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1.xml" ContentType="application/vnd.openxmlformats-officedocument.presentationml.notesSlide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notesSlides/notesSlide2.xml" ContentType="application/vnd.openxmlformats-officedocument.presentationml.notesSlid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notesSlides/notesSlide3.xml" ContentType="application/vnd.openxmlformats-officedocument.presentationml.notesSlide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notesSlides/notesSlide4.xml" ContentType="application/vnd.openxmlformats-officedocument.presentationml.notesSlide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notesSlides/notesSlide5.xml" ContentType="application/vnd.openxmlformats-officedocument.presentationml.notesSlide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notesSlides/notesSlide6.xml" ContentType="application/vnd.openxmlformats-officedocument.presentationml.notesSlide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notesSlides/notesSlide7.xml" ContentType="application/vnd.openxmlformats-officedocument.presentationml.notesSlide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notesSlides/notesSlide8.xml" ContentType="application/vnd.openxmlformats-officedocument.presentationml.notesSlide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notesSlides/notesSlide9.xml" ContentType="application/vnd.openxmlformats-officedocument.presentationml.notesSlide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notesSlides/notesSlide10.xml" ContentType="application/vnd.openxmlformats-officedocument.presentationml.notesSlide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notesSlides/notesSlide11.xml" ContentType="application/vnd.openxmlformats-officedocument.presentationml.notesSlide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notesSlides/notesSlide12.xml" ContentType="application/vnd.openxmlformats-officedocument.presentationml.notesSlide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notesSlides/notesSlide13.xml" ContentType="application/vnd.openxmlformats-officedocument.presentationml.notesSlide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notesSlides/notesSlide14.xml" ContentType="application/vnd.openxmlformats-officedocument.presentationml.notesSlide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notesSlides/notesSlide15.xml" ContentType="application/vnd.openxmlformats-officedocument.presentationml.notesSlide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notesSlides/notesSlide16.xml" ContentType="application/vnd.openxmlformats-officedocument.presentationml.notesSlide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notesSlides/notesSlide17.xml" ContentType="application/vnd.openxmlformats-officedocument.presentationml.notesSlide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notesSlides/notesSlide18.xml" ContentType="application/vnd.openxmlformats-officedocument.presentationml.notesSlide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notesSlides/notesSlide19.xml" ContentType="application/vnd.openxmlformats-officedocument.presentationml.notesSlide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notesSlides/notesSlide20.xml" ContentType="application/vnd.openxmlformats-officedocument.presentationml.notesSlide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notesSlides/notesSlide21.xml" ContentType="application/vnd.openxmlformats-officedocument.presentationml.notesSlide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notesSlides/notesSlide22.xml" ContentType="application/vnd.openxmlformats-officedocument.presentationml.notesSlide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notesSlides/notesSlide23.xml" ContentType="application/vnd.openxmlformats-officedocument.presentationml.notesSlide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notesSlides/notesSlide24.xml" ContentType="application/vnd.openxmlformats-officedocument.presentationml.notesSlide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24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25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0" autoAdjust="0"/>
    <p:restoredTop sz="74835" autoAdjust="0"/>
  </p:normalViewPr>
  <p:slideViewPr>
    <p:cSldViewPr snapToGrid="0">
      <p:cViewPr varScale="1">
        <p:scale>
          <a:sx n="58" d="100"/>
          <a:sy n="58" d="100"/>
        </p:scale>
        <p:origin x="-3" y="3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B4064-83E0-4588-8258-B6DB207DF4F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BA100-F10B-4897-88E5-506EC33B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Carry-</a:t>
            </a:r>
            <a:r>
              <a:rPr lang="en-US" dirty="0" err="1" smtClean="0"/>
              <a:t>lookahead</a:t>
            </a:r>
            <a:r>
              <a:rPr lang="en-US" dirty="0" smtClean="0"/>
              <a:t> adders would be more efficient performance wise (i.e. lower gate delay), but more expense hardware wise (i.e. more logic gates)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50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3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</a:p>
          <a:p>
            <a:r>
              <a:rPr lang="en-US" baseline="0" dirty="0" smtClean="0"/>
              <a:t>Answer: 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0</a:t>
            </a:r>
          </a:p>
          <a:p>
            <a:r>
              <a:rPr lang="en-US" baseline="0" dirty="0" smtClean="0"/>
              <a:t>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51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</a:p>
          <a:p>
            <a:r>
              <a:rPr lang="en-US" baseline="0" dirty="0" smtClean="0"/>
              <a:t>Answer: 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0</a:t>
            </a:r>
          </a:p>
          <a:p>
            <a:r>
              <a:rPr lang="en-US" baseline="0" dirty="0" smtClean="0"/>
              <a:t>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2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</a:p>
          <a:p>
            <a:r>
              <a:rPr lang="en-US" baseline="0" dirty="0" smtClean="0"/>
              <a:t>Answer: 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0</a:t>
            </a:r>
          </a:p>
          <a:p>
            <a:r>
              <a:rPr lang="en-US" baseline="0" dirty="0" smtClean="0"/>
              <a:t>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81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</a:p>
          <a:p>
            <a:r>
              <a:rPr lang="en-US" baseline="0" dirty="0" smtClean="0"/>
              <a:t>Answer: 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Q</a:t>
            </a:r>
          </a:p>
          <a:p>
            <a:r>
              <a:rPr lang="en-US" baseline="0" dirty="0" smtClean="0"/>
              <a:t>0</a:t>
            </a:r>
          </a:p>
          <a:p>
            <a:r>
              <a:rPr lang="en-US" baseline="0" dirty="0" smtClean="0"/>
              <a:t>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4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65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90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8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32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are we going to stably store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1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A=1, B=0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52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5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23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 slide</a:t>
            </a:r>
            <a:r>
              <a:rPr lang="en-US" baseline="0" dirty="0" smtClean="0"/>
              <a:t> would need to display up to 16, so would need a 16-segment LED decoder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31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 slide</a:t>
            </a:r>
            <a:r>
              <a:rPr lang="en-US" baseline="0" dirty="0" smtClean="0"/>
              <a:t> would need to display up to 16, so would need a 16-segment LED decoder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83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</a:rPr>
              <a:t>N possible</a:t>
            </a:r>
            <a:r>
              <a:rPr lang="en-US" baseline="0" dirty="0" smtClean="0">
                <a:latin typeface="Calibri" pitchFamily="34" charset="0"/>
              </a:rPr>
              <a:t> inputs -&gt; </a:t>
            </a:r>
            <a:r>
              <a:rPr lang="en-US" dirty="0" smtClean="0">
                <a:latin typeface="Calibri" pitchFamily="34" charset="0"/>
              </a:rPr>
              <a:t>log2(N) wires</a:t>
            </a:r>
            <a:r>
              <a:rPr lang="en-US" baseline="0" dirty="0" smtClean="0">
                <a:latin typeface="Calibri" pitchFamily="34" charset="0"/>
              </a:rPr>
              <a:t> to encode</a:t>
            </a: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13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12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create state? Feedback. </a:t>
            </a:r>
          </a:p>
          <a:p>
            <a:endParaRPr lang="en-US" dirty="0" smtClean="0"/>
          </a:p>
          <a:p>
            <a:r>
              <a:rPr lang="en-US" dirty="0" smtClean="0"/>
              <a:t>Show how the signal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5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store a value (with this circuit)?</a:t>
            </a:r>
          </a:p>
          <a:p>
            <a:r>
              <a:rPr lang="en-US" dirty="0" smtClean="0"/>
              <a:t>Can you change its value?</a:t>
            </a:r>
          </a:p>
          <a:p>
            <a:endParaRPr lang="en-US" dirty="0" smtClean="0"/>
          </a:p>
          <a:p>
            <a:r>
              <a:rPr lang="en-US" dirty="0" smtClean="0"/>
              <a:t>Q is comes from Latin language "</a:t>
            </a:r>
            <a:r>
              <a:rPr lang="en-US" dirty="0" err="1" smtClean="0"/>
              <a:t>quiscens</a:t>
            </a:r>
            <a:r>
              <a:rPr lang="en-US" dirty="0" smtClean="0"/>
              <a:t>" or "the present particle" or "what is present available" or "present output"</a:t>
            </a:r>
          </a:p>
          <a:p>
            <a:endParaRPr lang="en-US" dirty="0" smtClean="0"/>
          </a:p>
          <a:p>
            <a:r>
              <a:rPr lang="en-US" dirty="0" smtClean="0"/>
              <a:t>How to create state? Feedback. </a:t>
            </a:r>
          </a:p>
          <a:p>
            <a:endParaRPr lang="en-US" dirty="0" smtClean="0"/>
          </a:p>
          <a:p>
            <a:r>
              <a:rPr lang="en-US" dirty="0" smtClean="0"/>
              <a:t>Show how the signal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4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a clicker question about Q and !Q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Since the set and reset input</a:t>
            </a:r>
            <a:r>
              <a:rPr lang="en-US" baseline="0" dirty="0" smtClean="0"/>
              <a:t> are both 0, the Q and !Q determine the output, which will hold.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5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23004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12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23004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5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A100-F10B-4897-88E5-506EC33B8BD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52.xml"/><Relationship Id="rId21" Type="http://schemas.openxmlformats.org/officeDocument/2006/relationships/tags" Target="../tags/tag447.xml"/><Relationship Id="rId42" Type="http://schemas.openxmlformats.org/officeDocument/2006/relationships/tags" Target="../tags/tag468.xml"/><Relationship Id="rId47" Type="http://schemas.openxmlformats.org/officeDocument/2006/relationships/tags" Target="../tags/tag473.xml"/><Relationship Id="rId63" Type="http://schemas.openxmlformats.org/officeDocument/2006/relationships/tags" Target="../tags/tag489.xml"/><Relationship Id="rId68" Type="http://schemas.openxmlformats.org/officeDocument/2006/relationships/tags" Target="../tags/tag494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9" Type="http://schemas.openxmlformats.org/officeDocument/2006/relationships/tags" Target="../tags/tag455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32" Type="http://schemas.openxmlformats.org/officeDocument/2006/relationships/tags" Target="../tags/tag458.xml"/><Relationship Id="rId37" Type="http://schemas.openxmlformats.org/officeDocument/2006/relationships/tags" Target="../tags/tag463.xml"/><Relationship Id="rId40" Type="http://schemas.openxmlformats.org/officeDocument/2006/relationships/tags" Target="../tags/tag466.xml"/><Relationship Id="rId45" Type="http://schemas.openxmlformats.org/officeDocument/2006/relationships/tags" Target="../tags/tag471.xml"/><Relationship Id="rId53" Type="http://schemas.openxmlformats.org/officeDocument/2006/relationships/tags" Target="../tags/tag479.xml"/><Relationship Id="rId58" Type="http://schemas.openxmlformats.org/officeDocument/2006/relationships/tags" Target="../tags/tag484.xml"/><Relationship Id="rId66" Type="http://schemas.openxmlformats.org/officeDocument/2006/relationships/tags" Target="../tags/tag492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431.xml"/><Relationship Id="rId61" Type="http://schemas.openxmlformats.org/officeDocument/2006/relationships/tags" Target="../tags/tag487.xml"/><Relationship Id="rId19" Type="http://schemas.openxmlformats.org/officeDocument/2006/relationships/tags" Target="../tags/tag44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tags" Target="../tags/tag453.xml"/><Relationship Id="rId30" Type="http://schemas.openxmlformats.org/officeDocument/2006/relationships/tags" Target="../tags/tag456.xml"/><Relationship Id="rId35" Type="http://schemas.openxmlformats.org/officeDocument/2006/relationships/tags" Target="../tags/tag461.xml"/><Relationship Id="rId43" Type="http://schemas.openxmlformats.org/officeDocument/2006/relationships/tags" Target="../tags/tag469.xml"/><Relationship Id="rId48" Type="http://schemas.openxmlformats.org/officeDocument/2006/relationships/tags" Target="../tags/tag474.xml"/><Relationship Id="rId56" Type="http://schemas.openxmlformats.org/officeDocument/2006/relationships/tags" Target="../tags/tag482.xml"/><Relationship Id="rId64" Type="http://schemas.openxmlformats.org/officeDocument/2006/relationships/tags" Target="../tags/tag490.xml"/><Relationship Id="rId69" Type="http://schemas.openxmlformats.org/officeDocument/2006/relationships/tags" Target="../tags/tag495.xml"/><Relationship Id="rId8" Type="http://schemas.openxmlformats.org/officeDocument/2006/relationships/tags" Target="../tags/tag434.xml"/><Relationship Id="rId51" Type="http://schemas.openxmlformats.org/officeDocument/2006/relationships/tags" Target="../tags/tag477.xml"/><Relationship Id="rId72" Type="http://schemas.openxmlformats.org/officeDocument/2006/relationships/tags" Target="../tags/tag498.xml"/><Relationship Id="rId3" Type="http://schemas.openxmlformats.org/officeDocument/2006/relationships/tags" Target="../tags/tag429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33" Type="http://schemas.openxmlformats.org/officeDocument/2006/relationships/tags" Target="../tags/tag459.xml"/><Relationship Id="rId38" Type="http://schemas.openxmlformats.org/officeDocument/2006/relationships/tags" Target="../tags/tag464.xml"/><Relationship Id="rId46" Type="http://schemas.openxmlformats.org/officeDocument/2006/relationships/tags" Target="../tags/tag472.xml"/><Relationship Id="rId59" Type="http://schemas.openxmlformats.org/officeDocument/2006/relationships/tags" Target="../tags/tag485.xml"/><Relationship Id="rId67" Type="http://schemas.openxmlformats.org/officeDocument/2006/relationships/tags" Target="../tags/tag493.xml"/><Relationship Id="rId20" Type="http://schemas.openxmlformats.org/officeDocument/2006/relationships/tags" Target="../tags/tag446.xml"/><Relationship Id="rId41" Type="http://schemas.openxmlformats.org/officeDocument/2006/relationships/tags" Target="../tags/tag467.xml"/><Relationship Id="rId54" Type="http://schemas.openxmlformats.org/officeDocument/2006/relationships/tags" Target="../tags/tag480.xml"/><Relationship Id="rId62" Type="http://schemas.openxmlformats.org/officeDocument/2006/relationships/tags" Target="../tags/tag488.xml"/><Relationship Id="rId70" Type="http://schemas.openxmlformats.org/officeDocument/2006/relationships/tags" Target="../tags/tag496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tags" Target="../tags/tag454.xml"/><Relationship Id="rId36" Type="http://schemas.openxmlformats.org/officeDocument/2006/relationships/tags" Target="../tags/tag462.xml"/><Relationship Id="rId49" Type="http://schemas.openxmlformats.org/officeDocument/2006/relationships/tags" Target="../tags/tag475.xml"/><Relationship Id="rId57" Type="http://schemas.openxmlformats.org/officeDocument/2006/relationships/tags" Target="../tags/tag483.xml"/><Relationship Id="rId10" Type="http://schemas.openxmlformats.org/officeDocument/2006/relationships/tags" Target="../tags/tag436.xml"/><Relationship Id="rId31" Type="http://schemas.openxmlformats.org/officeDocument/2006/relationships/tags" Target="../tags/tag457.xml"/><Relationship Id="rId44" Type="http://schemas.openxmlformats.org/officeDocument/2006/relationships/tags" Target="../tags/tag470.xml"/><Relationship Id="rId52" Type="http://schemas.openxmlformats.org/officeDocument/2006/relationships/tags" Target="../tags/tag478.xml"/><Relationship Id="rId60" Type="http://schemas.openxmlformats.org/officeDocument/2006/relationships/tags" Target="../tags/tag486.xml"/><Relationship Id="rId65" Type="http://schemas.openxmlformats.org/officeDocument/2006/relationships/tags" Target="../tags/tag491.xml"/><Relationship Id="rId73" Type="http://schemas.openxmlformats.org/officeDocument/2006/relationships/tags" Target="../tags/tag499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39" Type="http://schemas.openxmlformats.org/officeDocument/2006/relationships/tags" Target="../tags/tag465.xml"/><Relationship Id="rId34" Type="http://schemas.openxmlformats.org/officeDocument/2006/relationships/tags" Target="../tags/tag460.xml"/><Relationship Id="rId50" Type="http://schemas.openxmlformats.org/officeDocument/2006/relationships/tags" Target="../tags/tag476.xml"/><Relationship Id="rId55" Type="http://schemas.openxmlformats.org/officeDocument/2006/relationships/tags" Target="../tags/tag481.xml"/><Relationship Id="rId7" Type="http://schemas.openxmlformats.org/officeDocument/2006/relationships/tags" Target="../tags/tag433.xml"/><Relationship Id="rId71" Type="http://schemas.openxmlformats.org/officeDocument/2006/relationships/tags" Target="../tags/tag49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525.xml"/><Relationship Id="rId21" Type="http://schemas.openxmlformats.org/officeDocument/2006/relationships/tags" Target="../tags/tag520.xml"/><Relationship Id="rId42" Type="http://schemas.openxmlformats.org/officeDocument/2006/relationships/tags" Target="../tags/tag541.xml"/><Relationship Id="rId47" Type="http://schemas.openxmlformats.org/officeDocument/2006/relationships/tags" Target="../tags/tag546.xml"/><Relationship Id="rId63" Type="http://schemas.openxmlformats.org/officeDocument/2006/relationships/tags" Target="../tags/tag562.xml"/><Relationship Id="rId68" Type="http://schemas.openxmlformats.org/officeDocument/2006/relationships/tags" Target="../tags/tag567.xml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9" Type="http://schemas.openxmlformats.org/officeDocument/2006/relationships/tags" Target="../tags/tag528.xml"/><Relationship Id="rId11" Type="http://schemas.openxmlformats.org/officeDocument/2006/relationships/tags" Target="../tags/tag510.xml"/><Relationship Id="rId24" Type="http://schemas.openxmlformats.org/officeDocument/2006/relationships/tags" Target="../tags/tag523.xml"/><Relationship Id="rId32" Type="http://schemas.openxmlformats.org/officeDocument/2006/relationships/tags" Target="../tags/tag531.xml"/><Relationship Id="rId37" Type="http://schemas.openxmlformats.org/officeDocument/2006/relationships/tags" Target="../tags/tag536.xml"/><Relationship Id="rId40" Type="http://schemas.openxmlformats.org/officeDocument/2006/relationships/tags" Target="../tags/tag539.xml"/><Relationship Id="rId45" Type="http://schemas.openxmlformats.org/officeDocument/2006/relationships/tags" Target="../tags/tag544.xml"/><Relationship Id="rId53" Type="http://schemas.openxmlformats.org/officeDocument/2006/relationships/tags" Target="../tags/tag552.xml"/><Relationship Id="rId58" Type="http://schemas.openxmlformats.org/officeDocument/2006/relationships/tags" Target="../tags/tag557.xml"/><Relationship Id="rId66" Type="http://schemas.openxmlformats.org/officeDocument/2006/relationships/tags" Target="../tags/tag565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504.xml"/><Relationship Id="rId61" Type="http://schemas.openxmlformats.org/officeDocument/2006/relationships/tags" Target="../tags/tag560.xml"/><Relationship Id="rId19" Type="http://schemas.openxmlformats.org/officeDocument/2006/relationships/tags" Target="../tags/tag518.xml"/><Relationship Id="rId14" Type="http://schemas.openxmlformats.org/officeDocument/2006/relationships/tags" Target="../tags/tag513.xml"/><Relationship Id="rId22" Type="http://schemas.openxmlformats.org/officeDocument/2006/relationships/tags" Target="../tags/tag521.xml"/><Relationship Id="rId27" Type="http://schemas.openxmlformats.org/officeDocument/2006/relationships/tags" Target="../tags/tag526.xml"/><Relationship Id="rId30" Type="http://schemas.openxmlformats.org/officeDocument/2006/relationships/tags" Target="../tags/tag529.xml"/><Relationship Id="rId35" Type="http://schemas.openxmlformats.org/officeDocument/2006/relationships/tags" Target="../tags/tag534.xml"/><Relationship Id="rId43" Type="http://schemas.openxmlformats.org/officeDocument/2006/relationships/tags" Target="../tags/tag542.xml"/><Relationship Id="rId48" Type="http://schemas.openxmlformats.org/officeDocument/2006/relationships/tags" Target="../tags/tag547.xml"/><Relationship Id="rId56" Type="http://schemas.openxmlformats.org/officeDocument/2006/relationships/tags" Target="../tags/tag555.xml"/><Relationship Id="rId64" Type="http://schemas.openxmlformats.org/officeDocument/2006/relationships/tags" Target="../tags/tag563.xml"/><Relationship Id="rId69" Type="http://schemas.openxmlformats.org/officeDocument/2006/relationships/tags" Target="../tags/tag568.xml"/><Relationship Id="rId8" Type="http://schemas.openxmlformats.org/officeDocument/2006/relationships/tags" Target="../tags/tag507.xml"/><Relationship Id="rId51" Type="http://schemas.openxmlformats.org/officeDocument/2006/relationships/tags" Target="../tags/tag550.xml"/><Relationship Id="rId72" Type="http://schemas.openxmlformats.org/officeDocument/2006/relationships/tags" Target="../tags/tag571.xml"/><Relationship Id="rId3" Type="http://schemas.openxmlformats.org/officeDocument/2006/relationships/tags" Target="../tags/tag502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tags" Target="../tags/tag524.xml"/><Relationship Id="rId33" Type="http://schemas.openxmlformats.org/officeDocument/2006/relationships/tags" Target="../tags/tag532.xml"/><Relationship Id="rId38" Type="http://schemas.openxmlformats.org/officeDocument/2006/relationships/tags" Target="../tags/tag537.xml"/><Relationship Id="rId46" Type="http://schemas.openxmlformats.org/officeDocument/2006/relationships/tags" Target="../tags/tag545.xml"/><Relationship Id="rId59" Type="http://schemas.openxmlformats.org/officeDocument/2006/relationships/tags" Target="../tags/tag558.xml"/><Relationship Id="rId67" Type="http://schemas.openxmlformats.org/officeDocument/2006/relationships/tags" Target="../tags/tag566.xml"/><Relationship Id="rId20" Type="http://schemas.openxmlformats.org/officeDocument/2006/relationships/tags" Target="../tags/tag519.xml"/><Relationship Id="rId41" Type="http://schemas.openxmlformats.org/officeDocument/2006/relationships/tags" Target="../tags/tag540.xml"/><Relationship Id="rId54" Type="http://schemas.openxmlformats.org/officeDocument/2006/relationships/tags" Target="../tags/tag553.xml"/><Relationship Id="rId62" Type="http://schemas.openxmlformats.org/officeDocument/2006/relationships/tags" Target="../tags/tag561.xml"/><Relationship Id="rId70" Type="http://schemas.openxmlformats.org/officeDocument/2006/relationships/tags" Target="../tags/tag569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5" Type="http://schemas.openxmlformats.org/officeDocument/2006/relationships/tags" Target="../tags/tag514.xml"/><Relationship Id="rId23" Type="http://schemas.openxmlformats.org/officeDocument/2006/relationships/tags" Target="../tags/tag522.xml"/><Relationship Id="rId28" Type="http://schemas.openxmlformats.org/officeDocument/2006/relationships/tags" Target="../tags/tag527.xml"/><Relationship Id="rId36" Type="http://schemas.openxmlformats.org/officeDocument/2006/relationships/tags" Target="../tags/tag535.xml"/><Relationship Id="rId49" Type="http://schemas.openxmlformats.org/officeDocument/2006/relationships/tags" Target="../tags/tag548.xml"/><Relationship Id="rId57" Type="http://schemas.openxmlformats.org/officeDocument/2006/relationships/tags" Target="../tags/tag556.xml"/><Relationship Id="rId10" Type="http://schemas.openxmlformats.org/officeDocument/2006/relationships/tags" Target="../tags/tag509.xml"/><Relationship Id="rId31" Type="http://schemas.openxmlformats.org/officeDocument/2006/relationships/tags" Target="../tags/tag530.xml"/><Relationship Id="rId44" Type="http://schemas.openxmlformats.org/officeDocument/2006/relationships/tags" Target="../tags/tag543.xml"/><Relationship Id="rId52" Type="http://schemas.openxmlformats.org/officeDocument/2006/relationships/tags" Target="../tags/tag551.xml"/><Relationship Id="rId60" Type="http://schemas.openxmlformats.org/officeDocument/2006/relationships/tags" Target="../tags/tag559.xml"/><Relationship Id="rId65" Type="http://schemas.openxmlformats.org/officeDocument/2006/relationships/tags" Target="../tags/tag564.xml"/><Relationship Id="rId73" Type="http://schemas.openxmlformats.org/officeDocument/2006/relationships/tags" Target="../tags/tag572.xml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39" Type="http://schemas.openxmlformats.org/officeDocument/2006/relationships/tags" Target="../tags/tag538.xml"/><Relationship Id="rId34" Type="http://schemas.openxmlformats.org/officeDocument/2006/relationships/tags" Target="../tags/tag533.xml"/><Relationship Id="rId50" Type="http://schemas.openxmlformats.org/officeDocument/2006/relationships/tags" Target="../tags/tag549.xml"/><Relationship Id="rId55" Type="http://schemas.openxmlformats.org/officeDocument/2006/relationships/tags" Target="../tags/tag554.xml"/><Relationship Id="rId7" Type="http://schemas.openxmlformats.org/officeDocument/2006/relationships/tags" Target="../tags/tag506.xml"/><Relationship Id="rId71" Type="http://schemas.openxmlformats.org/officeDocument/2006/relationships/tags" Target="../tags/tag57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3" Type="http://schemas.openxmlformats.org/officeDocument/2006/relationships/tags" Target="../tags/tag575.xml"/><Relationship Id="rId7" Type="http://schemas.openxmlformats.org/officeDocument/2006/relationships/tags" Target="../tags/tag579.xml"/><Relationship Id="rId12" Type="http://schemas.openxmlformats.org/officeDocument/2006/relationships/image" Target="../media/image9.emf"/><Relationship Id="rId2" Type="http://schemas.openxmlformats.org/officeDocument/2006/relationships/tags" Target="../tags/tag574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77.xml"/><Relationship Id="rId10" Type="http://schemas.openxmlformats.org/officeDocument/2006/relationships/tags" Target="../tags/tag582.xml"/><Relationship Id="rId4" Type="http://schemas.openxmlformats.org/officeDocument/2006/relationships/tags" Target="../tags/tag576.xml"/><Relationship Id="rId9" Type="http://schemas.openxmlformats.org/officeDocument/2006/relationships/tags" Target="../tags/tag58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tags" Target="../tags/tag60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603.xml"/><Relationship Id="rId34" Type="http://schemas.openxmlformats.org/officeDocument/2006/relationships/tags" Target="../tags/tag616.xml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tags" Target="../tags/tag607.xml"/><Relationship Id="rId33" Type="http://schemas.openxmlformats.org/officeDocument/2006/relationships/tags" Target="../tags/tag615.xml"/><Relationship Id="rId38" Type="http://schemas.openxmlformats.org/officeDocument/2006/relationships/tags" Target="../tags/tag620.xml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tags" Target="../tags/tag611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tags" Target="../tags/tag606.xml"/><Relationship Id="rId32" Type="http://schemas.openxmlformats.org/officeDocument/2006/relationships/tags" Target="../tags/tag614.xml"/><Relationship Id="rId37" Type="http://schemas.openxmlformats.org/officeDocument/2006/relationships/tags" Target="../tags/tag619.xml"/><Relationship Id="rId40" Type="http://schemas.openxmlformats.org/officeDocument/2006/relationships/notesSlide" Target="../notesSlides/notesSlide1.xml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tags" Target="../tags/tag610.xml"/><Relationship Id="rId36" Type="http://schemas.openxmlformats.org/officeDocument/2006/relationships/tags" Target="../tags/tag618.xml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tags" Target="../tags/tag613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tags" Target="../tags/tag609.xml"/><Relationship Id="rId30" Type="http://schemas.openxmlformats.org/officeDocument/2006/relationships/tags" Target="../tags/tag612.xml"/><Relationship Id="rId35" Type="http://schemas.openxmlformats.org/officeDocument/2006/relationships/tags" Target="../tags/tag617.xml"/><Relationship Id="rId8" Type="http://schemas.openxmlformats.org/officeDocument/2006/relationships/tags" Target="../tags/tag590.xml"/><Relationship Id="rId3" Type="http://schemas.openxmlformats.org/officeDocument/2006/relationships/tags" Target="../tags/tag58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28.xml"/><Relationship Id="rId3" Type="http://schemas.openxmlformats.org/officeDocument/2006/relationships/tags" Target="../tags/tag623.xml"/><Relationship Id="rId7" Type="http://schemas.openxmlformats.org/officeDocument/2006/relationships/tags" Target="../tags/tag62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25.xml"/><Relationship Id="rId10" Type="http://schemas.openxmlformats.org/officeDocument/2006/relationships/tags" Target="../tags/tag630.xml"/><Relationship Id="rId4" Type="http://schemas.openxmlformats.org/officeDocument/2006/relationships/tags" Target="../tags/tag624.xml"/><Relationship Id="rId9" Type="http://schemas.openxmlformats.org/officeDocument/2006/relationships/tags" Target="../tags/tag6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38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3" Type="http://schemas.openxmlformats.org/officeDocument/2006/relationships/tags" Target="../tags/tag633.xml"/><Relationship Id="rId21" Type="http://schemas.openxmlformats.org/officeDocument/2006/relationships/tags" Target="../tags/tag651.xml"/><Relationship Id="rId7" Type="http://schemas.openxmlformats.org/officeDocument/2006/relationships/tags" Target="../tags/tag637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" Type="http://schemas.openxmlformats.org/officeDocument/2006/relationships/tags" Target="../tags/tag632.xml"/><Relationship Id="rId16" Type="http://schemas.openxmlformats.org/officeDocument/2006/relationships/tags" Target="../tags/tag646.xml"/><Relationship Id="rId20" Type="http://schemas.openxmlformats.org/officeDocument/2006/relationships/tags" Target="../tags/tag650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1" Type="http://schemas.openxmlformats.org/officeDocument/2006/relationships/tags" Target="../tags/tag641.xml"/><Relationship Id="rId5" Type="http://schemas.openxmlformats.org/officeDocument/2006/relationships/tags" Target="../tags/tag635.xml"/><Relationship Id="rId15" Type="http://schemas.openxmlformats.org/officeDocument/2006/relationships/tags" Target="../tags/tag64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40.xml"/><Relationship Id="rId19" Type="http://schemas.openxmlformats.org/officeDocument/2006/relationships/tags" Target="../tags/tag649.xml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4" Type="http://schemas.openxmlformats.org/officeDocument/2006/relationships/tags" Target="../tags/tag644.xml"/><Relationship Id="rId22" Type="http://schemas.openxmlformats.org/officeDocument/2006/relationships/tags" Target="../tags/tag65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60.xml"/><Relationship Id="rId13" Type="http://schemas.openxmlformats.org/officeDocument/2006/relationships/tags" Target="../tags/tag665.xml"/><Relationship Id="rId18" Type="http://schemas.openxmlformats.org/officeDocument/2006/relationships/tags" Target="../tags/tag670.xml"/><Relationship Id="rId3" Type="http://schemas.openxmlformats.org/officeDocument/2006/relationships/tags" Target="../tags/tag655.xml"/><Relationship Id="rId21" Type="http://schemas.openxmlformats.org/officeDocument/2006/relationships/tags" Target="../tags/tag673.xml"/><Relationship Id="rId7" Type="http://schemas.openxmlformats.org/officeDocument/2006/relationships/tags" Target="../tags/tag659.xml"/><Relationship Id="rId12" Type="http://schemas.openxmlformats.org/officeDocument/2006/relationships/tags" Target="../tags/tag664.xml"/><Relationship Id="rId17" Type="http://schemas.openxmlformats.org/officeDocument/2006/relationships/tags" Target="../tags/tag669.xml"/><Relationship Id="rId2" Type="http://schemas.openxmlformats.org/officeDocument/2006/relationships/tags" Target="../tags/tag654.xml"/><Relationship Id="rId16" Type="http://schemas.openxmlformats.org/officeDocument/2006/relationships/tags" Target="../tags/tag668.xml"/><Relationship Id="rId20" Type="http://schemas.openxmlformats.org/officeDocument/2006/relationships/tags" Target="../tags/tag672.xml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11" Type="http://schemas.openxmlformats.org/officeDocument/2006/relationships/tags" Target="../tags/tag663.xml"/><Relationship Id="rId5" Type="http://schemas.openxmlformats.org/officeDocument/2006/relationships/tags" Target="../tags/tag657.xml"/><Relationship Id="rId15" Type="http://schemas.openxmlformats.org/officeDocument/2006/relationships/tags" Target="../tags/tag66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62.xml"/><Relationship Id="rId19" Type="http://schemas.openxmlformats.org/officeDocument/2006/relationships/tags" Target="../tags/tag671.xml"/><Relationship Id="rId4" Type="http://schemas.openxmlformats.org/officeDocument/2006/relationships/tags" Target="../tags/tag656.xml"/><Relationship Id="rId9" Type="http://schemas.openxmlformats.org/officeDocument/2006/relationships/tags" Target="../tags/tag661.xml"/><Relationship Id="rId14" Type="http://schemas.openxmlformats.org/officeDocument/2006/relationships/tags" Target="../tags/tag666.xml"/><Relationship Id="rId22" Type="http://schemas.openxmlformats.org/officeDocument/2006/relationships/tags" Target="../tags/tag674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6.xml"/><Relationship Id="rId1" Type="http://schemas.openxmlformats.org/officeDocument/2006/relationships/tags" Target="../tags/tag675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8.xml"/><Relationship Id="rId1" Type="http://schemas.openxmlformats.org/officeDocument/2006/relationships/tags" Target="../tags/tag67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680.xml"/><Relationship Id="rId1" Type="http://schemas.openxmlformats.org/officeDocument/2006/relationships/tags" Target="../tags/tag679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0.png"/><Relationship Id="rId2" Type="http://schemas.openxmlformats.org/officeDocument/2006/relationships/tags" Target="../tags/tag684.xml"/><Relationship Id="rId1" Type="http://schemas.openxmlformats.org/officeDocument/2006/relationships/tags" Target="../tags/tag683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0.png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.png"/><Relationship Id="rId3" Type="http://schemas.openxmlformats.org/officeDocument/2006/relationships/tags" Target="../tags/tag691.xml"/><Relationship Id="rId7" Type="http://schemas.openxmlformats.org/officeDocument/2006/relationships/tags" Target="../tags/tag695.xml"/><Relationship Id="rId12" Type="http://schemas.openxmlformats.org/officeDocument/2006/relationships/tags" Target="../tags/tag700.xml"/><Relationship Id="rId17" Type="http://schemas.openxmlformats.org/officeDocument/2006/relationships/tags" Target="../tags/tag698.xml"/><Relationship Id="rId2" Type="http://schemas.openxmlformats.org/officeDocument/2006/relationships/tags" Target="../tags/tag690.xml"/><Relationship Id="rId16" Type="http://schemas.openxmlformats.org/officeDocument/2006/relationships/image" Target="../media/image25.png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11" Type="http://schemas.openxmlformats.org/officeDocument/2006/relationships/tags" Target="../tags/tag699.xml"/><Relationship Id="rId5" Type="http://schemas.openxmlformats.org/officeDocument/2006/relationships/tags" Target="../tags/tag693.xml"/><Relationship Id="rId15" Type="http://schemas.openxmlformats.org/officeDocument/2006/relationships/image" Target="../media/image24.png"/><Relationship Id="rId10" Type="http://schemas.openxmlformats.org/officeDocument/2006/relationships/tags" Target="../tags/tag698.xml"/><Relationship Id="rId19" Type="http://schemas.openxmlformats.org/officeDocument/2006/relationships/image" Target="../media/image27.png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1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08.xml"/><Relationship Id="rId13" Type="http://schemas.openxmlformats.org/officeDocument/2006/relationships/tags" Target="../tags/tag713.xml"/><Relationship Id="rId18" Type="http://schemas.openxmlformats.org/officeDocument/2006/relationships/tags" Target="../tags/tag718.xml"/><Relationship Id="rId26" Type="http://schemas.openxmlformats.org/officeDocument/2006/relationships/tags" Target="../tags/tag721.xml"/><Relationship Id="rId3" Type="http://schemas.openxmlformats.org/officeDocument/2006/relationships/tags" Target="../tags/tag703.xml"/><Relationship Id="rId21" Type="http://schemas.openxmlformats.org/officeDocument/2006/relationships/tags" Target="../tags/tag721.xml"/><Relationship Id="rId7" Type="http://schemas.openxmlformats.org/officeDocument/2006/relationships/tags" Target="../tags/tag707.xml"/><Relationship Id="rId12" Type="http://schemas.openxmlformats.org/officeDocument/2006/relationships/tags" Target="../tags/tag712.xml"/><Relationship Id="rId17" Type="http://schemas.openxmlformats.org/officeDocument/2006/relationships/tags" Target="../tags/tag717.xml"/><Relationship Id="rId25" Type="http://schemas.openxmlformats.org/officeDocument/2006/relationships/notesSlide" Target="../notesSlides/notesSlide9.xml"/><Relationship Id="rId2" Type="http://schemas.openxmlformats.org/officeDocument/2006/relationships/tags" Target="../tags/tag702.xml"/><Relationship Id="rId16" Type="http://schemas.openxmlformats.org/officeDocument/2006/relationships/tags" Target="../tags/tag716.xml"/><Relationship Id="rId20" Type="http://schemas.openxmlformats.org/officeDocument/2006/relationships/tags" Target="../tags/tag720.xml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11" Type="http://schemas.openxmlformats.org/officeDocument/2006/relationships/tags" Target="../tags/tag71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05.xml"/><Relationship Id="rId15" Type="http://schemas.openxmlformats.org/officeDocument/2006/relationships/tags" Target="../tags/tag715.xml"/><Relationship Id="rId23" Type="http://schemas.openxmlformats.org/officeDocument/2006/relationships/tags" Target="../tags/tag723.xml"/><Relationship Id="rId28" Type="http://schemas.openxmlformats.org/officeDocument/2006/relationships/image" Target="../media/image25.png"/><Relationship Id="rId10" Type="http://schemas.openxmlformats.org/officeDocument/2006/relationships/tags" Target="../tags/tag710.xml"/><Relationship Id="rId19" Type="http://schemas.openxmlformats.org/officeDocument/2006/relationships/tags" Target="../tags/tag719.xml"/><Relationship Id="rId4" Type="http://schemas.openxmlformats.org/officeDocument/2006/relationships/tags" Target="../tags/tag704.xml"/><Relationship Id="rId9" Type="http://schemas.openxmlformats.org/officeDocument/2006/relationships/tags" Target="../tags/tag709.xml"/><Relationship Id="rId14" Type="http://schemas.openxmlformats.org/officeDocument/2006/relationships/tags" Target="../tags/tag714.xml"/><Relationship Id="rId22" Type="http://schemas.openxmlformats.org/officeDocument/2006/relationships/tags" Target="../tags/tag722.xml"/><Relationship Id="rId27" Type="http://schemas.openxmlformats.org/officeDocument/2006/relationships/image" Target="../media/image2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31.xml"/><Relationship Id="rId13" Type="http://schemas.openxmlformats.org/officeDocument/2006/relationships/tags" Target="../tags/tag736.xml"/><Relationship Id="rId18" Type="http://schemas.openxmlformats.org/officeDocument/2006/relationships/tags" Target="../tags/tag741.xml"/><Relationship Id="rId26" Type="http://schemas.openxmlformats.org/officeDocument/2006/relationships/tags" Target="../tags/tag744.xml"/><Relationship Id="rId3" Type="http://schemas.openxmlformats.org/officeDocument/2006/relationships/tags" Target="../tags/tag726.xml"/><Relationship Id="rId21" Type="http://schemas.openxmlformats.org/officeDocument/2006/relationships/tags" Target="../tags/tag744.xml"/><Relationship Id="rId7" Type="http://schemas.openxmlformats.org/officeDocument/2006/relationships/tags" Target="../tags/tag730.xml"/><Relationship Id="rId12" Type="http://schemas.openxmlformats.org/officeDocument/2006/relationships/tags" Target="../tags/tag735.xml"/><Relationship Id="rId17" Type="http://schemas.openxmlformats.org/officeDocument/2006/relationships/tags" Target="../tags/tag740.xml"/><Relationship Id="rId25" Type="http://schemas.openxmlformats.org/officeDocument/2006/relationships/notesSlide" Target="../notesSlides/notesSlide10.xml"/><Relationship Id="rId2" Type="http://schemas.openxmlformats.org/officeDocument/2006/relationships/tags" Target="../tags/tag725.xml"/><Relationship Id="rId16" Type="http://schemas.openxmlformats.org/officeDocument/2006/relationships/tags" Target="../tags/tag739.xml"/><Relationship Id="rId20" Type="http://schemas.openxmlformats.org/officeDocument/2006/relationships/tags" Target="../tags/tag743.xml"/><Relationship Id="rId1" Type="http://schemas.openxmlformats.org/officeDocument/2006/relationships/tags" Target="../tags/tag724.xml"/><Relationship Id="rId6" Type="http://schemas.openxmlformats.org/officeDocument/2006/relationships/tags" Target="../tags/tag729.xml"/><Relationship Id="rId11" Type="http://schemas.openxmlformats.org/officeDocument/2006/relationships/tags" Target="../tags/tag73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28.xml"/><Relationship Id="rId15" Type="http://schemas.openxmlformats.org/officeDocument/2006/relationships/tags" Target="../tags/tag738.xml"/><Relationship Id="rId23" Type="http://schemas.openxmlformats.org/officeDocument/2006/relationships/tags" Target="../tags/tag746.xml"/><Relationship Id="rId28" Type="http://schemas.openxmlformats.org/officeDocument/2006/relationships/image" Target="../media/image25.png"/><Relationship Id="rId10" Type="http://schemas.openxmlformats.org/officeDocument/2006/relationships/tags" Target="../tags/tag733.xml"/><Relationship Id="rId19" Type="http://schemas.openxmlformats.org/officeDocument/2006/relationships/tags" Target="../tags/tag742.xml"/><Relationship Id="rId4" Type="http://schemas.openxmlformats.org/officeDocument/2006/relationships/tags" Target="../tags/tag727.xml"/><Relationship Id="rId9" Type="http://schemas.openxmlformats.org/officeDocument/2006/relationships/tags" Target="../tags/tag732.xml"/><Relationship Id="rId14" Type="http://schemas.openxmlformats.org/officeDocument/2006/relationships/tags" Target="../tags/tag737.xml"/><Relationship Id="rId22" Type="http://schemas.openxmlformats.org/officeDocument/2006/relationships/tags" Target="../tags/tag745.xml"/><Relationship Id="rId27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54.xml"/><Relationship Id="rId13" Type="http://schemas.openxmlformats.org/officeDocument/2006/relationships/tags" Target="../tags/tag759.xml"/><Relationship Id="rId18" Type="http://schemas.openxmlformats.org/officeDocument/2006/relationships/tags" Target="../tags/tag764.xml"/><Relationship Id="rId3" Type="http://schemas.openxmlformats.org/officeDocument/2006/relationships/tags" Target="../tags/tag749.xml"/><Relationship Id="rId21" Type="http://schemas.openxmlformats.org/officeDocument/2006/relationships/tags" Target="../tags/tag767.xml"/><Relationship Id="rId7" Type="http://schemas.openxmlformats.org/officeDocument/2006/relationships/tags" Target="../tags/tag753.xml"/><Relationship Id="rId12" Type="http://schemas.openxmlformats.org/officeDocument/2006/relationships/tags" Target="../tags/tag758.xml"/><Relationship Id="rId17" Type="http://schemas.openxmlformats.org/officeDocument/2006/relationships/tags" Target="../tags/tag763.xml"/><Relationship Id="rId2" Type="http://schemas.openxmlformats.org/officeDocument/2006/relationships/tags" Target="../tags/tag748.xml"/><Relationship Id="rId16" Type="http://schemas.openxmlformats.org/officeDocument/2006/relationships/tags" Target="../tags/tag762.xml"/><Relationship Id="rId20" Type="http://schemas.openxmlformats.org/officeDocument/2006/relationships/tags" Target="../tags/tag766.xml"/><Relationship Id="rId1" Type="http://schemas.openxmlformats.org/officeDocument/2006/relationships/tags" Target="../tags/tag747.xml"/><Relationship Id="rId6" Type="http://schemas.openxmlformats.org/officeDocument/2006/relationships/tags" Target="../tags/tag752.xml"/><Relationship Id="rId11" Type="http://schemas.openxmlformats.org/officeDocument/2006/relationships/tags" Target="../tags/tag757.xml"/><Relationship Id="rId5" Type="http://schemas.openxmlformats.org/officeDocument/2006/relationships/tags" Target="../tags/tag751.xml"/><Relationship Id="rId15" Type="http://schemas.openxmlformats.org/officeDocument/2006/relationships/tags" Target="../tags/tag76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56.xml"/><Relationship Id="rId19" Type="http://schemas.openxmlformats.org/officeDocument/2006/relationships/tags" Target="../tags/tag765.xml"/><Relationship Id="rId4" Type="http://schemas.openxmlformats.org/officeDocument/2006/relationships/tags" Target="../tags/tag750.xml"/><Relationship Id="rId9" Type="http://schemas.openxmlformats.org/officeDocument/2006/relationships/tags" Target="../tags/tag755.xml"/><Relationship Id="rId14" Type="http://schemas.openxmlformats.org/officeDocument/2006/relationships/tags" Target="../tags/tag760.xml"/><Relationship Id="rId22" Type="http://schemas.openxmlformats.org/officeDocument/2006/relationships/tags" Target="../tags/tag76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76.xml"/><Relationship Id="rId13" Type="http://schemas.openxmlformats.org/officeDocument/2006/relationships/tags" Target="../tags/tag781.xml"/><Relationship Id="rId18" Type="http://schemas.openxmlformats.org/officeDocument/2006/relationships/tags" Target="../tags/tag786.xml"/><Relationship Id="rId3" Type="http://schemas.openxmlformats.org/officeDocument/2006/relationships/tags" Target="../tags/tag771.xml"/><Relationship Id="rId7" Type="http://schemas.openxmlformats.org/officeDocument/2006/relationships/tags" Target="../tags/tag775.xml"/><Relationship Id="rId12" Type="http://schemas.openxmlformats.org/officeDocument/2006/relationships/tags" Target="../tags/tag780.xml"/><Relationship Id="rId17" Type="http://schemas.openxmlformats.org/officeDocument/2006/relationships/tags" Target="../tags/tag785.xml"/><Relationship Id="rId2" Type="http://schemas.openxmlformats.org/officeDocument/2006/relationships/tags" Target="../tags/tag770.xml"/><Relationship Id="rId16" Type="http://schemas.openxmlformats.org/officeDocument/2006/relationships/tags" Target="../tags/tag78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69.xml"/><Relationship Id="rId6" Type="http://schemas.openxmlformats.org/officeDocument/2006/relationships/tags" Target="../tags/tag774.xml"/><Relationship Id="rId11" Type="http://schemas.openxmlformats.org/officeDocument/2006/relationships/tags" Target="../tags/tag779.xml"/><Relationship Id="rId5" Type="http://schemas.openxmlformats.org/officeDocument/2006/relationships/tags" Target="../tags/tag773.xml"/><Relationship Id="rId15" Type="http://schemas.openxmlformats.org/officeDocument/2006/relationships/tags" Target="../tags/tag783.xml"/><Relationship Id="rId10" Type="http://schemas.openxmlformats.org/officeDocument/2006/relationships/tags" Target="../tags/tag778.xml"/><Relationship Id="rId19" Type="http://schemas.openxmlformats.org/officeDocument/2006/relationships/tags" Target="../tags/tag787.xml"/><Relationship Id="rId4" Type="http://schemas.openxmlformats.org/officeDocument/2006/relationships/tags" Target="../tags/tag772.xml"/><Relationship Id="rId9" Type="http://schemas.openxmlformats.org/officeDocument/2006/relationships/tags" Target="../tags/tag777.xml"/><Relationship Id="rId14" Type="http://schemas.openxmlformats.org/officeDocument/2006/relationships/tags" Target="../tags/tag78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95.xml"/><Relationship Id="rId13" Type="http://schemas.openxmlformats.org/officeDocument/2006/relationships/tags" Target="../tags/tag800.xml"/><Relationship Id="rId18" Type="http://schemas.openxmlformats.org/officeDocument/2006/relationships/tags" Target="../tags/tag805.xml"/><Relationship Id="rId26" Type="http://schemas.openxmlformats.org/officeDocument/2006/relationships/tags" Target="../tags/tag813.xml"/><Relationship Id="rId3" Type="http://schemas.openxmlformats.org/officeDocument/2006/relationships/tags" Target="../tags/tag790.xml"/><Relationship Id="rId21" Type="http://schemas.openxmlformats.org/officeDocument/2006/relationships/tags" Target="../tags/tag808.xml"/><Relationship Id="rId7" Type="http://schemas.openxmlformats.org/officeDocument/2006/relationships/tags" Target="../tags/tag794.xml"/><Relationship Id="rId12" Type="http://schemas.openxmlformats.org/officeDocument/2006/relationships/tags" Target="../tags/tag799.xml"/><Relationship Id="rId17" Type="http://schemas.openxmlformats.org/officeDocument/2006/relationships/tags" Target="../tags/tag804.xml"/><Relationship Id="rId25" Type="http://schemas.openxmlformats.org/officeDocument/2006/relationships/tags" Target="../tags/tag812.xml"/><Relationship Id="rId2" Type="http://schemas.openxmlformats.org/officeDocument/2006/relationships/tags" Target="../tags/tag789.xml"/><Relationship Id="rId16" Type="http://schemas.openxmlformats.org/officeDocument/2006/relationships/tags" Target="../tags/tag803.xml"/><Relationship Id="rId20" Type="http://schemas.openxmlformats.org/officeDocument/2006/relationships/tags" Target="../tags/tag807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88.xml"/><Relationship Id="rId6" Type="http://schemas.openxmlformats.org/officeDocument/2006/relationships/tags" Target="../tags/tag793.xml"/><Relationship Id="rId11" Type="http://schemas.openxmlformats.org/officeDocument/2006/relationships/tags" Target="../tags/tag798.xml"/><Relationship Id="rId24" Type="http://schemas.openxmlformats.org/officeDocument/2006/relationships/tags" Target="../tags/tag811.xml"/><Relationship Id="rId5" Type="http://schemas.openxmlformats.org/officeDocument/2006/relationships/tags" Target="../tags/tag792.xml"/><Relationship Id="rId15" Type="http://schemas.openxmlformats.org/officeDocument/2006/relationships/tags" Target="../tags/tag802.xml"/><Relationship Id="rId23" Type="http://schemas.openxmlformats.org/officeDocument/2006/relationships/tags" Target="../tags/tag810.xml"/><Relationship Id="rId28" Type="http://schemas.openxmlformats.org/officeDocument/2006/relationships/tags" Target="../tags/tag815.xml"/><Relationship Id="rId10" Type="http://schemas.openxmlformats.org/officeDocument/2006/relationships/tags" Target="../tags/tag797.xml"/><Relationship Id="rId19" Type="http://schemas.openxmlformats.org/officeDocument/2006/relationships/tags" Target="../tags/tag806.xml"/><Relationship Id="rId4" Type="http://schemas.openxmlformats.org/officeDocument/2006/relationships/tags" Target="../tags/tag791.xml"/><Relationship Id="rId9" Type="http://schemas.openxmlformats.org/officeDocument/2006/relationships/tags" Target="../tags/tag796.xml"/><Relationship Id="rId14" Type="http://schemas.openxmlformats.org/officeDocument/2006/relationships/tags" Target="../tags/tag801.xml"/><Relationship Id="rId22" Type="http://schemas.openxmlformats.org/officeDocument/2006/relationships/tags" Target="../tags/tag809.xml"/><Relationship Id="rId27" Type="http://schemas.openxmlformats.org/officeDocument/2006/relationships/tags" Target="../tags/tag814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828.xml"/><Relationship Id="rId18" Type="http://schemas.openxmlformats.org/officeDocument/2006/relationships/tags" Target="../tags/tag833.xml"/><Relationship Id="rId26" Type="http://schemas.openxmlformats.org/officeDocument/2006/relationships/tags" Target="../tags/tag841.xml"/><Relationship Id="rId39" Type="http://schemas.openxmlformats.org/officeDocument/2006/relationships/image" Target="../media/image31.png"/><Relationship Id="rId21" Type="http://schemas.openxmlformats.org/officeDocument/2006/relationships/tags" Target="../tags/tag836.xml"/><Relationship Id="rId34" Type="http://schemas.openxmlformats.org/officeDocument/2006/relationships/notesSlide" Target="../notesSlides/notesSlide11.xml"/><Relationship Id="rId7" Type="http://schemas.openxmlformats.org/officeDocument/2006/relationships/tags" Target="../tags/tag822.xml"/><Relationship Id="rId12" Type="http://schemas.openxmlformats.org/officeDocument/2006/relationships/tags" Target="../tags/tag827.xml"/><Relationship Id="rId17" Type="http://schemas.openxmlformats.org/officeDocument/2006/relationships/tags" Target="../tags/tag832.xml"/><Relationship Id="rId25" Type="http://schemas.openxmlformats.org/officeDocument/2006/relationships/tags" Target="../tags/tag840.xml"/><Relationship Id="rId33" Type="http://schemas.openxmlformats.org/officeDocument/2006/relationships/slideLayout" Target="../slideLayouts/slideLayout2.xml"/><Relationship Id="rId38" Type="http://schemas.openxmlformats.org/officeDocument/2006/relationships/tags" Target="../tags/tag838.xml"/><Relationship Id="rId2" Type="http://schemas.openxmlformats.org/officeDocument/2006/relationships/tags" Target="../tags/tag817.xml"/><Relationship Id="rId16" Type="http://schemas.openxmlformats.org/officeDocument/2006/relationships/tags" Target="../tags/tag831.xml"/><Relationship Id="rId20" Type="http://schemas.openxmlformats.org/officeDocument/2006/relationships/tags" Target="../tags/tag835.xml"/><Relationship Id="rId29" Type="http://schemas.openxmlformats.org/officeDocument/2006/relationships/tags" Target="../tags/tag844.xml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11" Type="http://schemas.openxmlformats.org/officeDocument/2006/relationships/tags" Target="../tags/tag826.xml"/><Relationship Id="rId24" Type="http://schemas.openxmlformats.org/officeDocument/2006/relationships/tags" Target="../tags/tag839.xml"/><Relationship Id="rId32" Type="http://schemas.openxmlformats.org/officeDocument/2006/relationships/tags" Target="../tags/tag847.xml"/><Relationship Id="rId37" Type="http://schemas.openxmlformats.org/officeDocument/2006/relationships/image" Target="../media/image30.png"/><Relationship Id="rId5" Type="http://schemas.openxmlformats.org/officeDocument/2006/relationships/tags" Target="../tags/tag820.xml"/><Relationship Id="rId15" Type="http://schemas.openxmlformats.org/officeDocument/2006/relationships/tags" Target="../tags/tag830.xml"/><Relationship Id="rId23" Type="http://schemas.openxmlformats.org/officeDocument/2006/relationships/tags" Target="../tags/tag838.xml"/><Relationship Id="rId28" Type="http://schemas.openxmlformats.org/officeDocument/2006/relationships/tags" Target="../tags/tag843.xml"/><Relationship Id="rId36" Type="http://schemas.openxmlformats.org/officeDocument/2006/relationships/image" Target="../media/image29.png"/><Relationship Id="rId10" Type="http://schemas.openxmlformats.org/officeDocument/2006/relationships/tags" Target="../tags/tag825.xml"/><Relationship Id="rId19" Type="http://schemas.openxmlformats.org/officeDocument/2006/relationships/tags" Target="../tags/tag834.xml"/><Relationship Id="rId31" Type="http://schemas.openxmlformats.org/officeDocument/2006/relationships/tags" Target="../tags/tag846.xml"/><Relationship Id="rId4" Type="http://schemas.openxmlformats.org/officeDocument/2006/relationships/tags" Target="../tags/tag819.xml"/><Relationship Id="rId9" Type="http://schemas.openxmlformats.org/officeDocument/2006/relationships/tags" Target="../tags/tag824.xml"/><Relationship Id="rId14" Type="http://schemas.openxmlformats.org/officeDocument/2006/relationships/tags" Target="../tags/tag829.xml"/><Relationship Id="rId22" Type="http://schemas.openxmlformats.org/officeDocument/2006/relationships/tags" Target="../tags/tag837.xml"/><Relationship Id="rId27" Type="http://schemas.openxmlformats.org/officeDocument/2006/relationships/tags" Target="../tags/tag842.xml"/><Relationship Id="rId30" Type="http://schemas.openxmlformats.org/officeDocument/2006/relationships/tags" Target="../tags/tag845.xml"/><Relationship Id="rId35" Type="http://schemas.openxmlformats.org/officeDocument/2006/relationships/tags" Target="../tags/tag828.xml"/><Relationship Id="rId8" Type="http://schemas.openxmlformats.org/officeDocument/2006/relationships/tags" Target="../tags/tag823.xml"/><Relationship Id="rId3" Type="http://schemas.openxmlformats.org/officeDocument/2006/relationships/tags" Target="../tags/tag81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43.xml"/><Relationship Id="rId21" Type="http://schemas.openxmlformats.org/officeDocument/2006/relationships/tags" Target="../tags/tag138.xml"/><Relationship Id="rId42" Type="http://schemas.openxmlformats.org/officeDocument/2006/relationships/tags" Target="../tags/tag159.xml"/><Relationship Id="rId47" Type="http://schemas.openxmlformats.org/officeDocument/2006/relationships/tags" Target="../tags/tag164.xml"/><Relationship Id="rId63" Type="http://schemas.openxmlformats.org/officeDocument/2006/relationships/tags" Target="../tags/tag180.xml"/><Relationship Id="rId68" Type="http://schemas.openxmlformats.org/officeDocument/2006/relationships/tags" Target="../tags/tag185.xml"/><Relationship Id="rId7" Type="http://schemas.openxmlformats.org/officeDocument/2006/relationships/tags" Target="../tags/tag124.xml"/><Relationship Id="rId71" Type="http://schemas.openxmlformats.org/officeDocument/2006/relationships/tags" Target="../tags/tag188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9" Type="http://schemas.openxmlformats.org/officeDocument/2006/relationships/tags" Target="../tags/tag146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40" Type="http://schemas.openxmlformats.org/officeDocument/2006/relationships/tags" Target="../tags/tag157.xml"/><Relationship Id="rId45" Type="http://schemas.openxmlformats.org/officeDocument/2006/relationships/tags" Target="../tags/tag162.xml"/><Relationship Id="rId53" Type="http://schemas.openxmlformats.org/officeDocument/2006/relationships/tags" Target="../tags/tag170.xml"/><Relationship Id="rId58" Type="http://schemas.openxmlformats.org/officeDocument/2006/relationships/tags" Target="../tags/tag175.xml"/><Relationship Id="rId66" Type="http://schemas.openxmlformats.org/officeDocument/2006/relationships/tags" Target="../tags/tag183.xml"/><Relationship Id="rId5" Type="http://schemas.openxmlformats.org/officeDocument/2006/relationships/tags" Target="../tags/tag122.xml"/><Relationship Id="rId61" Type="http://schemas.openxmlformats.org/officeDocument/2006/relationships/tags" Target="../tags/tag178.xml"/><Relationship Id="rId19" Type="http://schemas.openxmlformats.org/officeDocument/2006/relationships/tags" Target="../tags/tag13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tags" Target="../tags/tag152.xml"/><Relationship Id="rId43" Type="http://schemas.openxmlformats.org/officeDocument/2006/relationships/tags" Target="../tags/tag160.xml"/><Relationship Id="rId48" Type="http://schemas.openxmlformats.org/officeDocument/2006/relationships/tags" Target="../tags/tag165.xml"/><Relationship Id="rId56" Type="http://schemas.openxmlformats.org/officeDocument/2006/relationships/tags" Target="../tags/tag173.xml"/><Relationship Id="rId64" Type="http://schemas.openxmlformats.org/officeDocument/2006/relationships/tags" Target="../tags/tag181.xml"/><Relationship Id="rId69" Type="http://schemas.openxmlformats.org/officeDocument/2006/relationships/tags" Target="../tags/tag186.xml"/><Relationship Id="rId8" Type="http://schemas.openxmlformats.org/officeDocument/2006/relationships/tags" Target="../tags/tag125.xml"/><Relationship Id="rId51" Type="http://schemas.openxmlformats.org/officeDocument/2006/relationships/tags" Target="../tags/tag168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tags" Target="../tags/tag155.xml"/><Relationship Id="rId46" Type="http://schemas.openxmlformats.org/officeDocument/2006/relationships/tags" Target="../tags/tag163.xml"/><Relationship Id="rId59" Type="http://schemas.openxmlformats.org/officeDocument/2006/relationships/tags" Target="../tags/tag176.xml"/><Relationship Id="rId67" Type="http://schemas.openxmlformats.org/officeDocument/2006/relationships/tags" Target="../tags/tag184.xml"/><Relationship Id="rId20" Type="http://schemas.openxmlformats.org/officeDocument/2006/relationships/tags" Target="../tags/tag137.xml"/><Relationship Id="rId41" Type="http://schemas.openxmlformats.org/officeDocument/2006/relationships/tags" Target="../tags/tag158.xml"/><Relationship Id="rId54" Type="http://schemas.openxmlformats.org/officeDocument/2006/relationships/tags" Target="../tags/tag171.xml"/><Relationship Id="rId62" Type="http://schemas.openxmlformats.org/officeDocument/2006/relationships/tags" Target="../tags/tag179.xml"/><Relationship Id="rId70" Type="http://schemas.openxmlformats.org/officeDocument/2006/relationships/tags" Target="../tags/tag187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tags" Target="../tags/tag153.xml"/><Relationship Id="rId49" Type="http://schemas.openxmlformats.org/officeDocument/2006/relationships/tags" Target="../tags/tag166.xml"/><Relationship Id="rId57" Type="http://schemas.openxmlformats.org/officeDocument/2006/relationships/tags" Target="../tags/tag174.xml"/><Relationship Id="rId10" Type="http://schemas.openxmlformats.org/officeDocument/2006/relationships/tags" Target="../tags/tag127.xml"/><Relationship Id="rId31" Type="http://schemas.openxmlformats.org/officeDocument/2006/relationships/tags" Target="../tags/tag148.xml"/><Relationship Id="rId44" Type="http://schemas.openxmlformats.org/officeDocument/2006/relationships/tags" Target="../tags/tag161.xml"/><Relationship Id="rId52" Type="http://schemas.openxmlformats.org/officeDocument/2006/relationships/tags" Target="../tags/tag169.xml"/><Relationship Id="rId60" Type="http://schemas.openxmlformats.org/officeDocument/2006/relationships/tags" Target="../tags/tag177.xml"/><Relationship Id="rId65" Type="http://schemas.openxmlformats.org/officeDocument/2006/relationships/tags" Target="../tags/tag182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9" Type="http://schemas.openxmlformats.org/officeDocument/2006/relationships/tags" Target="../tags/tag156.xml"/><Relationship Id="rId34" Type="http://schemas.openxmlformats.org/officeDocument/2006/relationships/tags" Target="../tags/tag151.xml"/><Relationship Id="rId50" Type="http://schemas.openxmlformats.org/officeDocument/2006/relationships/tags" Target="../tags/tag167.xml"/><Relationship Id="rId55" Type="http://schemas.openxmlformats.org/officeDocument/2006/relationships/tags" Target="../tags/tag17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860.xml"/><Relationship Id="rId18" Type="http://schemas.openxmlformats.org/officeDocument/2006/relationships/tags" Target="../tags/tag865.xml"/><Relationship Id="rId26" Type="http://schemas.openxmlformats.org/officeDocument/2006/relationships/tags" Target="../tags/tag873.xml"/><Relationship Id="rId39" Type="http://schemas.openxmlformats.org/officeDocument/2006/relationships/image" Target="../media/image31.png"/><Relationship Id="rId21" Type="http://schemas.openxmlformats.org/officeDocument/2006/relationships/tags" Target="../tags/tag868.xml"/><Relationship Id="rId34" Type="http://schemas.openxmlformats.org/officeDocument/2006/relationships/notesSlide" Target="../notesSlides/notesSlide12.xml"/><Relationship Id="rId7" Type="http://schemas.openxmlformats.org/officeDocument/2006/relationships/tags" Target="../tags/tag854.xml"/><Relationship Id="rId12" Type="http://schemas.openxmlformats.org/officeDocument/2006/relationships/tags" Target="../tags/tag859.xml"/><Relationship Id="rId17" Type="http://schemas.openxmlformats.org/officeDocument/2006/relationships/tags" Target="../tags/tag864.xml"/><Relationship Id="rId25" Type="http://schemas.openxmlformats.org/officeDocument/2006/relationships/tags" Target="../tags/tag872.xml"/><Relationship Id="rId33" Type="http://schemas.openxmlformats.org/officeDocument/2006/relationships/slideLayout" Target="../slideLayouts/slideLayout2.xml"/><Relationship Id="rId38" Type="http://schemas.openxmlformats.org/officeDocument/2006/relationships/tags" Target="../tags/tag870.xml"/><Relationship Id="rId2" Type="http://schemas.openxmlformats.org/officeDocument/2006/relationships/tags" Target="../tags/tag849.xml"/><Relationship Id="rId16" Type="http://schemas.openxmlformats.org/officeDocument/2006/relationships/tags" Target="../tags/tag863.xml"/><Relationship Id="rId20" Type="http://schemas.openxmlformats.org/officeDocument/2006/relationships/tags" Target="../tags/tag867.xml"/><Relationship Id="rId29" Type="http://schemas.openxmlformats.org/officeDocument/2006/relationships/tags" Target="../tags/tag876.xml"/><Relationship Id="rId1" Type="http://schemas.openxmlformats.org/officeDocument/2006/relationships/tags" Target="../tags/tag848.xml"/><Relationship Id="rId6" Type="http://schemas.openxmlformats.org/officeDocument/2006/relationships/tags" Target="../tags/tag853.xml"/><Relationship Id="rId11" Type="http://schemas.openxmlformats.org/officeDocument/2006/relationships/tags" Target="../tags/tag858.xml"/><Relationship Id="rId24" Type="http://schemas.openxmlformats.org/officeDocument/2006/relationships/tags" Target="../tags/tag871.xml"/><Relationship Id="rId32" Type="http://schemas.openxmlformats.org/officeDocument/2006/relationships/tags" Target="../tags/tag879.xml"/><Relationship Id="rId37" Type="http://schemas.openxmlformats.org/officeDocument/2006/relationships/image" Target="../media/image32.png"/><Relationship Id="rId5" Type="http://schemas.openxmlformats.org/officeDocument/2006/relationships/tags" Target="../tags/tag852.xml"/><Relationship Id="rId15" Type="http://schemas.openxmlformats.org/officeDocument/2006/relationships/tags" Target="../tags/tag862.xml"/><Relationship Id="rId23" Type="http://schemas.openxmlformats.org/officeDocument/2006/relationships/tags" Target="../tags/tag870.xml"/><Relationship Id="rId28" Type="http://schemas.openxmlformats.org/officeDocument/2006/relationships/tags" Target="../tags/tag875.xml"/><Relationship Id="rId36" Type="http://schemas.openxmlformats.org/officeDocument/2006/relationships/image" Target="../media/image29.png"/><Relationship Id="rId10" Type="http://schemas.openxmlformats.org/officeDocument/2006/relationships/tags" Target="../tags/tag857.xml"/><Relationship Id="rId19" Type="http://schemas.openxmlformats.org/officeDocument/2006/relationships/tags" Target="../tags/tag866.xml"/><Relationship Id="rId31" Type="http://schemas.openxmlformats.org/officeDocument/2006/relationships/tags" Target="../tags/tag878.xml"/><Relationship Id="rId4" Type="http://schemas.openxmlformats.org/officeDocument/2006/relationships/tags" Target="../tags/tag851.xml"/><Relationship Id="rId9" Type="http://schemas.openxmlformats.org/officeDocument/2006/relationships/tags" Target="../tags/tag856.xml"/><Relationship Id="rId14" Type="http://schemas.openxmlformats.org/officeDocument/2006/relationships/tags" Target="../tags/tag861.xml"/><Relationship Id="rId22" Type="http://schemas.openxmlformats.org/officeDocument/2006/relationships/tags" Target="../tags/tag869.xml"/><Relationship Id="rId27" Type="http://schemas.openxmlformats.org/officeDocument/2006/relationships/tags" Target="../tags/tag874.xml"/><Relationship Id="rId30" Type="http://schemas.openxmlformats.org/officeDocument/2006/relationships/tags" Target="../tags/tag877.xml"/><Relationship Id="rId35" Type="http://schemas.openxmlformats.org/officeDocument/2006/relationships/tags" Target="../tags/tag860.xml"/><Relationship Id="rId8" Type="http://schemas.openxmlformats.org/officeDocument/2006/relationships/tags" Target="../tags/tag855.xml"/><Relationship Id="rId3" Type="http://schemas.openxmlformats.org/officeDocument/2006/relationships/tags" Target="../tags/tag850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892.xml"/><Relationship Id="rId18" Type="http://schemas.openxmlformats.org/officeDocument/2006/relationships/tags" Target="../tags/tag897.xml"/><Relationship Id="rId26" Type="http://schemas.openxmlformats.org/officeDocument/2006/relationships/tags" Target="../tags/tag905.xml"/><Relationship Id="rId39" Type="http://schemas.openxmlformats.org/officeDocument/2006/relationships/tags" Target="../tags/tag892.xml"/><Relationship Id="rId21" Type="http://schemas.openxmlformats.org/officeDocument/2006/relationships/tags" Target="../tags/tag900.xml"/><Relationship Id="rId34" Type="http://schemas.openxmlformats.org/officeDocument/2006/relationships/tags" Target="../tags/tag913.xml"/><Relationship Id="rId42" Type="http://schemas.openxmlformats.org/officeDocument/2006/relationships/image" Target="../media/image300.png"/><Relationship Id="rId7" Type="http://schemas.openxmlformats.org/officeDocument/2006/relationships/tags" Target="../tags/tag886.xml"/><Relationship Id="rId2" Type="http://schemas.openxmlformats.org/officeDocument/2006/relationships/tags" Target="../tags/tag881.xml"/><Relationship Id="rId16" Type="http://schemas.openxmlformats.org/officeDocument/2006/relationships/tags" Target="../tags/tag895.xml"/><Relationship Id="rId20" Type="http://schemas.openxmlformats.org/officeDocument/2006/relationships/tags" Target="../tags/tag899.xml"/><Relationship Id="rId29" Type="http://schemas.openxmlformats.org/officeDocument/2006/relationships/tags" Target="../tags/tag908.xml"/><Relationship Id="rId41" Type="http://schemas.openxmlformats.org/officeDocument/2006/relationships/tags" Target="../tags/tag898.xml"/><Relationship Id="rId1" Type="http://schemas.openxmlformats.org/officeDocument/2006/relationships/tags" Target="../tags/tag880.xml"/><Relationship Id="rId6" Type="http://schemas.openxmlformats.org/officeDocument/2006/relationships/tags" Target="../tags/tag885.xml"/><Relationship Id="rId11" Type="http://schemas.openxmlformats.org/officeDocument/2006/relationships/tags" Target="../tags/tag890.xml"/><Relationship Id="rId24" Type="http://schemas.openxmlformats.org/officeDocument/2006/relationships/tags" Target="../tags/tag903.xml"/><Relationship Id="rId32" Type="http://schemas.openxmlformats.org/officeDocument/2006/relationships/tags" Target="../tags/tag911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9.png"/><Relationship Id="rId5" Type="http://schemas.openxmlformats.org/officeDocument/2006/relationships/tags" Target="../tags/tag884.xml"/><Relationship Id="rId15" Type="http://schemas.openxmlformats.org/officeDocument/2006/relationships/tags" Target="../tags/tag894.xml"/><Relationship Id="rId23" Type="http://schemas.openxmlformats.org/officeDocument/2006/relationships/tags" Target="../tags/tag902.xml"/><Relationship Id="rId28" Type="http://schemas.openxmlformats.org/officeDocument/2006/relationships/tags" Target="../tags/tag907.xml"/><Relationship Id="rId36" Type="http://schemas.openxmlformats.org/officeDocument/2006/relationships/tags" Target="../tags/tag915.xml"/><Relationship Id="rId10" Type="http://schemas.openxmlformats.org/officeDocument/2006/relationships/tags" Target="../tags/tag889.xml"/><Relationship Id="rId19" Type="http://schemas.openxmlformats.org/officeDocument/2006/relationships/tags" Target="../tags/tag898.xml"/><Relationship Id="rId31" Type="http://schemas.openxmlformats.org/officeDocument/2006/relationships/tags" Target="../tags/tag910.xml"/><Relationship Id="rId44" Type="http://schemas.openxmlformats.org/officeDocument/2006/relationships/image" Target="../media/image31.png"/><Relationship Id="rId4" Type="http://schemas.openxmlformats.org/officeDocument/2006/relationships/tags" Target="../tags/tag883.xml"/><Relationship Id="rId9" Type="http://schemas.openxmlformats.org/officeDocument/2006/relationships/tags" Target="../tags/tag888.xml"/><Relationship Id="rId14" Type="http://schemas.openxmlformats.org/officeDocument/2006/relationships/tags" Target="../tags/tag893.xml"/><Relationship Id="rId22" Type="http://schemas.openxmlformats.org/officeDocument/2006/relationships/tags" Target="../tags/tag901.xml"/><Relationship Id="rId27" Type="http://schemas.openxmlformats.org/officeDocument/2006/relationships/tags" Target="../tags/tag906.xml"/><Relationship Id="rId30" Type="http://schemas.openxmlformats.org/officeDocument/2006/relationships/tags" Target="../tags/tag909.xml"/><Relationship Id="rId35" Type="http://schemas.openxmlformats.org/officeDocument/2006/relationships/tags" Target="../tags/tag914.xml"/><Relationship Id="rId43" Type="http://schemas.openxmlformats.org/officeDocument/2006/relationships/tags" Target="../tags/tag902.xml"/><Relationship Id="rId8" Type="http://schemas.openxmlformats.org/officeDocument/2006/relationships/tags" Target="../tags/tag887.xml"/><Relationship Id="rId3" Type="http://schemas.openxmlformats.org/officeDocument/2006/relationships/tags" Target="../tags/tag882.xml"/><Relationship Id="rId12" Type="http://schemas.openxmlformats.org/officeDocument/2006/relationships/tags" Target="../tags/tag891.xml"/><Relationship Id="rId17" Type="http://schemas.openxmlformats.org/officeDocument/2006/relationships/tags" Target="../tags/tag896.xml"/><Relationship Id="rId25" Type="http://schemas.openxmlformats.org/officeDocument/2006/relationships/tags" Target="../tags/tag904.xml"/><Relationship Id="rId33" Type="http://schemas.openxmlformats.org/officeDocument/2006/relationships/tags" Target="../tags/tag912.xml"/><Relationship Id="rId38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928.xml"/><Relationship Id="rId18" Type="http://schemas.openxmlformats.org/officeDocument/2006/relationships/tags" Target="../tags/tag933.xml"/><Relationship Id="rId26" Type="http://schemas.openxmlformats.org/officeDocument/2006/relationships/tags" Target="../tags/tag941.xml"/><Relationship Id="rId39" Type="http://schemas.openxmlformats.org/officeDocument/2006/relationships/notesSlide" Target="../notesSlides/notesSlide14.xml"/><Relationship Id="rId21" Type="http://schemas.openxmlformats.org/officeDocument/2006/relationships/tags" Target="../tags/tag936.xml"/><Relationship Id="rId34" Type="http://schemas.openxmlformats.org/officeDocument/2006/relationships/tags" Target="../tags/tag949.xml"/><Relationship Id="rId42" Type="http://schemas.openxmlformats.org/officeDocument/2006/relationships/tags" Target="../tags/tag934.xml"/><Relationship Id="rId47" Type="http://schemas.openxmlformats.org/officeDocument/2006/relationships/image" Target="../media/image34.png"/><Relationship Id="rId7" Type="http://schemas.openxmlformats.org/officeDocument/2006/relationships/tags" Target="../tags/tag922.xml"/><Relationship Id="rId2" Type="http://schemas.openxmlformats.org/officeDocument/2006/relationships/tags" Target="../tags/tag917.xml"/><Relationship Id="rId16" Type="http://schemas.openxmlformats.org/officeDocument/2006/relationships/tags" Target="../tags/tag931.xml"/><Relationship Id="rId29" Type="http://schemas.openxmlformats.org/officeDocument/2006/relationships/tags" Target="../tags/tag944.xml"/><Relationship Id="rId1" Type="http://schemas.openxmlformats.org/officeDocument/2006/relationships/tags" Target="../tags/tag916.xml"/><Relationship Id="rId6" Type="http://schemas.openxmlformats.org/officeDocument/2006/relationships/tags" Target="../tags/tag921.xml"/><Relationship Id="rId11" Type="http://schemas.openxmlformats.org/officeDocument/2006/relationships/tags" Target="../tags/tag926.xml"/><Relationship Id="rId24" Type="http://schemas.openxmlformats.org/officeDocument/2006/relationships/tags" Target="../tags/tag939.xml"/><Relationship Id="rId32" Type="http://schemas.openxmlformats.org/officeDocument/2006/relationships/tags" Target="../tags/tag947.xml"/><Relationship Id="rId37" Type="http://schemas.openxmlformats.org/officeDocument/2006/relationships/tags" Target="../tags/tag952.xml"/><Relationship Id="rId40" Type="http://schemas.openxmlformats.org/officeDocument/2006/relationships/tags" Target="../tags/tag928.xml"/><Relationship Id="rId45" Type="http://schemas.openxmlformats.org/officeDocument/2006/relationships/image" Target="../media/image31.png"/><Relationship Id="rId5" Type="http://schemas.openxmlformats.org/officeDocument/2006/relationships/tags" Target="../tags/tag920.xml"/><Relationship Id="rId15" Type="http://schemas.openxmlformats.org/officeDocument/2006/relationships/tags" Target="../tags/tag930.xml"/><Relationship Id="rId23" Type="http://schemas.openxmlformats.org/officeDocument/2006/relationships/tags" Target="../tags/tag938.xml"/><Relationship Id="rId28" Type="http://schemas.openxmlformats.org/officeDocument/2006/relationships/tags" Target="../tags/tag943.xml"/><Relationship Id="rId36" Type="http://schemas.openxmlformats.org/officeDocument/2006/relationships/tags" Target="../tags/tag951.xml"/><Relationship Id="rId10" Type="http://schemas.openxmlformats.org/officeDocument/2006/relationships/tags" Target="../tags/tag925.xml"/><Relationship Id="rId19" Type="http://schemas.openxmlformats.org/officeDocument/2006/relationships/tags" Target="../tags/tag934.xml"/><Relationship Id="rId31" Type="http://schemas.openxmlformats.org/officeDocument/2006/relationships/tags" Target="../tags/tag946.xml"/><Relationship Id="rId44" Type="http://schemas.openxmlformats.org/officeDocument/2006/relationships/tags" Target="../tags/tag938.xml"/><Relationship Id="rId4" Type="http://schemas.openxmlformats.org/officeDocument/2006/relationships/tags" Target="../tags/tag919.xml"/><Relationship Id="rId9" Type="http://schemas.openxmlformats.org/officeDocument/2006/relationships/tags" Target="../tags/tag924.xml"/><Relationship Id="rId14" Type="http://schemas.openxmlformats.org/officeDocument/2006/relationships/tags" Target="../tags/tag929.xml"/><Relationship Id="rId22" Type="http://schemas.openxmlformats.org/officeDocument/2006/relationships/tags" Target="../tags/tag937.xml"/><Relationship Id="rId27" Type="http://schemas.openxmlformats.org/officeDocument/2006/relationships/tags" Target="../tags/tag942.xml"/><Relationship Id="rId30" Type="http://schemas.openxmlformats.org/officeDocument/2006/relationships/tags" Target="../tags/tag945.xml"/><Relationship Id="rId35" Type="http://schemas.openxmlformats.org/officeDocument/2006/relationships/tags" Target="../tags/tag950.xml"/><Relationship Id="rId43" Type="http://schemas.openxmlformats.org/officeDocument/2006/relationships/image" Target="../media/image33.png"/><Relationship Id="rId8" Type="http://schemas.openxmlformats.org/officeDocument/2006/relationships/tags" Target="../tags/tag923.xml"/><Relationship Id="rId3" Type="http://schemas.openxmlformats.org/officeDocument/2006/relationships/tags" Target="../tags/tag918.xml"/><Relationship Id="rId12" Type="http://schemas.openxmlformats.org/officeDocument/2006/relationships/tags" Target="../tags/tag927.xml"/><Relationship Id="rId17" Type="http://schemas.openxmlformats.org/officeDocument/2006/relationships/tags" Target="../tags/tag932.xml"/><Relationship Id="rId25" Type="http://schemas.openxmlformats.org/officeDocument/2006/relationships/tags" Target="../tags/tag940.xml"/><Relationship Id="rId33" Type="http://schemas.openxmlformats.org/officeDocument/2006/relationships/tags" Target="../tags/tag948.xml"/><Relationship Id="rId38" Type="http://schemas.openxmlformats.org/officeDocument/2006/relationships/slideLayout" Target="../slideLayouts/slideLayout2.xml"/><Relationship Id="rId46" Type="http://schemas.openxmlformats.org/officeDocument/2006/relationships/tags" Target="../tags/tag946.xml"/><Relationship Id="rId20" Type="http://schemas.openxmlformats.org/officeDocument/2006/relationships/tags" Target="../tags/tag935.xml"/><Relationship Id="rId41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965.xml"/><Relationship Id="rId18" Type="http://schemas.openxmlformats.org/officeDocument/2006/relationships/tags" Target="../tags/tag970.xml"/><Relationship Id="rId26" Type="http://schemas.openxmlformats.org/officeDocument/2006/relationships/tags" Target="../tags/tag978.xml"/><Relationship Id="rId39" Type="http://schemas.openxmlformats.org/officeDocument/2006/relationships/tags" Target="../tags/tag991.xml"/><Relationship Id="rId21" Type="http://schemas.openxmlformats.org/officeDocument/2006/relationships/tags" Target="../tags/tag973.xml"/><Relationship Id="rId34" Type="http://schemas.openxmlformats.org/officeDocument/2006/relationships/tags" Target="../tags/tag986.xml"/><Relationship Id="rId42" Type="http://schemas.openxmlformats.org/officeDocument/2006/relationships/tags" Target="../tags/tag994.xml"/><Relationship Id="rId47" Type="http://schemas.openxmlformats.org/officeDocument/2006/relationships/tags" Target="../tags/tag999.xml"/><Relationship Id="rId50" Type="http://schemas.openxmlformats.org/officeDocument/2006/relationships/tags" Target="../tags/tag986.xml"/><Relationship Id="rId7" Type="http://schemas.openxmlformats.org/officeDocument/2006/relationships/tags" Target="../tags/tag959.xml"/><Relationship Id="rId2" Type="http://schemas.openxmlformats.org/officeDocument/2006/relationships/tags" Target="../tags/tag954.xml"/><Relationship Id="rId16" Type="http://schemas.openxmlformats.org/officeDocument/2006/relationships/tags" Target="../tags/tag968.xml"/><Relationship Id="rId29" Type="http://schemas.openxmlformats.org/officeDocument/2006/relationships/tags" Target="../tags/tag981.xml"/><Relationship Id="rId11" Type="http://schemas.openxmlformats.org/officeDocument/2006/relationships/tags" Target="../tags/tag963.xml"/><Relationship Id="rId24" Type="http://schemas.openxmlformats.org/officeDocument/2006/relationships/tags" Target="../tags/tag976.xml"/><Relationship Id="rId32" Type="http://schemas.openxmlformats.org/officeDocument/2006/relationships/tags" Target="../tags/tag984.xml"/><Relationship Id="rId37" Type="http://schemas.openxmlformats.org/officeDocument/2006/relationships/tags" Target="../tags/tag989.xml"/><Relationship Id="rId40" Type="http://schemas.openxmlformats.org/officeDocument/2006/relationships/tags" Target="../tags/tag992.xml"/><Relationship Id="rId45" Type="http://schemas.openxmlformats.org/officeDocument/2006/relationships/tags" Target="../tags/tag997.xml"/><Relationship Id="rId53" Type="http://schemas.openxmlformats.org/officeDocument/2006/relationships/image" Target="../media/image36.png"/><Relationship Id="rId5" Type="http://schemas.openxmlformats.org/officeDocument/2006/relationships/tags" Target="../tags/tag957.xml"/><Relationship Id="rId10" Type="http://schemas.openxmlformats.org/officeDocument/2006/relationships/tags" Target="../tags/tag962.xml"/><Relationship Id="rId19" Type="http://schemas.openxmlformats.org/officeDocument/2006/relationships/tags" Target="../tags/tag971.xml"/><Relationship Id="rId31" Type="http://schemas.openxmlformats.org/officeDocument/2006/relationships/tags" Target="../tags/tag983.xml"/><Relationship Id="rId44" Type="http://schemas.openxmlformats.org/officeDocument/2006/relationships/tags" Target="../tags/tag996.xml"/><Relationship Id="rId52" Type="http://schemas.openxmlformats.org/officeDocument/2006/relationships/tags" Target="../tags/tag994.xml"/><Relationship Id="rId4" Type="http://schemas.openxmlformats.org/officeDocument/2006/relationships/tags" Target="../tags/tag956.xml"/><Relationship Id="rId9" Type="http://schemas.openxmlformats.org/officeDocument/2006/relationships/tags" Target="../tags/tag961.xml"/><Relationship Id="rId14" Type="http://schemas.openxmlformats.org/officeDocument/2006/relationships/tags" Target="../tags/tag966.xml"/><Relationship Id="rId22" Type="http://schemas.openxmlformats.org/officeDocument/2006/relationships/tags" Target="../tags/tag974.xml"/><Relationship Id="rId27" Type="http://schemas.openxmlformats.org/officeDocument/2006/relationships/tags" Target="../tags/tag979.xml"/><Relationship Id="rId30" Type="http://schemas.openxmlformats.org/officeDocument/2006/relationships/tags" Target="../tags/tag982.xml"/><Relationship Id="rId35" Type="http://schemas.openxmlformats.org/officeDocument/2006/relationships/tags" Target="../tags/tag987.xml"/><Relationship Id="rId43" Type="http://schemas.openxmlformats.org/officeDocument/2006/relationships/tags" Target="../tags/tag995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960.xml"/><Relationship Id="rId51" Type="http://schemas.openxmlformats.org/officeDocument/2006/relationships/image" Target="../media/image35.png"/><Relationship Id="rId3" Type="http://schemas.openxmlformats.org/officeDocument/2006/relationships/tags" Target="../tags/tag955.xml"/><Relationship Id="rId12" Type="http://schemas.openxmlformats.org/officeDocument/2006/relationships/tags" Target="../tags/tag964.xml"/><Relationship Id="rId17" Type="http://schemas.openxmlformats.org/officeDocument/2006/relationships/tags" Target="../tags/tag969.xml"/><Relationship Id="rId25" Type="http://schemas.openxmlformats.org/officeDocument/2006/relationships/tags" Target="../tags/tag977.xml"/><Relationship Id="rId33" Type="http://schemas.openxmlformats.org/officeDocument/2006/relationships/tags" Target="../tags/tag985.xml"/><Relationship Id="rId38" Type="http://schemas.openxmlformats.org/officeDocument/2006/relationships/tags" Target="../tags/tag990.xml"/><Relationship Id="rId46" Type="http://schemas.openxmlformats.org/officeDocument/2006/relationships/tags" Target="../tags/tag998.xml"/><Relationship Id="rId20" Type="http://schemas.openxmlformats.org/officeDocument/2006/relationships/tags" Target="../tags/tag972.xml"/><Relationship Id="rId41" Type="http://schemas.openxmlformats.org/officeDocument/2006/relationships/tags" Target="../tags/tag993.xml"/><Relationship Id="rId1" Type="http://schemas.openxmlformats.org/officeDocument/2006/relationships/tags" Target="../tags/tag953.xml"/><Relationship Id="rId6" Type="http://schemas.openxmlformats.org/officeDocument/2006/relationships/tags" Target="../tags/tag958.xml"/><Relationship Id="rId15" Type="http://schemas.openxmlformats.org/officeDocument/2006/relationships/tags" Target="../tags/tag967.xml"/><Relationship Id="rId23" Type="http://schemas.openxmlformats.org/officeDocument/2006/relationships/tags" Target="../tags/tag975.xml"/><Relationship Id="rId28" Type="http://schemas.openxmlformats.org/officeDocument/2006/relationships/tags" Target="../tags/tag980.xml"/><Relationship Id="rId36" Type="http://schemas.openxmlformats.org/officeDocument/2006/relationships/tags" Target="../tags/tag988.xml"/><Relationship Id="rId49" Type="http://schemas.openxmlformats.org/officeDocument/2006/relationships/notesSlide" Target="../notesSlides/notesSlide15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1025.xml"/><Relationship Id="rId21" Type="http://schemas.openxmlformats.org/officeDocument/2006/relationships/tags" Target="../tags/tag1020.xml"/><Relationship Id="rId34" Type="http://schemas.openxmlformats.org/officeDocument/2006/relationships/tags" Target="../tags/tag1033.xml"/><Relationship Id="rId42" Type="http://schemas.openxmlformats.org/officeDocument/2006/relationships/tags" Target="../tags/tag1041.xml"/><Relationship Id="rId47" Type="http://schemas.openxmlformats.org/officeDocument/2006/relationships/tags" Target="../tags/tag1046.xml"/><Relationship Id="rId50" Type="http://schemas.openxmlformats.org/officeDocument/2006/relationships/tags" Target="../tags/tag1049.xml"/><Relationship Id="rId55" Type="http://schemas.openxmlformats.org/officeDocument/2006/relationships/tags" Target="../tags/tag1054.xml"/><Relationship Id="rId63" Type="http://schemas.openxmlformats.org/officeDocument/2006/relationships/notesSlide" Target="../notesSlides/notesSlide16.xml"/><Relationship Id="rId7" Type="http://schemas.openxmlformats.org/officeDocument/2006/relationships/tags" Target="../tags/tag1006.xml"/><Relationship Id="rId2" Type="http://schemas.openxmlformats.org/officeDocument/2006/relationships/tags" Target="../tags/tag1001.xml"/><Relationship Id="rId16" Type="http://schemas.openxmlformats.org/officeDocument/2006/relationships/tags" Target="../tags/tag1015.xml"/><Relationship Id="rId29" Type="http://schemas.openxmlformats.org/officeDocument/2006/relationships/tags" Target="../tags/tag1028.xml"/><Relationship Id="rId11" Type="http://schemas.openxmlformats.org/officeDocument/2006/relationships/tags" Target="../tags/tag1010.xml"/><Relationship Id="rId24" Type="http://schemas.openxmlformats.org/officeDocument/2006/relationships/tags" Target="../tags/tag1023.xml"/><Relationship Id="rId32" Type="http://schemas.openxmlformats.org/officeDocument/2006/relationships/tags" Target="../tags/tag1031.xml"/><Relationship Id="rId37" Type="http://schemas.openxmlformats.org/officeDocument/2006/relationships/tags" Target="../tags/tag1036.xml"/><Relationship Id="rId40" Type="http://schemas.openxmlformats.org/officeDocument/2006/relationships/tags" Target="../tags/tag1039.xml"/><Relationship Id="rId45" Type="http://schemas.openxmlformats.org/officeDocument/2006/relationships/tags" Target="../tags/tag1044.xml"/><Relationship Id="rId53" Type="http://schemas.openxmlformats.org/officeDocument/2006/relationships/tags" Target="../tags/tag1052.xml"/><Relationship Id="rId58" Type="http://schemas.openxmlformats.org/officeDocument/2006/relationships/tags" Target="../tags/tag1057.xml"/><Relationship Id="rId66" Type="http://schemas.openxmlformats.org/officeDocument/2006/relationships/tags" Target="../tags/tag1041.xml"/><Relationship Id="rId5" Type="http://schemas.openxmlformats.org/officeDocument/2006/relationships/tags" Target="../tags/tag1004.xml"/><Relationship Id="rId61" Type="http://schemas.openxmlformats.org/officeDocument/2006/relationships/tags" Target="../tags/tag1060.xml"/><Relationship Id="rId19" Type="http://schemas.openxmlformats.org/officeDocument/2006/relationships/tags" Target="../tags/tag1018.xml"/><Relationship Id="rId14" Type="http://schemas.openxmlformats.org/officeDocument/2006/relationships/tags" Target="../tags/tag1013.xml"/><Relationship Id="rId22" Type="http://schemas.openxmlformats.org/officeDocument/2006/relationships/tags" Target="../tags/tag1021.xml"/><Relationship Id="rId27" Type="http://schemas.openxmlformats.org/officeDocument/2006/relationships/tags" Target="../tags/tag1026.xml"/><Relationship Id="rId30" Type="http://schemas.openxmlformats.org/officeDocument/2006/relationships/tags" Target="../tags/tag1029.xml"/><Relationship Id="rId35" Type="http://schemas.openxmlformats.org/officeDocument/2006/relationships/tags" Target="../tags/tag1034.xml"/><Relationship Id="rId43" Type="http://schemas.openxmlformats.org/officeDocument/2006/relationships/tags" Target="../tags/tag1042.xml"/><Relationship Id="rId48" Type="http://schemas.openxmlformats.org/officeDocument/2006/relationships/tags" Target="../tags/tag1047.xml"/><Relationship Id="rId56" Type="http://schemas.openxmlformats.org/officeDocument/2006/relationships/tags" Target="../tags/tag1055.xml"/><Relationship Id="rId64" Type="http://schemas.openxmlformats.org/officeDocument/2006/relationships/tags" Target="../tags/tag1033.xml"/><Relationship Id="rId8" Type="http://schemas.openxmlformats.org/officeDocument/2006/relationships/tags" Target="../tags/tag1007.xml"/><Relationship Id="rId51" Type="http://schemas.openxmlformats.org/officeDocument/2006/relationships/tags" Target="../tags/tag1050.xml"/><Relationship Id="rId3" Type="http://schemas.openxmlformats.org/officeDocument/2006/relationships/tags" Target="../tags/tag1002.xml"/><Relationship Id="rId12" Type="http://schemas.openxmlformats.org/officeDocument/2006/relationships/tags" Target="../tags/tag1011.xml"/><Relationship Id="rId17" Type="http://schemas.openxmlformats.org/officeDocument/2006/relationships/tags" Target="../tags/tag1016.xml"/><Relationship Id="rId25" Type="http://schemas.openxmlformats.org/officeDocument/2006/relationships/tags" Target="../tags/tag1024.xml"/><Relationship Id="rId33" Type="http://schemas.openxmlformats.org/officeDocument/2006/relationships/tags" Target="../tags/tag1032.xml"/><Relationship Id="rId38" Type="http://schemas.openxmlformats.org/officeDocument/2006/relationships/tags" Target="../tags/tag1037.xml"/><Relationship Id="rId46" Type="http://schemas.openxmlformats.org/officeDocument/2006/relationships/tags" Target="../tags/tag1045.xml"/><Relationship Id="rId59" Type="http://schemas.openxmlformats.org/officeDocument/2006/relationships/tags" Target="../tags/tag1058.xml"/><Relationship Id="rId67" Type="http://schemas.openxmlformats.org/officeDocument/2006/relationships/image" Target="../media/image36.png"/><Relationship Id="rId20" Type="http://schemas.openxmlformats.org/officeDocument/2006/relationships/tags" Target="../tags/tag1019.xml"/><Relationship Id="rId41" Type="http://schemas.openxmlformats.org/officeDocument/2006/relationships/tags" Target="../tags/tag1040.xml"/><Relationship Id="rId54" Type="http://schemas.openxmlformats.org/officeDocument/2006/relationships/tags" Target="../tags/tag1053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15" Type="http://schemas.openxmlformats.org/officeDocument/2006/relationships/tags" Target="../tags/tag1014.xml"/><Relationship Id="rId23" Type="http://schemas.openxmlformats.org/officeDocument/2006/relationships/tags" Target="../tags/tag1022.xml"/><Relationship Id="rId28" Type="http://schemas.openxmlformats.org/officeDocument/2006/relationships/tags" Target="../tags/tag1027.xml"/><Relationship Id="rId36" Type="http://schemas.openxmlformats.org/officeDocument/2006/relationships/tags" Target="../tags/tag1035.xml"/><Relationship Id="rId49" Type="http://schemas.openxmlformats.org/officeDocument/2006/relationships/tags" Target="../tags/tag1048.xml"/><Relationship Id="rId57" Type="http://schemas.openxmlformats.org/officeDocument/2006/relationships/tags" Target="../tags/tag1056.xml"/><Relationship Id="rId10" Type="http://schemas.openxmlformats.org/officeDocument/2006/relationships/tags" Target="../tags/tag1009.xml"/><Relationship Id="rId31" Type="http://schemas.openxmlformats.org/officeDocument/2006/relationships/tags" Target="../tags/tag1030.xml"/><Relationship Id="rId44" Type="http://schemas.openxmlformats.org/officeDocument/2006/relationships/tags" Target="../tags/tag1043.xml"/><Relationship Id="rId52" Type="http://schemas.openxmlformats.org/officeDocument/2006/relationships/tags" Target="../tags/tag1051.xml"/><Relationship Id="rId60" Type="http://schemas.openxmlformats.org/officeDocument/2006/relationships/tags" Target="../tags/tag1059.xml"/><Relationship Id="rId65" Type="http://schemas.openxmlformats.org/officeDocument/2006/relationships/image" Target="../media/image35.png"/><Relationship Id="rId4" Type="http://schemas.openxmlformats.org/officeDocument/2006/relationships/tags" Target="../tags/tag1003.xml"/><Relationship Id="rId9" Type="http://schemas.openxmlformats.org/officeDocument/2006/relationships/tags" Target="../tags/tag1008.xml"/><Relationship Id="rId13" Type="http://schemas.openxmlformats.org/officeDocument/2006/relationships/tags" Target="../tags/tag1012.xml"/><Relationship Id="rId18" Type="http://schemas.openxmlformats.org/officeDocument/2006/relationships/tags" Target="../tags/tag1017.xml"/><Relationship Id="rId39" Type="http://schemas.openxmlformats.org/officeDocument/2006/relationships/tags" Target="../tags/tag1038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1086.xml"/><Relationship Id="rId21" Type="http://schemas.openxmlformats.org/officeDocument/2006/relationships/tags" Target="../tags/tag1081.xml"/><Relationship Id="rId34" Type="http://schemas.openxmlformats.org/officeDocument/2006/relationships/tags" Target="../tags/tag1094.xml"/><Relationship Id="rId42" Type="http://schemas.openxmlformats.org/officeDocument/2006/relationships/tags" Target="../tags/tag1102.xml"/><Relationship Id="rId47" Type="http://schemas.openxmlformats.org/officeDocument/2006/relationships/tags" Target="../tags/tag1107.xml"/><Relationship Id="rId50" Type="http://schemas.openxmlformats.org/officeDocument/2006/relationships/tags" Target="../tags/tag1110.xml"/><Relationship Id="rId55" Type="http://schemas.openxmlformats.org/officeDocument/2006/relationships/tags" Target="../tags/tag1115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36.png"/><Relationship Id="rId7" Type="http://schemas.openxmlformats.org/officeDocument/2006/relationships/tags" Target="../tags/tag1067.xml"/><Relationship Id="rId2" Type="http://schemas.openxmlformats.org/officeDocument/2006/relationships/tags" Target="../tags/tag1062.xml"/><Relationship Id="rId16" Type="http://schemas.openxmlformats.org/officeDocument/2006/relationships/tags" Target="../tags/tag1076.xml"/><Relationship Id="rId29" Type="http://schemas.openxmlformats.org/officeDocument/2006/relationships/tags" Target="../tags/tag1089.xml"/><Relationship Id="rId11" Type="http://schemas.openxmlformats.org/officeDocument/2006/relationships/tags" Target="../tags/tag1071.xml"/><Relationship Id="rId24" Type="http://schemas.openxmlformats.org/officeDocument/2006/relationships/tags" Target="../tags/tag1084.xml"/><Relationship Id="rId32" Type="http://schemas.openxmlformats.org/officeDocument/2006/relationships/tags" Target="../tags/tag1092.xml"/><Relationship Id="rId37" Type="http://schemas.openxmlformats.org/officeDocument/2006/relationships/tags" Target="../tags/tag1097.xml"/><Relationship Id="rId40" Type="http://schemas.openxmlformats.org/officeDocument/2006/relationships/tags" Target="../tags/tag1100.xml"/><Relationship Id="rId45" Type="http://schemas.openxmlformats.org/officeDocument/2006/relationships/tags" Target="../tags/tag1105.xml"/><Relationship Id="rId53" Type="http://schemas.openxmlformats.org/officeDocument/2006/relationships/tags" Target="../tags/tag1113.xml"/><Relationship Id="rId58" Type="http://schemas.openxmlformats.org/officeDocument/2006/relationships/tags" Target="../tags/tag1118.xml"/><Relationship Id="rId66" Type="http://schemas.openxmlformats.org/officeDocument/2006/relationships/image" Target="../media/image35.png"/><Relationship Id="rId5" Type="http://schemas.openxmlformats.org/officeDocument/2006/relationships/tags" Target="../tags/tag1065.xml"/><Relationship Id="rId61" Type="http://schemas.openxmlformats.org/officeDocument/2006/relationships/tags" Target="../tags/tag1121.xml"/><Relationship Id="rId19" Type="http://schemas.openxmlformats.org/officeDocument/2006/relationships/tags" Target="../tags/tag1079.xml"/><Relationship Id="rId14" Type="http://schemas.openxmlformats.org/officeDocument/2006/relationships/tags" Target="../tags/tag1074.xml"/><Relationship Id="rId22" Type="http://schemas.openxmlformats.org/officeDocument/2006/relationships/tags" Target="../tags/tag1082.xml"/><Relationship Id="rId27" Type="http://schemas.openxmlformats.org/officeDocument/2006/relationships/tags" Target="../tags/tag1087.xml"/><Relationship Id="rId30" Type="http://schemas.openxmlformats.org/officeDocument/2006/relationships/tags" Target="../tags/tag1090.xml"/><Relationship Id="rId35" Type="http://schemas.openxmlformats.org/officeDocument/2006/relationships/tags" Target="../tags/tag1095.xml"/><Relationship Id="rId43" Type="http://schemas.openxmlformats.org/officeDocument/2006/relationships/tags" Target="../tags/tag1103.xml"/><Relationship Id="rId48" Type="http://schemas.openxmlformats.org/officeDocument/2006/relationships/tags" Target="../tags/tag1108.xml"/><Relationship Id="rId56" Type="http://schemas.openxmlformats.org/officeDocument/2006/relationships/tags" Target="../tags/tag1116.xml"/><Relationship Id="rId64" Type="http://schemas.openxmlformats.org/officeDocument/2006/relationships/notesSlide" Target="../notesSlides/notesSlide17.xml"/><Relationship Id="rId8" Type="http://schemas.openxmlformats.org/officeDocument/2006/relationships/tags" Target="../tags/tag1068.xml"/><Relationship Id="rId51" Type="http://schemas.openxmlformats.org/officeDocument/2006/relationships/tags" Target="../tags/tag1111.xml"/><Relationship Id="rId3" Type="http://schemas.openxmlformats.org/officeDocument/2006/relationships/tags" Target="../tags/tag1063.xml"/><Relationship Id="rId12" Type="http://schemas.openxmlformats.org/officeDocument/2006/relationships/tags" Target="../tags/tag1072.xml"/><Relationship Id="rId17" Type="http://schemas.openxmlformats.org/officeDocument/2006/relationships/tags" Target="../tags/tag1077.xml"/><Relationship Id="rId25" Type="http://schemas.openxmlformats.org/officeDocument/2006/relationships/tags" Target="../tags/tag1085.xml"/><Relationship Id="rId33" Type="http://schemas.openxmlformats.org/officeDocument/2006/relationships/tags" Target="../tags/tag1093.xml"/><Relationship Id="rId38" Type="http://schemas.openxmlformats.org/officeDocument/2006/relationships/tags" Target="../tags/tag1098.xml"/><Relationship Id="rId46" Type="http://schemas.openxmlformats.org/officeDocument/2006/relationships/tags" Target="../tags/tag1106.xml"/><Relationship Id="rId59" Type="http://schemas.openxmlformats.org/officeDocument/2006/relationships/tags" Target="../tags/tag1119.xml"/><Relationship Id="rId67" Type="http://schemas.openxmlformats.org/officeDocument/2006/relationships/tags" Target="../tags/tag1102.xml"/><Relationship Id="rId20" Type="http://schemas.openxmlformats.org/officeDocument/2006/relationships/tags" Target="../tags/tag1080.xml"/><Relationship Id="rId41" Type="http://schemas.openxmlformats.org/officeDocument/2006/relationships/tags" Target="../tags/tag1101.xml"/><Relationship Id="rId54" Type="http://schemas.openxmlformats.org/officeDocument/2006/relationships/tags" Target="../tags/tag1114.xml"/><Relationship Id="rId62" Type="http://schemas.openxmlformats.org/officeDocument/2006/relationships/tags" Target="../tags/tag1122.xml"/><Relationship Id="rId1" Type="http://schemas.openxmlformats.org/officeDocument/2006/relationships/tags" Target="../tags/tag1061.xml"/><Relationship Id="rId6" Type="http://schemas.openxmlformats.org/officeDocument/2006/relationships/tags" Target="../tags/tag1066.xml"/><Relationship Id="rId15" Type="http://schemas.openxmlformats.org/officeDocument/2006/relationships/tags" Target="../tags/tag1075.xml"/><Relationship Id="rId23" Type="http://schemas.openxmlformats.org/officeDocument/2006/relationships/tags" Target="../tags/tag1083.xml"/><Relationship Id="rId28" Type="http://schemas.openxmlformats.org/officeDocument/2006/relationships/tags" Target="../tags/tag1088.xml"/><Relationship Id="rId36" Type="http://schemas.openxmlformats.org/officeDocument/2006/relationships/tags" Target="../tags/tag1096.xml"/><Relationship Id="rId49" Type="http://schemas.openxmlformats.org/officeDocument/2006/relationships/tags" Target="../tags/tag1109.xml"/><Relationship Id="rId57" Type="http://schemas.openxmlformats.org/officeDocument/2006/relationships/tags" Target="../tags/tag1117.xml"/><Relationship Id="rId10" Type="http://schemas.openxmlformats.org/officeDocument/2006/relationships/tags" Target="../tags/tag1070.xml"/><Relationship Id="rId31" Type="http://schemas.openxmlformats.org/officeDocument/2006/relationships/tags" Target="../tags/tag1091.xml"/><Relationship Id="rId44" Type="http://schemas.openxmlformats.org/officeDocument/2006/relationships/tags" Target="../tags/tag1104.xml"/><Relationship Id="rId52" Type="http://schemas.openxmlformats.org/officeDocument/2006/relationships/tags" Target="../tags/tag1112.xml"/><Relationship Id="rId60" Type="http://schemas.openxmlformats.org/officeDocument/2006/relationships/tags" Target="../tags/tag1120.xml"/><Relationship Id="rId65" Type="http://schemas.openxmlformats.org/officeDocument/2006/relationships/tags" Target="../tags/tag1094.xml"/><Relationship Id="rId4" Type="http://schemas.openxmlformats.org/officeDocument/2006/relationships/tags" Target="../tags/tag1064.xml"/><Relationship Id="rId9" Type="http://schemas.openxmlformats.org/officeDocument/2006/relationships/tags" Target="../tags/tag1069.xml"/><Relationship Id="rId13" Type="http://schemas.openxmlformats.org/officeDocument/2006/relationships/tags" Target="../tags/tag1073.xml"/><Relationship Id="rId18" Type="http://schemas.openxmlformats.org/officeDocument/2006/relationships/tags" Target="../tags/tag1078.xml"/><Relationship Id="rId39" Type="http://schemas.openxmlformats.org/officeDocument/2006/relationships/tags" Target="../tags/tag1099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1135.xml"/><Relationship Id="rId18" Type="http://schemas.openxmlformats.org/officeDocument/2006/relationships/tags" Target="../tags/tag1140.xml"/><Relationship Id="rId26" Type="http://schemas.openxmlformats.org/officeDocument/2006/relationships/tags" Target="../tags/tag1148.xml"/><Relationship Id="rId39" Type="http://schemas.openxmlformats.org/officeDocument/2006/relationships/tags" Target="../tags/tag1161.xml"/><Relationship Id="rId21" Type="http://schemas.openxmlformats.org/officeDocument/2006/relationships/tags" Target="../tags/tag1143.xml"/><Relationship Id="rId34" Type="http://schemas.openxmlformats.org/officeDocument/2006/relationships/tags" Target="../tags/tag1156.xml"/><Relationship Id="rId42" Type="http://schemas.openxmlformats.org/officeDocument/2006/relationships/tags" Target="../tags/tag1128.xml"/><Relationship Id="rId47" Type="http://schemas.openxmlformats.org/officeDocument/2006/relationships/image" Target="../media/image39.png"/><Relationship Id="rId7" Type="http://schemas.openxmlformats.org/officeDocument/2006/relationships/tags" Target="../tags/tag1129.xml"/><Relationship Id="rId2" Type="http://schemas.openxmlformats.org/officeDocument/2006/relationships/tags" Target="../tags/tag1124.xml"/><Relationship Id="rId16" Type="http://schemas.openxmlformats.org/officeDocument/2006/relationships/tags" Target="../tags/tag1138.xml"/><Relationship Id="rId29" Type="http://schemas.openxmlformats.org/officeDocument/2006/relationships/tags" Target="../tags/tag1151.xml"/><Relationship Id="rId1" Type="http://schemas.openxmlformats.org/officeDocument/2006/relationships/tags" Target="../tags/tag1123.xml"/><Relationship Id="rId6" Type="http://schemas.openxmlformats.org/officeDocument/2006/relationships/tags" Target="../tags/tag1128.xml"/><Relationship Id="rId11" Type="http://schemas.openxmlformats.org/officeDocument/2006/relationships/tags" Target="../tags/tag1133.xml"/><Relationship Id="rId24" Type="http://schemas.openxmlformats.org/officeDocument/2006/relationships/tags" Target="../tags/tag1146.xml"/><Relationship Id="rId32" Type="http://schemas.openxmlformats.org/officeDocument/2006/relationships/tags" Target="../tags/tag1154.xml"/><Relationship Id="rId37" Type="http://schemas.openxmlformats.org/officeDocument/2006/relationships/tags" Target="../tags/tag1159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38.png"/><Relationship Id="rId5" Type="http://schemas.openxmlformats.org/officeDocument/2006/relationships/tags" Target="../tags/tag1127.xml"/><Relationship Id="rId15" Type="http://schemas.openxmlformats.org/officeDocument/2006/relationships/tags" Target="../tags/tag1137.xml"/><Relationship Id="rId23" Type="http://schemas.openxmlformats.org/officeDocument/2006/relationships/tags" Target="../tags/tag1145.xml"/><Relationship Id="rId28" Type="http://schemas.openxmlformats.org/officeDocument/2006/relationships/tags" Target="../tags/tag1150.xml"/><Relationship Id="rId36" Type="http://schemas.openxmlformats.org/officeDocument/2006/relationships/tags" Target="../tags/tag1158.xml"/><Relationship Id="rId10" Type="http://schemas.openxmlformats.org/officeDocument/2006/relationships/tags" Target="../tags/tag1132.xml"/><Relationship Id="rId19" Type="http://schemas.openxmlformats.org/officeDocument/2006/relationships/tags" Target="../tags/tag1141.xml"/><Relationship Id="rId31" Type="http://schemas.openxmlformats.org/officeDocument/2006/relationships/tags" Target="../tags/tag1153.xml"/><Relationship Id="rId44" Type="http://schemas.openxmlformats.org/officeDocument/2006/relationships/tags" Target="../tags/tag1132.xml"/><Relationship Id="rId4" Type="http://schemas.openxmlformats.org/officeDocument/2006/relationships/tags" Target="../tags/tag1126.xml"/><Relationship Id="rId9" Type="http://schemas.openxmlformats.org/officeDocument/2006/relationships/tags" Target="../tags/tag1131.xml"/><Relationship Id="rId14" Type="http://schemas.openxmlformats.org/officeDocument/2006/relationships/tags" Target="../tags/tag1136.xml"/><Relationship Id="rId22" Type="http://schemas.openxmlformats.org/officeDocument/2006/relationships/tags" Target="../tags/tag1144.xml"/><Relationship Id="rId27" Type="http://schemas.openxmlformats.org/officeDocument/2006/relationships/tags" Target="../tags/tag1149.xml"/><Relationship Id="rId30" Type="http://schemas.openxmlformats.org/officeDocument/2006/relationships/tags" Target="../tags/tag1152.xml"/><Relationship Id="rId35" Type="http://schemas.openxmlformats.org/officeDocument/2006/relationships/tags" Target="../tags/tag1157.xml"/><Relationship Id="rId43" Type="http://schemas.openxmlformats.org/officeDocument/2006/relationships/image" Target="../media/image37.png"/><Relationship Id="rId8" Type="http://schemas.openxmlformats.org/officeDocument/2006/relationships/tags" Target="../tags/tag1130.xml"/><Relationship Id="rId3" Type="http://schemas.openxmlformats.org/officeDocument/2006/relationships/tags" Target="../tags/tag1125.xml"/><Relationship Id="rId12" Type="http://schemas.openxmlformats.org/officeDocument/2006/relationships/tags" Target="../tags/tag1134.xml"/><Relationship Id="rId17" Type="http://schemas.openxmlformats.org/officeDocument/2006/relationships/tags" Target="../tags/tag1139.xml"/><Relationship Id="rId25" Type="http://schemas.openxmlformats.org/officeDocument/2006/relationships/tags" Target="../tags/tag1147.xml"/><Relationship Id="rId33" Type="http://schemas.openxmlformats.org/officeDocument/2006/relationships/tags" Target="../tags/tag1155.xml"/><Relationship Id="rId38" Type="http://schemas.openxmlformats.org/officeDocument/2006/relationships/tags" Target="../tags/tag1160.xml"/><Relationship Id="rId46" Type="http://schemas.openxmlformats.org/officeDocument/2006/relationships/tags" Target="../tags/tag1159.xml"/><Relationship Id="rId20" Type="http://schemas.openxmlformats.org/officeDocument/2006/relationships/tags" Target="../tags/tag1142.xml"/><Relationship Id="rId41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1174.xml"/><Relationship Id="rId18" Type="http://schemas.openxmlformats.org/officeDocument/2006/relationships/tags" Target="../tags/tag1179.xml"/><Relationship Id="rId26" Type="http://schemas.openxmlformats.org/officeDocument/2006/relationships/tags" Target="../tags/tag1187.xml"/><Relationship Id="rId39" Type="http://schemas.openxmlformats.org/officeDocument/2006/relationships/tags" Target="../tags/tag1200.xml"/><Relationship Id="rId21" Type="http://schemas.openxmlformats.org/officeDocument/2006/relationships/tags" Target="../tags/tag1182.xml"/><Relationship Id="rId34" Type="http://schemas.openxmlformats.org/officeDocument/2006/relationships/tags" Target="../tags/tag1195.xml"/><Relationship Id="rId42" Type="http://schemas.openxmlformats.org/officeDocument/2006/relationships/tags" Target="../tags/tag1203.xml"/><Relationship Id="rId47" Type="http://schemas.openxmlformats.org/officeDocument/2006/relationships/tags" Target="../tags/tag1208.xml"/><Relationship Id="rId50" Type="http://schemas.openxmlformats.org/officeDocument/2006/relationships/tags" Target="../tags/tag1211.xml"/><Relationship Id="rId55" Type="http://schemas.openxmlformats.org/officeDocument/2006/relationships/tags" Target="../tags/tag1216.xml"/><Relationship Id="rId7" Type="http://schemas.openxmlformats.org/officeDocument/2006/relationships/tags" Target="../tags/tag1168.xml"/><Relationship Id="rId2" Type="http://schemas.openxmlformats.org/officeDocument/2006/relationships/tags" Target="../tags/tag1163.xml"/><Relationship Id="rId16" Type="http://schemas.openxmlformats.org/officeDocument/2006/relationships/tags" Target="../tags/tag1177.xml"/><Relationship Id="rId29" Type="http://schemas.openxmlformats.org/officeDocument/2006/relationships/tags" Target="../tags/tag1190.xml"/><Relationship Id="rId11" Type="http://schemas.openxmlformats.org/officeDocument/2006/relationships/tags" Target="../tags/tag1172.xml"/><Relationship Id="rId24" Type="http://schemas.openxmlformats.org/officeDocument/2006/relationships/tags" Target="../tags/tag1185.xml"/><Relationship Id="rId32" Type="http://schemas.openxmlformats.org/officeDocument/2006/relationships/tags" Target="../tags/tag1193.xml"/><Relationship Id="rId37" Type="http://schemas.openxmlformats.org/officeDocument/2006/relationships/tags" Target="../tags/tag1198.xml"/><Relationship Id="rId40" Type="http://schemas.openxmlformats.org/officeDocument/2006/relationships/tags" Target="../tags/tag1201.xml"/><Relationship Id="rId45" Type="http://schemas.openxmlformats.org/officeDocument/2006/relationships/tags" Target="../tags/tag1206.xml"/><Relationship Id="rId53" Type="http://schemas.openxmlformats.org/officeDocument/2006/relationships/tags" Target="../tags/tag1214.xml"/><Relationship Id="rId5" Type="http://schemas.openxmlformats.org/officeDocument/2006/relationships/tags" Target="../tags/tag1166.xml"/><Relationship Id="rId19" Type="http://schemas.openxmlformats.org/officeDocument/2006/relationships/tags" Target="../tags/tag1180.xml"/><Relationship Id="rId4" Type="http://schemas.openxmlformats.org/officeDocument/2006/relationships/tags" Target="../tags/tag1165.xml"/><Relationship Id="rId9" Type="http://schemas.openxmlformats.org/officeDocument/2006/relationships/tags" Target="../tags/tag1170.xml"/><Relationship Id="rId14" Type="http://schemas.openxmlformats.org/officeDocument/2006/relationships/tags" Target="../tags/tag1175.xml"/><Relationship Id="rId22" Type="http://schemas.openxmlformats.org/officeDocument/2006/relationships/tags" Target="../tags/tag1183.xml"/><Relationship Id="rId27" Type="http://schemas.openxmlformats.org/officeDocument/2006/relationships/tags" Target="../tags/tag1188.xml"/><Relationship Id="rId30" Type="http://schemas.openxmlformats.org/officeDocument/2006/relationships/tags" Target="../tags/tag1191.xml"/><Relationship Id="rId35" Type="http://schemas.openxmlformats.org/officeDocument/2006/relationships/tags" Target="../tags/tag1196.xml"/><Relationship Id="rId43" Type="http://schemas.openxmlformats.org/officeDocument/2006/relationships/tags" Target="../tags/tag1204.xml"/><Relationship Id="rId48" Type="http://schemas.openxmlformats.org/officeDocument/2006/relationships/tags" Target="../tags/tag1209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1169.xml"/><Relationship Id="rId51" Type="http://schemas.openxmlformats.org/officeDocument/2006/relationships/tags" Target="../tags/tag1212.xml"/><Relationship Id="rId3" Type="http://schemas.openxmlformats.org/officeDocument/2006/relationships/tags" Target="../tags/tag1164.xml"/><Relationship Id="rId12" Type="http://schemas.openxmlformats.org/officeDocument/2006/relationships/tags" Target="../tags/tag1173.xml"/><Relationship Id="rId17" Type="http://schemas.openxmlformats.org/officeDocument/2006/relationships/tags" Target="../tags/tag1178.xml"/><Relationship Id="rId25" Type="http://schemas.openxmlformats.org/officeDocument/2006/relationships/tags" Target="../tags/tag1186.xml"/><Relationship Id="rId33" Type="http://schemas.openxmlformats.org/officeDocument/2006/relationships/tags" Target="../tags/tag1194.xml"/><Relationship Id="rId38" Type="http://schemas.openxmlformats.org/officeDocument/2006/relationships/tags" Target="../tags/tag1199.xml"/><Relationship Id="rId46" Type="http://schemas.openxmlformats.org/officeDocument/2006/relationships/tags" Target="../tags/tag1207.xml"/><Relationship Id="rId20" Type="http://schemas.openxmlformats.org/officeDocument/2006/relationships/tags" Target="../tags/tag1181.xml"/><Relationship Id="rId41" Type="http://schemas.openxmlformats.org/officeDocument/2006/relationships/tags" Target="../tags/tag1202.xml"/><Relationship Id="rId54" Type="http://schemas.openxmlformats.org/officeDocument/2006/relationships/tags" Target="../tags/tag1215.xml"/><Relationship Id="rId1" Type="http://schemas.openxmlformats.org/officeDocument/2006/relationships/tags" Target="../tags/tag1162.xml"/><Relationship Id="rId6" Type="http://schemas.openxmlformats.org/officeDocument/2006/relationships/tags" Target="../tags/tag1167.xml"/><Relationship Id="rId15" Type="http://schemas.openxmlformats.org/officeDocument/2006/relationships/tags" Target="../tags/tag1176.xml"/><Relationship Id="rId23" Type="http://schemas.openxmlformats.org/officeDocument/2006/relationships/tags" Target="../tags/tag1184.xml"/><Relationship Id="rId28" Type="http://schemas.openxmlformats.org/officeDocument/2006/relationships/tags" Target="../tags/tag1189.xml"/><Relationship Id="rId36" Type="http://schemas.openxmlformats.org/officeDocument/2006/relationships/tags" Target="../tags/tag1197.xml"/><Relationship Id="rId49" Type="http://schemas.openxmlformats.org/officeDocument/2006/relationships/tags" Target="../tags/tag1210.xml"/><Relationship Id="rId57" Type="http://schemas.openxmlformats.org/officeDocument/2006/relationships/notesSlide" Target="../notesSlides/notesSlide19.xml"/><Relationship Id="rId10" Type="http://schemas.openxmlformats.org/officeDocument/2006/relationships/tags" Target="../tags/tag1171.xml"/><Relationship Id="rId31" Type="http://schemas.openxmlformats.org/officeDocument/2006/relationships/tags" Target="../tags/tag1192.xml"/><Relationship Id="rId44" Type="http://schemas.openxmlformats.org/officeDocument/2006/relationships/tags" Target="../tags/tag1205.xml"/><Relationship Id="rId52" Type="http://schemas.openxmlformats.org/officeDocument/2006/relationships/tags" Target="../tags/tag1213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tags" Target="../tags/tag1242.xml"/><Relationship Id="rId21" Type="http://schemas.openxmlformats.org/officeDocument/2006/relationships/tags" Target="../tags/tag1237.xml"/><Relationship Id="rId42" Type="http://schemas.openxmlformats.org/officeDocument/2006/relationships/tags" Target="../tags/tag1258.xml"/><Relationship Id="rId47" Type="http://schemas.openxmlformats.org/officeDocument/2006/relationships/tags" Target="../tags/tag1263.xml"/><Relationship Id="rId63" Type="http://schemas.openxmlformats.org/officeDocument/2006/relationships/tags" Target="../tags/tag1279.xml"/><Relationship Id="rId68" Type="http://schemas.openxmlformats.org/officeDocument/2006/relationships/tags" Target="../tags/tag1284.xml"/><Relationship Id="rId2" Type="http://schemas.openxmlformats.org/officeDocument/2006/relationships/tags" Target="../tags/tag1218.xml"/><Relationship Id="rId16" Type="http://schemas.openxmlformats.org/officeDocument/2006/relationships/tags" Target="../tags/tag1232.xml"/><Relationship Id="rId29" Type="http://schemas.openxmlformats.org/officeDocument/2006/relationships/tags" Target="../tags/tag1245.xml"/><Relationship Id="rId11" Type="http://schemas.openxmlformats.org/officeDocument/2006/relationships/tags" Target="../tags/tag1227.xml"/><Relationship Id="rId24" Type="http://schemas.openxmlformats.org/officeDocument/2006/relationships/tags" Target="../tags/tag1240.xml"/><Relationship Id="rId32" Type="http://schemas.openxmlformats.org/officeDocument/2006/relationships/tags" Target="../tags/tag1248.xml"/><Relationship Id="rId37" Type="http://schemas.openxmlformats.org/officeDocument/2006/relationships/tags" Target="../tags/tag1253.xml"/><Relationship Id="rId40" Type="http://schemas.openxmlformats.org/officeDocument/2006/relationships/tags" Target="../tags/tag1256.xml"/><Relationship Id="rId45" Type="http://schemas.openxmlformats.org/officeDocument/2006/relationships/tags" Target="../tags/tag1261.xml"/><Relationship Id="rId53" Type="http://schemas.openxmlformats.org/officeDocument/2006/relationships/tags" Target="../tags/tag1269.xml"/><Relationship Id="rId58" Type="http://schemas.openxmlformats.org/officeDocument/2006/relationships/tags" Target="../tags/tag1274.xml"/><Relationship Id="rId66" Type="http://schemas.openxmlformats.org/officeDocument/2006/relationships/tags" Target="../tags/tag1282.xml"/><Relationship Id="rId74" Type="http://schemas.openxmlformats.org/officeDocument/2006/relationships/tags" Target="../tags/tag1290.xml"/><Relationship Id="rId5" Type="http://schemas.openxmlformats.org/officeDocument/2006/relationships/tags" Target="../tags/tag1221.xml"/><Relationship Id="rId61" Type="http://schemas.openxmlformats.org/officeDocument/2006/relationships/tags" Target="../tags/tag1277.xml"/><Relationship Id="rId19" Type="http://schemas.openxmlformats.org/officeDocument/2006/relationships/tags" Target="../tags/tag1235.xml"/><Relationship Id="rId14" Type="http://schemas.openxmlformats.org/officeDocument/2006/relationships/tags" Target="../tags/tag1230.xml"/><Relationship Id="rId22" Type="http://schemas.openxmlformats.org/officeDocument/2006/relationships/tags" Target="../tags/tag1238.xml"/><Relationship Id="rId27" Type="http://schemas.openxmlformats.org/officeDocument/2006/relationships/tags" Target="../tags/tag1243.xml"/><Relationship Id="rId30" Type="http://schemas.openxmlformats.org/officeDocument/2006/relationships/tags" Target="../tags/tag1246.xml"/><Relationship Id="rId35" Type="http://schemas.openxmlformats.org/officeDocument/2006/relationships/tags" Target="../tags/tag1251.xml"/><Relationship Id="rId43" Type="http://schemas.openxmlformats.org/officeDocument/2006/relationships/tags" Target="../tags/tag1259.xml"/><Relationship Id="rId48" Type="http://schemas.openxmlformats.org/officeDocument/2006/relationships/tags" Target="../tags/tag1264.xml"/><Relationship Id="rId56" Type="http://schemas.openxmlformats.org/officeDocument/2006/relationships/tags" Target="../tags/tag1272.xml"/><Relationship Id="rId64" Type="http://schemas.openxmlformats.org/officeDocument/2006/relationships/tags" Target="../tags/tag1280.xml"/><Relationship Id="rId69" Type="http://schemas.openxmlformats.org/officeDocument/2006/relationships/tags" Target="../tags/tag1285.xml"/><Relationship Id="rId8" Type="http://schemas.openxmlformats.org/officeDocument/2006/relationships/tags" Target="../tags/tag1224.xml"/><Relationship Id="rId51" Type="http://schemas.openxmlformats.org/officeDocument/2006/relationships/tags" Target="../tags/tag1267.xml"/><Relationship Id="rId72" Type="http://schemas.openxmlformats.org/officeDocument/2006/relationships/tags" Target="../tags/tag1288.xml"/><Relationship Id="rId3" Type="http://schemas.openxmlformats.org/officeDocument/2006/relationships/tags" Target="../tags/tag1219.xml"/><Relationship Id="rId12" Type="http://schemas.openxmlformats.org/officeDocument/2006/relationships/tags" Target="../tags/tag1228.xml"/><Relationship Id="rId17" Type="http://schemas.openxmlformats.org/officeDocument/2006/relationships/tags" Target="../tags/tag1233.xml"/><Relationship Id="rId25" Type="http://schemas.openxmlformats.org/officeDocument/2006/relationships/tags" Target="../tags/tag1241.xml"/><Relationship Id="rId33" Type="http://schemas.openxmlformats.org/officeDocument/2006/relationships/tags" Target="../tags/tag1249.xml"/><Relationship Id="rId38" Type="http://schemas.openxmlformats.org/officeDocument/2006/relationships/tags" Target="../tags/tag1254.xml"/><Relationship Id="rId46" Type="http://schemas.openxmlformats.org/officeDocument/2006/relationships/tags" Target="../tags/tag1262.xml"/><Relationship Id="rId59" Type="http://schemas.openxmlformats.org/officeDocument/2006/relationships/tags" Target="../tags/tag1275.xml"/><Relationship Id="rId67" Type="http://schemas.openxmlformats.org/officeDocument/2006/relationships/tags" Target="../tags/tag1283.xml"/><Relationship Id="rId20" Type="http://schemas.openxmlformats.org/officeDocument/2006/relationships/tags" Target="../tags/tag1236.xml"/><Relationship Id="rId41" Type="http://schemas.openxmlformats.org/officeDocument/2006/relationships/tags" Target="../tags/tag1257.xml"/><Relationship Id="rId54" Type="http://schemas.openxmlformats.org/officeDocument/2006/relationships/tags" Target="../tags/tag1270.xml"/><Relationship Id="rId62" Type="http://schemas.openxmlformats.org/officeDocument/2006/relationships/tags" Target="../tags/tag1278.xml"/><Relationship Id="rId70" Type="http://schemas.openxmlformats.org/officeDocument/2006/relationships/tags" Target="../tags/tag1286.xml"/><Relationship Id="rId75" Type="http://schemas.openxmlformats.org/officeDocument/2006/relationships/tags" Target="../tags/tag1291.xml"/><Relationship Id="rId1" Type="http://schemas.openxmlformats.org/officeDocument/2006/relationships/tags" Target="../tags/tag1217.xml"/><Relationship Id="rId6" Type="http://schemas.openxmlformats.org/officeDocument/2006/relationships/tags" Target="../tags/tag1222.xml"/><Relationship Id="rId15" Type="http://schemas.openxmlformats.org/officeDocument/2006/relationships/tags" Target="../tags/tag1231.xml"/><Relationship Id="rId23" Type="http://schemas.openxmlformats.org/officeDocument/2006/relationships/tags" Target="../tags/tag1239.xml"/><Relationship Id="rId28" Type="http://schemas.openxmlformats.org/officeDocument/2006/relationships/tags" Target="../tags/tag1244.xml"/><Relationship Id="rId36" Type="http://schemas.openxmlformats.org/officeDocument/2006/relationships/tags" Target="../tags/tag1252.xml"/><Relationship Id="rId49" Type="http://schemas.openxmlformats.org/officeDocument/2006/relationships/tags" Target="../tags/tag1265.xml"/><Relationship Id="rId57" Type="http://schemas.openxmlformats.org/officeDocument/2006/relationships/tags" Target="../tags/tag1273.xml"/><Relationship Id="rId10" Type="http://schemas.openxmlformats.org/officeDocument/2006/relationships/tags" Target="../tags/tag1226.xml"/><Relationship Id="rId31" Type="http://schemas.openxmlformats.org/officeDocument/2006/relationships/tags" Target="../tags/tag1247.xml"/><Relationship Id="rId44" Type="http://schemas.openxmlformats.org/officeDocument/2006/relationships/tags" Target="../tags/tag1260.xml"/><Relationship Id="rId52" Type="http://schemas.openxmlformats.org/officeDocument/2006/relationships/tags" Target="../tags/tag1268.xml"/><Relationship Id="rId60" Type="http://schemas.openxmlformats.org/officeDocument/2006/relationships/tags" Target="../tags/tag1276.xml"/><Relationship Id="rId65" Type="http://schemas.openxmlformats.org/officeDocument/2006/relationships/tags" Target="../tags/tag1281.xml"/><Relationship Id="rId73" Type="http://schemas.openxmlformats.org/officeDocument/2006/relationships/tags" Target="../tags/tag1289.xml"/><Relationship Id="rId4" Type="http://schemas.openxmlformats.org/officeDocument/2006/relationships/tags" Target="../tags/tag1220.xml"/><Relationship Id="rId9" Type="http://schemas.openxmlformats.org/officeDocument/2006/relationships/tags" Target="../tags/tag1225.xml"/><Relationship Id="rId13" Type="http://schemas.openxmlformats.org/officeDocument/2006/relationships/tags" Target="../tags/tag1229.xml"/><Relationship Id="rId18" Type="http://schemas.openxmlformats.org/officeDocument/2006/relationships/tags" Target="../tags/tag1234.xml"/><Relationship Id="rId39" Type="http://schemas.openxmlformats.org/officeDocument/2006/relationships/tags" Target="../tags/tag1255.xml"/><Relationship Id="rId34" Type="http://schemas.openxmlformats.org/officeDocument/2006/relationships/tags" Target="../tags/tag1250.xml"/><Relationship Id="rId50" Type="http://schemas.openxmlformats.org/officeDocument/2006/relationships/tags" Target="../tags/tag1266.xml"/><Relationship Id="rId55" Type="http://schemas.openxmlformats.org/officeDocument/2006/relationships/tags" Target="../tags/tag1271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223.xml"/><Relationship Id="rId71" Type="http://schemas.openxmlformats.org/officeDocument/2006/relationships/tags" Target="../tags/tag1287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tags" Target="../tags/tag1317.xml"/><Relationship Id="rId21" Type="http://schemas.openxmlformats.org/officeDocument/2006/relationships/tags" Target="../tags/tag1312.xml"/><Relationship Id="rId42" Type="http://schemas.openxmlformats.org/officeDocument/2006/relationships/tags" Target="../tags/tag1333.xml"/><Relationship Id="rId47" Type="http://schemas.openxmlformats.org/officeDocument/2006/relationships/tags" Target="../tags/tag1338.xml"/><Relationship Id="rId63" Type="http://schemas.openxmlformats.org/officeDocument/2006/relationships/tags" Target="../tags/tag1354.xml"/><Relationship Id="rId68" Type="http://schemas.openxmlformats.org/officeDocument/2006/relationships/tags" Target="../tags/tag1359.xml"/><Relationship Id="rId16" Type="http://schemas.openxmlformats.org/officeDocument/2006/relationships/tags" Target="../tags/tag1307.xml"/><Relationship Id="rId11" Type="http://schemas.openxmlformats.org/officeDocument/2006/relationships/tags" Target="../tags/tag1302.xml"/><Relationship Id="rId24" Type="http://schemas.openxmlformats.org/officeDocument/2006/relationships/tags" Target="../tags/tag1315.xml"/><Relationship Id="rId32" Type="http://schemas.openxmlformats.org/officeDocument/2006/relationships/tags" Target="../tags/tag1323.xml"/><Relationship Id="rId37" Type="http://schemas.openxmlformats.org/officeDocument/2006/relationships/tags" Target="../tags/tag1328.xml"/><Relationship Id="rId40" Type="http://schemas.openxmlformats.org/officeDocument/2006/relationships/tags" Target="../tags/tag1331.xml"/><Relationship Id="rId45" Type="http://schemas.openxmlformats.org/officeDocument/2006/relationships/tags" Target="../tags/tag1336.xml"/><Relationship Id="rId53" Type="http://schemas.openxmlformats.org/officeDocument/2006/relationships/tags" Target="../tags/tag1344.xml"/><Relationship Id="rId58" Type="http://schemas.openxmlformats.org/officeDocument/2006/relationships/tags" Target="../tags/tag1349.xml"/><Relationship Id="rId66" Type="http://schemas.openxmlformats.org/officeDocument/2006/relationships/tags" Target="../tags/tag1357.xml"/><Relationship Id="rId74" Type="http://schemas.openxmlformats.org/officeDocument/2006/relationships/tags" Target="../tags/tag1365.xml"/><Relationship Id="rId5" Type="http://schemas.openxmlformats.org/officeDocument/2006/relationships/tags" Target="../tags/tag1296.xml"/><Relationship Id="rId61" Type="http://schemas.openxmlformats.org/officeDocument/2006/relationships/tags" Target="../tags/tag1352.xml"/><Relationship Id="rId19" Type="http://schemas.openxmlformats.org/officeDocument/2006/relationships/tags" Target="../tags/tag1310.xml"/><Relationship Id="rId14" Type="http://schemas.openxmlformats.org/officeDocument/2006/relationships/tags" Target="../tags/tag1305.xml"/><Relationship Id="rId22" Type="http://schemas.openxmlformats.org/officeDocument/2006/relationships/tags" Target="../tags/tag1313.xml"/><Relationship Id="rId27" Type="http://schemas.openxmlformats.org/officeDocument/2006/relationships/tags" Target="../tags/tag1318.xml"/><Relationship Id="rId30" Type="http://schemas.openxmlformats.org/officeDocument/2006/relationships/tags" Target="../tags/tag1321.xml"/><Relationship Id="rId35" Type="http://schemas.openxmlformats.org/officeDocument/2006/relationships/tags" Target="../tags/tag1326.xml"/><Relationship Id="rId43" Type="http://schemas.openxmlformats.org/officeDocument/2006/relationships/tags" Target="../tags/tag1334.xml"/><Relationship Id="rId48" Type="http://schemas.openxmlformats.org/officeDocument/2006/relationships/tags" Target="../tags/tag1339.xml"/><Relationship Id="rId56" Type="http://schemas.openxmlformats.org/officeDocument/2006/relationships/tags" Target="../tags/tag1347.xml"/><Relationship Id="rId64" Type="http://schemas.openxmlformats.org/officeDocument/2006/relationships/tags" Target="../tags/tag1355.xml"/><Relationship Id="rId69" Type="http://schemas.openxmlformats.org/officeDocument/2006/relationships/tags" Target="../tags/tag1360.xml"/><Relationship Id="rId77" Type="http://schemas.openxmlformats.org/officeDocument/2006/relationships/notesSlide" Target="../notesSlides/notesSlide20.xml"/><Relationship Id="rId8" Type="http://schemas.openxmlformats.org/officeDocument/2006/relationships/tags" Target="../tags/tag1299.xml"/><Relationship Id="rId51" Type="http://schemas.openxmlformats.org/officeDocument/2006/relationships/tags" Target="../tags/tag1342.xml"/><Relationship Id="rId72" Type="http://schemas.openxmlformats.org/officeDocument/2006/relationships/tags" Target="../tags/tag1363.xml"/><Relationship Id="rId3" Type="http://schemas.openxmlformats.org/officeDocument/2006/relationships/tags" Target="../tags/tag1294.xml"/><Relationship Id="rId12" Type="http://schemas.openxmlformats.org/officeDocument/2006/relationships/tags" Target="../tags/tag1303.xml"/><Relationship Id="rId17" Type="http://schemas.openxmlformats.org/officeDocument/2006/relationships/tags" Target="../tags/tag1308.xml"/><Relationship Id="rId25" Type="http://schemas.openxmlformats.org/officeDocument/2006/relationships/tags" Target="../tags/tag1316.xml"/><Relationship Id="rId33" Type="http://schemas.openxmlformats.org/officeDocument/2006/relationships/tags" Target="../tags/tag1324.xml"/><Relationship Id="rId38" Type="http://schemas.openxmlformats.org/officeDocument/2006/relationships/tags" Target="../tags/tag1329.xml"/><Relationship Id="rId46" Type="http://schemas.openxmlformats.org/officeDocument/2006/relationships/tags" Target="../tags/tag1337.xml"/><Relationship Id="rId59" Type="http://schemas.openxmlformats.org/officeDocument/2006/relationships/tags" Target="../tags/tag1350.xml"/><Relationship Id="rId67" Type="http://schemas.openxmlformats.org/officeDocument/2006/relationships/tags" Target="../tags/tag1358.xml"/><Relationship Id="rId20" Type="http://schemas.openxmlformats.org/officeDocument/2006/relationships/tags" Target="../tags/tag1311.xml"/><Relationship Id="rId41" Type="http://schemas.openxmlformats.org/officeDocument/2006/relationships/tags" Target="../tags/tag1332.xml"/><Relationship Id="rId54" Type="http://schemas.openxmlformats.org/officeDocument/2006/relationships/tags" Target="../tags/tag1345.xml"/><Relationship Id="rId62" Type="http://schemas.openxmlformats.org/officeDocument/2006/relationships/tags" Target="../tags/tag1353.xml"/><Relationship Id="rId70" Type="http://schemas.openxmlformats.org/officeDocument/2006/relationships/tags" Target="../tags/tag1361.xml"/><Relationship Id="rId75" Type="http://schemas.openxmlformats.org/officeDocument/2006/relationships/tags" Target="../tags/tag1366.xml"/><Relationship Id="rId1" Type="http://schemas.openxmlformats.org/officeDocument/2006/relationships/tags" Target="../tags/tag1292.xml"/><Relationship Id="rId6" Type="http://schemas.openxmlformats.org/officeDocument/2006/relationships/tags" Target="../tags/tag1297.xml"/><Relationship Id="rId15" Type="http://schemas.openxmlformats.org/officeDocument/2006/relationships/tags" Target="../tags/tag1306.xml"/><Relationship Id="rId23" Type="http://schemas.openxmlformats.org/officeDocument/2006/relationships/tags" Target="../tags/tag1314.xml"/><Relationship Id="rId28" Type="http://schemas.openxmlformats.org/officeDocument/2006/relationships/tags" Target="../tags/tag1319.xml"/><Relationship Id="rId36" Type="http://schemas.openxmlformats.org/officeDocument/2006/relationships/tags" Target="../tags/tag1327.xml"/><Relationship Id="rId49" Type="http://schemas.openxmlformats.org/officeDocument/2006/relationships/tags" Target="../tags/tag1340.xml"/><Relationship Id="rId57" Type="http://schemas.openxmlformats.org/officeDocument/2006/relationships/tags" Target="../tags/tag1348.xml"/><Relationship Id="rId10" Type="http://schemas.openxmlformats.org/officeDocument/2006/relationships/tags" Target="../tags/tag1301.xml"/><Relationship Id="rId31" Type="http://schemas.openxmlformats.org/officeDocument/2006/relationships/tags" Target="../tags/tag1322.xml"/><Relationship Id="rId44" Type="http://schemas.openxmlformats.org/officeDocument/2006/relationships/tags" Target="../tags/tag1335.xml"/><Relationship Id="rId52" Type="http://schemas.openxmlformats.org/officeDocument/2006/relationships/tags" Target="../tags/tag1343.xml"/><Relationship Id="rId60" Type="http://schemas.openxmlformats.org/officeDocument/2006/relationships/tags" Target="../tags/tag1351.xml"/><Relationship Id="rId65" Type="http://schemas.openxmlformats.org/officeDocument/2006/relationships/tags" Target="../tags/tag1356.xml"/><Relationship Id="rId73" Type="http://schemas.openxmlformats.org/officeDocument/2006/relationships/tags" Target="../tags/tag1364.xml"/><Relationship Id="rId4" Type="http://schemas.openxmlformats.org/officeDocument/2006/relationships/tags" Target="../tags/tag1295.xml"/><Relationship Id="rId9" Type="http://schemas.openxmlformats.org/officeDocument/2006/relationships/tags" Target="../tags/tag1300.xml"/><Relationship Id="rId13" Type="http://schemas.openxmlformats.org/officeDocument/2006/relationships/tags" Target="../tags/tag1304.xml"/><Relationship Id="rId18" Type="http://schemas.openxmlformats.org/officeDocument/2006/relationships/tags" Target="../tags/tag1309.xml"/><Relationship Id="rId39" Type="http://schemas.openxmlformats.org/officeDocument/2006/relationships/tags" Target="../tags/tag1330.xml"/><Relationship Id="rId34" Type="http://schemas.openxmlformats.org/officeDocument/2006/relationships/tags" Target="../tags/tag1325.xml"/><Relationship Id="rId50" Type="http://schemas.openxmlformats.org/officeDocument/2006/relationships/tags" Target="../tags/tag1341.xml"/><Relationship Id="rId55" Type="http://schemas.openxmlformats.org/officeDocument/2006/relationships/tags" Target="../tags/tag1346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298.xml"/><Relationship Id="rId71" Type="http://schemas.openxmlformats.org/officeDocument/2006/relationships/tags" Target="../tags/tag1362.xml"/><Relationship Id="rId2" Type="http://schemas.openxmlformats.org/officeDocument/2006/relationships/tags" Target="../tags/tag1293.xml"/><Relationship Id="rId29" Type="http://schemas.openxmlformats.org/officeDocument/2006/relationships/tags" Target="../tags/tag13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image" Target="../media/image8.jpe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tags" Target="../tags/tag1392.xml"/><Relationship Id="rId21" Type="http://schemas.openxmlformats.org/officeDocument/2006/relationships/tags" Target="../tags/tag1387.xml"/><Relationship Id="rId42" Type="http://schemas.openxmlformats.org/officeDocument/2006/relationships/tags" Target="../tags/tag1408.xml"/><Relationship Id="rId47" Type="http://schemas.openxmlformats.org/officeDocument/2006/relationships/tags" Target="../tags/tag1413.xml"/><Relationship Id="rId63" Type="http://schemas.openxmlformats.org/officeDocument/2006/relationships/tags" Target="../tags/tag1429.xml"/><Relationship Id="rId68" Type="http://schemas.openxmlformats.org/officeDocument/2006/relationships/tags" Target="../tags/tag1434.xml"/><Relationship Id="rId84" Type="http://schemas.openxmlformats.org/officeDocument/2006/relationships/tags" Target="../tags/tag1450.xml"/><Relationship Id="rId89" Type="http://schemas.openxmlformats.org/officeDocument/2006/relationships/tags" Target="../tags/tag1455.xml"/><Relationship Id="rId16" Type="http://schemas.openxmlformats.org/officeDocument/2006/relationships/tags" Target="../tags/tag1382.xml"/><Relationship Id="rId107" Type="http://schemas.openxmlformats.org/officeDocument/2006/relationships/image" Target="../media/image42.png"/><Relationship Id="rId11" Type="http://schemas.openxmlformats.org/officeDocument/2006/relationships/tags" Target="../tags/tag1377.xml"/><Relationship Id="rId32" Type="http://schemas.openxmlformats.org/officeDocument/2006/relationships/tags" Target="../tags/tag1398.xml"/><Relationship Id="rId37" Type="http://schemas.openxmlformats.org/officeDocument/2006/relationships/tags" Target="../tags/tag1403.xml"/><Relationship Id="rId53" Type="http://schemas.openxmlformats.org/officeDocument/2006/relationships/tags" Target="../tags/tag1419.xml"/><Relationship Id="rId58" Type="http://schemas.openxmlformats.org/officeDocument/2006/relationships/tags" Target="../tags/tag1424.xml"/><Relationship Id="rId74" Type="http://schemas.openxmlformats.org/officeDocument/2006/relationships/tags" Target="../tags/tag1440.xml"/><Relationship Id="rId79" Type="http://schemas.openxmlformats.org/officeDocument/2006/relationships/tags" Target="../tags/tag1445.xml"/><Relationship Id="rId102" Type="http://schemas.openxmlformats.org/officeDocument/2006/relationships/tags" Target="../tags/tag1424.xml"/><Relationship Id="rId5" Type="http://schemas.openxmlformats.org/officeDocument/2006/relationships/tags" Target="../tags/tag1371.xml"/><Relationship Id="rId90" Type="http://schemas.openxmlformats.org/officeDocument/2006/relationships/tags" Target="../tags/tag1456.xml"/><Relationship Id="rId95" Type="http://schemas.openxmlformats.org/officeDocument/2006/relationships/tags" Target="../tags/tag1461.xml"/><Relationship Id="rId22" Type="http://schemas.openxmlformats.org/officeDocument/2006/relationships/tags" Target="../tags/tag1388.xml"/><Relationship Id="rId27" Type="http://schemas.openxmlformats.org/officeDocument/2006/relationships/tags" Target="../tags/tag1393.xml"/><Relationship Id="rId43" Type="http://schemas.openxmlformats.org/officeDocument/2006/relationships/tags" Target="../tags/tag1409.xml"/><Relationship Id="rId48" Type="http://schemas.openxmlformats.org/officeDocument/2006/relationships/tags" Target="../tags/tag1414.xml"/><Relationship Id="rId64" Type="http://schemas.openxmlformats.org/officeDocument/2006/relationships/tags" Target="../tags/tag1430.xml"/><Relationship Id="rId69" Type="http://schemas.openxmlformats.org/officeDocument/2006/relationships/tags" Target="../tags/tag1435.xml"/><Relationship Id="rId80" Type="http://schemas.openxmlformats.org/officeDocument/2006/relationships/tags" Target="../tags/tag1446.xml"/><Relationship Id="rId85" Type="http://schemas.openxmlformats.org/officeDocument/2006/relationships/tags" Target="../tags/tag1451.xml"/><Relationship Id="rId12" Type="http://schemas.openxmlformats.org/officeDocument/2006/relationships/tags" Target="../tags/tag1378.xml"/><Relationship Id="rId17" Type="http://schemas.openxmlformats.org/officeDocument/2006/relationships/tags" Target="../tags/tag1383.xml"/><Relationship Id="rId33" Type="http://schemas.openxmlformats.org/officeDocument/2006/relationships/tags" Target="../tags/tag1399.xml"/><Relationship Id="rId38" Type="http://schemas.openxmlformats.org/officeDocument/2006/relationships/tags" Target="../tags/tag1404.xml"/><Relationship Id="rId59" Type="http://schemas.openxmlformats.org/officeDocument/2006/relationships/tags" Target="../tags/tag1425.xml"/><Relationship Id="rId103" Type="http://schemas.openxmlformats.org/officeDocument/2006/relationships/image" Target="../media/image40.png"/><Relationship Id="rId20" Type="http://schemas.openxmlformats.org/officeDocument/2006/relationships/tags" Target="../tags/tag1386.xml"/><Relationship Id="rId41" Type="http://schemas.openxmlformats.org/officeDocument/2006/relationships/tags" Target="../tags/tag1407.xml"/><Relationship Id="rId54" Type="http://schemas.openxmlformats.org/officeDocument/2006/relationships/tags" Target="../tags/tag1420.xml"/><Relationship Id="rId62" Type="http://schemas.openxmlformats.org/officeDocument/2006/relationships/tags" Target="../tags/tag1428.xml"/><Relationship Id="rId70" Type="http://schemas.openxmlformats.org/officeDocument/2006/relationships/tags" Target="../tags/tag1436.xml"/><Relationship Id="rId75" Type="http://schemas.openxmlformats.org/officeDocument/2006/relationships/tags" Target="../tags/tag1441.xml"/><Relationship Id="rId83" Type="http://schemas.openxmlformats.org/officeDocument/2006/relationships/tags" Target="../tags/tag1449.xml"/><Relationship Id="rId88" Type="http://schemas.openxmlformats.org/officeDocument/2006/relationships/tags" Target="../tags/tag1454.xml"/><Relationship Id="rId91" Type="http://schemas.openxmlformats.org/officeDocument/2006/relationships/tags" Target="../tags/tag1457.xml"/><Relationship Id="rId96" Type="http://schemas.openxmlformats.org/officeDocument/2006/relationships/tags" Target="../tags/tag1462.xml"/><Relationship Id="rId1" Type="http://schemas.openxmlformats.org/officeDocument/2006/relationships/tags" Target="../tags/tag1367.xml"/><Relationship Id="rId6" Type="http://schemas.openxmlformats.org/officeDocument/2006/relationships/tags" Target="../tags/tag1372.xml"/><Relationship Id="rId15" Type="http://schemas.openxmlformats.org/officeDocument/2006/relationships/tags" Target="../tags/tag1381.xml"/><Relationship Id="rId23" Type="http://schemas.openxmlformats.org/officeDocument/2006/relationships/tags" Target="../tags/tag1389.xml"/><Relationship Id="rId28" Type="http://schemas.openxmlformats.org/officeDocument/2006/relationships/tags" Target="../tags/tag1394.xml"/><Relationship Id="rId36" Type="http://schemas.openxmlformats.org/officeDocument/2006/relationships/tags" Target="../tags/tag1402.xml"/><Relationship Id="rId49" Type="http://schemas.openxmlformats.org/officeDocument/2006/relationships/tags" Target="../tags/tag1415.xml"/><Relationship Id="rId57" Type="http://schemas.openxmlformats.org/officeDocument/2006/relationships/tags" Target="../tags/tag1423.xml"/><Relationship Id="rId106" Type="http://schemas.openxmlformats.org/officeDocument/2006/relationships/tags" Target="../tags/tag1426.xml"/><Relationship Id="rId10" Type="http://schemas.openxmlformats.org/officeDocument/2006/relationships/tags" Target="../tags/tag1376.xml"/><Relationship Id="rId31" Type="http://schemas.openxmlformats.org/officeDocument/2006/relationships/tags" Target="../tags/tag1397.xml"/><Relationship Id="rId44" Type="http://schemas.openxmlformats.org/officeDocument/2006/relationships/tags" Target="../tags/tag1410.xml"/><Relationship Id="rId52" Type="http://schemas.openxmlformats.org/officeDocument/2006/relationships/tags" Target="../tags/tag1418.xml"/><Relationship Id="rId60" Type="http://schemas.openxmlformats.org/officeDocument/2006/relationships/tags" Target="../tags/tag1426.xml"/><Relationship Id="rId65" Type="http://schemas.openxmlformats.org/officeDocument/2006/relationships/tags" Target="../tags/tag1431.xml"/><Relationship Id="rId73" Type="http://schemas.openxmlformats.org/officeDocument/2006/relationships/tags" Target="../tags/tag1439.xml"/><Relationship Id="rId78" Type="http://schemas.openxmlformats.org/officeDocument/2006/relationships/tags" Target="../tags/tag1444.xml"/><Relationship Id="rId81" Type="http://schemas.openxmlformats.org/officeDocument/2006/relationships/tags" Target="../tags/tag1447.xml"/><Relationship Id="rId86" Type="http://schemas.openxmlformats.org/officeDocument/2006/relationships/tags" Target="../tags/tag1452.xml"/><Relationship Id="rId94" Type="http://schemas.openxmlformats.org/officeDocument/2006/relationships/tags" Target="../tags/tag1460.xml"/><Relationship Id="rId99" Type="http://schemas.openxmlformats.org/officeDocument/2006/relationships/tags" Target="../tags/tag1465.xml"/><Relationship Id="rId101" Type="http://schemas.openxmlformats.org/officeDocument/2006/relationships/notesSlide" Target="../notesSlides/notesSlide21.xml"/><Relationship Id="rId4" Type="http://schemas.openxmlformats.org/officeDocument/2006/relationships/tags" Target="../tags/tag1370.xml"/><Relationship Id="rId9" Type="http://schemas.openxmlformats.org/officeDocument/2006/relationships/tags" Target="../tags/tag1375.xml"/><Relationship Id="rId13" Type="http://schemas.openxmlformats.org/officeDocument/2006/relationships/tags" Target="../tags/tag1379.xml"/><Relationship Id="rId18" Type="http://schemas.openxmlformats.org/officeDocument/2006/relationships/tags" Target="../tags/tag1384.xml"/><Relationship Id="rId39" Type="http://schemas.openxmlformats.org/officeDocument/2006/relationships/tags" Target="../tags/tag1405.xml"/><Relationship Id="rId34" Type="http://schemas.openxmlformats.org/officeDocument/2006/relationships/tags" Target="../tags/tag1400.xml"/><Relationship Id="rId50" Type="http://schemas.openxmlformats.org/officeDocument/2006/relationships/tags" Target="../tags/tag1416.xml"/><Relationship Id="rId55" Type="http://schemas.openxmlformats.org/officeDocument/2006/relationships/tags" Target="../tags/tag1421.xml"/><Relationship Id="rId76" Type="http://schemas.openxmlformats.org/officeDocument/2006/relationships/tags" Target="../tags/tag1442.xml"/><Relationship Id="rId97" Type="http://schemas.openxmlformats.org/officeDocument/2006/relationships/tags" Target="../tags/tag1463.xml"/><Relationship Id="rId104" Type="http://schemas.openxmlformats.org/officeDocument/2006/relationships/tags" Target="../tags/tag1425.xml"/><Relationship Id="rId7" Type="http://schemas.openxmlformats.org/officeDocument/2006/relationships/tags" Target="../tags/tag1373.xml"/><Relationship Id="rId71" Type="http://schemas.openxmlformats.org/officeDocument/2006/relationships/tags" Target="../tags/tag1437.xml"/><Relationship Id="rId92" Type="http://schemas.openxmlformats.org/officeDocument/2006/relationships/tags" Target="../tags/tag1458.xml"/><Relationship Id="rId2" Type="http://schemas.openxmlformats.org/officeDocument/2006/relationships/tags" Target="../tags/tag1368.xml"/><Relationship Id="rId29" Type="http://schemas.openxmlformats.org/officeDocument/2006/relationships/tags" Target="../tags/tag1395.xml"/><Relationship Id="rId24" Type="http://schemas.openxmlformats.org/officeDocument/2006/relationships/tags" Target="../tags/tag1390.xml"/><Relationship Id="rId40" Type="http://schemas.openxmlformats.org/officeDocument/2006/relationships/tags" Target="../tags/tag1406.xml"/><Relationship Id="rId45" Type="http://schemas.openxmlformats.org/officeDocument/2006/relationships/tags" Target="../tags/tag1411.xml"/><Relationship Id="rId66" Type="http://schemas.openxmlformats.org/officeDocument/2006/relationships/tags" Target="../tags/tag1432.xml"/><Relationship Id="rId87" Type="http://schemas.openxmlformats.org/officeDocument/2006/relationships/tags" Target="../tags/tag1453.xml"/><Relationship Id="rId61" Type="http://schemas.openxmlformats.org/officeDocument/2006/relationships/tags" Target="../tags/tag1427.xml"/><Relationship Id="rId82" Type="http://schemas.openxmlformats.org/officeDocument/2006/relationships/tags" Target="../tags/tag1448.xml"/><Relationship Id="rId19" Type="http://schemas.openxmlformats.org/officeDocument/2006/relationships/tags" Target="../tags/tag1385.xml"/><Relationship Id="rId14" Type="http://schemas.openxmlformats.org/officeDocument/2006/relationships/tags" Target="../tags/tag1380.xml"/><Relationship Id="rId30" Type="http://schemas.openxmlformats.org/officeDocument/2006/relationships/tags" Target="../tags/tag1396.xml"/><Relationship Id="rId35" Type="http://schemas.openxmlformats.org/officeDocument/2006/relationships/tags" Target="../tags/tag1401.xml"/><Relationship Id="rId56" Type="http://schemas.openxmlformats.org/officeDocument/2006/relationships/tags" Target="../tags/tag1422.xml"/><Relationship Id="rId77" Type="http://schemas.openxmlformats.org/officeDocument/2006/relationships/tags" Target="../tags/tag1443.xml"/><Relationship Id="rId100" Type="http://schemas.openxmlformats.org/officeDocument/2006/relationships/slideLayout" Target="../slideLayouts/slideLayout2.xml"/><Relationship Id="rId105" Type="http://schemas.openxmlformats.org/officeDocument/2006/relationships/image" Target="../media/image41.png"/><Relationship Id="rId8" Type="http://schemas.openxmlformats.org/officeDocument/2006/relationships/tags" Target="../tags/tag1374.xml"/><Relationship Id="rId51" Type="http://schemas.openxmlformats.org/officeDocument/2006/relationships/tags" Target="../tags/tag1417.xml"/><Relationship Id="rId72" Type="http://schemas.openxmlformats.org/officeDocument/2006/relationships/tags" Target="../tags/tag1438.xml"/><Relationship Id="rId93" Type="http://schemas.openxmlformats.org/officeDocument/2006/relationships/tags" Target="../tags/tag1459.xml"/><Relationship Id="rId98" Type="http://schemas.openxmlformats.org/officeDocument/2006/relationships/tags" Target="../tags/tag1464.xml"/><Relationship Id="rId3" Type="http://schemas.openxmlformats.org/officeDocument/2006/relationships/tags" Target="../tags/tag1369.xml"/><Relationship Id="rId25" Type="http://schemas.openxmlformats.org/officeDocument/2006/relationships/tags" Target="../tags/tag1391.xml"/><Relationship Id="rId46" Type="http://schemas.openxmlformats.org/officeDocument/2006/relationships/tags" Target="../tags/tag1412.xml"/><Relationship Id="rId67" Type="http://schemas.openxmlformats.org/officeDocument/2006/relationships/tags" Target="../tags/tag1433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tags" Target="../tags/tag1491.xml"/><Relationship Id="rId21" Type="http://schemas.openxmlformats.org/officeDocument/2006/relationships/tags" Target="../tags/tag1486.xml"/><Relationship Id="rId42" Type="http://schemas.openxmlformats.org/officeDocument/2006/relationships/tags" Target="../tags/tag1507.xml"/><Relationship Id="rId47" Type="http://schemas.openxmlformats.org/officeDocument/2006/relationships/tags" Target="../tags/tag1512.xml"/><Relationship Id="rId63" Type="http://schemas.openxmlformats.org/officeDocument/2006/relationships/tags" Target="../tags/tag1528.xml"/><Relationship Id="rId68" Type="http://schemas.openxmlformats.org/officeDocument/2006/relationships/tags" Target="../tags/tag1533.xml"/><Relationship Id="rId84" Type="http://schemas.openxmlformats.org/officeDocument/2006/relationships/tags" Target="../tags/tag1549.xml"/><Relationship Id="rId89" Type="http://schemas.openxmlformats.org/officeDocument/2006/relationships/tags" Target="../tags/tag1554.xml"/><Relationship Id="rId16" Type="http://schemas.openxmlformats.org/officeDocument/2006/relationships/tags" Target="../tags/tag1481.xml"/><Relationship Id="rId107" Type="http://schemas.openxmlformats.org/officeDocument/2006/relationships/image" Target="../media/image42.png"/><Relationship Id="rId11" Type="http://schemas.openxmlformats.org/officeDocument/2006/relationships/tags" Target="../tags/tag1476.xml"/><Relationship Id="rId32" Type="http://schemas.openxmlformats.org/officeDocument/2006/relationships/tags" Target="../tags/tag1497.xml"/><Relationship Id="rId37" Type="http://schemas.openxmlformats.org/officeDocument/2006/relationships/tags" Target="../tags/tag1502.xml"/><Relationship Id="rId53" Type="http://schemas.openxmlformats.org/officeDocument/2006/relationships/tags" Target="../tags/tag1518.xml"/><Relationship Id="rId58" Type="http://schemas.openxmlformats.org/officeDocument/2006/relationships/tags" Target="../tags/tag1523.xml"/><Relationship Id="rId74" Type="http://schemas.openxmlformats.org/officeDocument/2006/relationships/tags" Target="../tags/tag1539.xml"/><Relationship Id="rId79" Type="http://schemas.openxmlformats.org/officeDocument/2006/relationships/tags" Target="../tags/tag1544.xml"/><Relationship Id="rId102" Type="http://schemas.openxmlformats.org/officeDocument/2006/relationships/tags" Target="../tags/tag1424.xml"/><Relationship Id="rId5" Type="http://schemas.openxmlformats.org/officeDocument/2006/relationships/tags" Target="../tags/tag1470.xml"/><Relationship Id="rId90" Type="http://schemas.openxmlformats.org/officeDocument/2006/relationships/tags" Target="../tags/tag1555.xml"/><Relationship Id="rId95" Type="http://schemas.openxmlformats.org/officeDocument/2006/relationships/tags" Target="../tags/tag1560.xml"/><Relationship Id="rId22" Type="http://schemas.openxmlformats.org/officeDocument/2006/relationships/tags" Target="../tags/tag1487.xml"/><Relationship Id="rId27" Type="http://schemas.openxmlformats.org/officeDocument/2006/relationships/tags" Target="../tags/tag1492.xml"/><Relationship Id="rId43" Type="http://schemas.openxmlformats.org/officeDocument/2006/relationships/tags" Target="../tags/tag1508.xml"/><Relationship Id="rId48" Type="http://schemas.openxmlformats.org/officeDocument/2006/relationships/tags" Target="../tags/tag1513.xml"/><Relationship Id="rId64" Type="http://schemas.openxmlformats.org/officeDocument/2006/relationships/tags" Target="../tags/tag1529.xml"/><Relationship Id="rId69" Type="http://schemas.openxmlformats.org/officeDocument/2006/relationships/tags" Target="../tags/tag1534.xml"/><Relationship Id="rId80" Type="http://schemas.openxmlformats.org/officeDocument/2006/relationships/tags" Target="../tags/tag1545.xml"/><Relationship Id="rId85" Type="http://schemas.openxmlformats.org/officeDocument/2006/relationships/tags" Target="../tags/tag1550.xml"/><Relationship Id="rId12" Type="http://schemas.openxmlformats.org/officeDocument/2006/relationships/tags" Target="../tags/tag1477.xml"/><Relationship Id="rId17" Type="http://schemas.openxmlformats.org/officeDocument/2006/relationships/tags" Target="../tags/tag1482.xml"/><Relationship Id="rId33" Type="http://schemas.openxmlformats.org/officeDocument/2006/relationships/tags" Target="../tags/tag1498.xml"/><Relationship Id="rId38" Type="http://schemas.openxmlformats.org/officeDocument/2006/relationships/tags" Target="../tags/tag1503.xml"/><Relationship Id="rId59" Type="http://schemas.openxmlformats.org/officeDocument/2006/relationships/tags" Target="../tags/tag1524.xml"/><Relationship Id="rId103" Type="http://schemas.openxmlformats.org/officeDocument/2006/relationships/image" Target="../media/image40.png"/><Relationship Id="rId20" Type="http://schemas.openxmlformats.org/officeDocument/2006/relationships/tags" Target="../tags/tag1485.xml"/><Relationship Id="rId41" Type="http://schemas.openxmlformats.org/officeDocument/2006/relationships/tags" Target="../tags/tag1506.xml"/><Relationship Id="rId54" Type="http://schemas.openxmlformats.org/officeDocument/2006/relationships/tags" Target="../tags/tag1519.xml"/><Relationship Id="rId62" Type="http://schemas.openxmlformats.org/officeDocument/2006/relationships/tags" Target="../tags/tag1527.xml"/><Relationship Id="rId70" Type="http://schemas.openxmlformats.org/officeDocument/2006/relationships/tags" Target="../tags/tag1535.xml"/><Relationship Id="rId75" Type="http://schemas.openxmlformats.org/officeDocument/2006/relationships/tags" Target="../tags/tag1540.xml"/><Relationship Id="rId83" Type="http://schemas.openxmlformats.org/officeDocument/2006/relationships/tags" Target="../tags/tag1548.xml"/><Relationship Id="rId88" Type="http://schemas.openxmlformats.org/officeDocument/2006/relationships/tags" Target="../tags/tag1553.xml"/><Relationship Id="rId91" Type="http://schemas.openxmlformats.org/officeDocument/2006/relationships/tags" Target="../tags/tag1556.xml"/><Relationship Id="rId96" Type="http://schemas.openxmlformats.org/officeDocument/2006/relationships/tags" Target="../tags/tag1561.xml"/><Relationship Id="rId1" Type="http://schemas.openxmlformats.org/officeDocument/2006/relationships/tags" Target="../tags/tag1466.xml"/><Relationship Id="rId6" Type="http://schemas.openxmlformats.org/officeDocument/2006/relationships/tags" Target="../tags/tag1471.xml"/><Relationship Id="rId15" Type="http://schemas.openxmlformats.org/officeDocument/2006/relationships/tags" Target="../tags/tag1480.xml"/><Relationship Id="rId23" Type="http://schemas.openxmlformats.org/officeDocument/2006/relationships/tags" Target="../tags/tag1488.xml"/><Relationship Id="rId28" Type="http://schemas.openxmlformats.org/officeDocument/2006/relationships/tags" Target="../tags/tag1493.xml"/><Relationship Id="rId36" Type="http://schemas.openxmlformats.org/officeDocument/2006/relationships/tags" Target="../tags/tag1501.xml"/><Relationship Id="rId49" Type="http://schemas.openxmlformats.org/officeDocument/2006/relationships/tags" Target="../tags/tag1514.xml"/><Relationship Id="rId57" Type="http://schemas.openxmlformats.org/officeDocument/2006/relationships/tags" Target="../tags/tag1522.xml"/><Relationship Id="rId106" Type="http://schemas.openxmlformats.org/officeDocument/2006/relationships/tags" Target="../tags/tag1426.xml"/><Relationship Id="rId10" Type="http://schemas.openxmlformats.org/officeDocument/2006/relationships/tags" Target="../tags/tag1475.xml"/><Relationship Id="rId31" Type="http://schemas.openxmlformats.org/officeDocument/2006/relationships/tags" Target="../tags/tag1496.xml"/><Relationship Id="rId44" Type="http://schemas.openxmlformats.org/officeDocument/2006/relationships/tags" Target="../tags/tag1509.xml"/><Relationship Id="rId52" Type="http://schemas.openxmlformats.org/officeDocument/2006/relationships/tags" Target="../tags/tag1517.xml"/><Relationship Id="rId60" Type="http://schemas.openxmlformats.org/officeDocument/2006/relationships/tags" Target="../tags/tag1525.xml"/><Relationship Id="rId65" Type="http://schemas.openxmlformats.org/officeDocument/2006/relationships/tags" Target="../tags/tag1530.xml"/><Relationship Id="rId73" Type="http://schemas.openxmlformats.org/officeDocument/2006/relationships/tags" Target="../tags/tag1538.xml"/><Relationship Id="rId78" Type="http://schemas.openxmlformats.org/officeDocument/2006/relationships/tags" Target="../tags/tag1543.xml"/><Relationship Id="rId81" Type="http://schemas.openxmlformats.org/officeDocument/2006/relationships/tags" Target="../tags/tag1546.xml"/><Relationship Id="rId86" Type="http://schemas.openxmlformats.org/officeDocument/2006/relationships/tags" Target="../tags/tag1551.xml"/><Relationship Id="rId94" Type="http://schemas.openxmlformats.org/officeDocument/2006/relationships/tags" Target="../tags/tag1559.xml"/><Relationship Id="rId99" Type="http://schemas.openxmlformats.org/officeDocument/2006/relationships/tags" Target="../tags/tag1564.xml"/><Relationship Id="rId101" Type="http://schemas.openxmlformats.org/officeDocument/2006/relationships/notesSlide" Target="../notesSlides/notesSlide22.xml"/><Relationship Id="rId4" Type="http://schemas.openxmlformats.org/officeDocument/2006/relationships/tags" Target="../tags/tag1469.xml"/><Relationship Id="rId9" Type="http://schemas.openxmlformats.org/officeDocument/2006/relationships/tags" Target="../tags/tag1474.xml"/><Relationship Id="rId13" Type="http://schemas.openxmlformats.org/officeDocument/2006/relationships/tags" Target="../tags/tag1478.xml"/><Relationship Id="rId18" Type="http://schemas.openxmlformats.org/officeDocument/2006/relationships/tags" Target="../tags/tag1483.xml"/><Relationship Id="rId39" Type="http://schemas.openxmlformats.org/officeDocument/2006/relationships/tags" Target="../tags/tag1504.xml"/><Relationship Id="rId34" Type="http://schemas.openxmlformats.org/officeDocument/2006/relationships/tags" Target="../tags/tag1499.xml"/><Relationship Id="rId50" Type="http://schemas.openxmlformats.org/officeDocument/2006/relationships/tags" Target="../tags/tag1515.xml"/><Relationship Id="rId55" Type="http://schemas.openxmlformats.org/officeDocument/2006/relationships/tags" Target="../tags/tag1520.xml"/><Relationship Id="rId76" Type="http://schemas.openxmlformats.org/officeDocument/2006/relationships/tags" Target="../tags/tag1541.xml"/><Relationship Id="rId97" Type="http://schemas.openxmlformats.org/officeDocument/2006/relationships/tags" Target="../tags/tag1562.xml"/><Relationship Id="rId104" Type="http://schemas.openxmlformats.org/officeDocument/2006/relationships/tags" Target="../tags/tag1425.xml"/><Relationship Id="rId7" Type="http://schemas.openxmlformats.org/officeDocument/2006/relationships/tags" Target="../tags/tag1472.xml"/><Relationship Id="rId71" Type="http://schemas.openxmlformats.org/officeDocument/2006/relationships/tags" Target="../tags/tag1536.xml"/><Relationship Id="rId92" Type="http://schemas.openxmlformats.org/officeDocument/2006/relationships/tags" Target="../tags/tag1557.xml"/><Relationship Id="rId2" Type="http://schemas.openxmlformats.org/officeDocument/2006/relationships/tags" Target="../tags/tag1467.xml"/><Relationship Id="rId29" Type="http://schemas.openxmlformats.org/officeDocument/2006/relationships/tags" Target="../tags/tag1494.xml"/><Relationship Id="rId24" Type="http://schemas.openxmlformats.org/officeDocument/2006/relationships/tags" Target="../tags/tag1489.xml"/><Relationship Id="rId40" Type="http://schemas.openxmlformats.org/officeDocument/2006/relationships/tags" Target="../tags/tag1505.xml"/><Relationship Id="rId45" Type="http://schemas.openxmlformats.org/officeDocument/2006/relationships/tags" Target="../tags/tag1510.xml"/><Relationship Id="rId66" Type="http://schemas.openxmlformats.org/officeDocument/2006/relationships/tags" Target="../tags/tag1531.xml"/><Relationship Id="rId87" Type="http://schemas.openxmlformats.org/officeDocument/2006/relationships/tags" Target="../tags/tag1552.xml"/><Relationship Id="rId61" Type="http://schemas.openxmlformats.org/officeDocument/2006/relationships/tags" Target="../tags/tag1526.xml"/><Relationship Id="rId82" Type="http://schemas.openxmlformats.org/officeDocument/2006/relationships/tags" Target="../tags/tag1547.xml"/><Relationship Id="rId19" Type="http://schemas.openxmlformats.org/officeDocument/2006/relationships/tags" Target="../tags/tag1484.xml"/><Relationship Id="rId14" Type="http://schemas.openxmlformats.org/officeDocument/2006/relationships/tags" Target="../tags/tag1479.xml"/><Relationship Id="rId30" Type="http://schemas.openxmlformats.org/officeDocument/2006/relationships/tags" Target="../tags/tag1495.xml"/><Relationship Id="rId35" Type="http://schemas.openxmlformats.org/officeDocument/2006/relationships/tags" Target="../tags/tag1500.xml"/><Relationship Id="rId56" Type="http://schemas.openxmlformats.org/officeDocument/2006/relationships/tags" Target="../tags/tag1521.xml"/><Relationship Id="rId77" Type="http://schemas.openxmlformats.org/officeDocument/2006/relationships/tags" Target="../tags/tag1542.xml"/><Relationship Id="rId100" Type="http://schemas.openxmlformats.org/officeDocument/2006/relationships/slideLayout" Target="../slideLayouts/slideLayout2.xml"/><Relationship Id="rId105" Type="http://schemas.openxmlformats.org/officeDocument/2006/relationships/image" Target="../media/image41.png"/><Relationship Id="rId8" Type="http://schemas.openxmlformats.org/officeDocument/2006/relationships/tags" Target="../tags/tag1473.xml"/><Relationship Id="rId51" Type="http://schemas.openxmlformats.org/officeDocument/2006/relationships/tags" Target="../tags/tag1516.xml"/><Relationship Id="rId72" Type="http://schemas.openxmlformats.org/officeDocument/2006/relationships/tags" Target="../tags/tag1537.xml"/><Relationship Id="rId93" Type="http://schemas.openxmlformats.org/officeDocument/2006/relationships/tags" Target="../tags/tag1558.xml"/><Relationship Id="rId98" Type="http://schemas.openxmlformats.org/officeDocument/2006/relationships/tags" Target="../tags/tag1563.xml"/><Relationship Id="rId3" Type="http://schemas.openxmlformats.org/officeDocument/2006/relationships/tags" Target="../tags/tag1468.xml"/><Relationship Id="rId25" Type="http://schemas.openxmlformats.org/officeDocument/2006/relationships/tags" Target="../tags/tag1490.xml"/><Relationship Id="rId46" Type="http://schemas.openxmlformats.org/officeDocument/2006/relationships/tags" Target="../tags/tag1511.xml"/><Relationship Id="rId67" Type="http://schemas.openxmlformats.org/officeDocument/2006/relationships/tags" Target="../tags/tag15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tags" Target="../tags/tag1590.xml"/><Relationship Id="rId21" Type="http://schemas.openxmlformats.org/officeDocument/2006/relationships/tags" Target="../tags/tag1585.xml"/><Relationship Id="rId42" Type="http://schemas.openxmlformats.org/officeDocument/2006/relationships/tags" Target="../tags/tag1606.xml"/><Relationship Id="rId47" Type="http://schemas.openxmlformats.org/officeDocument/2006/relationships/tags" Target="../tags/tag1611.xml"/><Relationship Id="rId63" Type="http://schemas.openxmlformats.org/officeDocument/2006/relationships/tags" Target="../tags/tag1627.xml"/><Relationship Id="rId68" Type="http://schemas.openxmlformats.org/officeDocument/2006/relationships/tags" Target="../tags/tag1632.xml"/><Relationship Id="rId7" Type="http://schemas.openxmlformats.org/officeDocument/2006/relationships/tags" Target="../tags/tag1571.xml"/><Relationship Id="rId2" Type="http://schemas.openxmlformats.org/officeDocument/2006/relationships/tags" Target="../tags/tag1566.xml"/><Relationship Id="rId16" Type="http://schemas.openxmlformats.org/officeDocument/2006/relationships/tags" Target="../tags/tag1580.xml"/><Relationship Id="rId29" Type="http://schemas.openxmlformats.org/officeDocument/2006/relationships/tags" Target="../tags/tag1593.xml"/><Relationship Id="rId11" Type="http://schemas.openxmlformats.org/officeDocument/2006/relationships/tags" Target="../tags/tag1575.xml"/><Relationship Id="rId24" Type="http://schemas.openxmlformats.org/officeDocument/2006/relationships/tags" Target="../tags/tag1588.xml"/><Relationship Id="rId32" Type="http://schemas.openxmlformats.org/officeDocument/2006/relationships/tags" Target="../tags/tag1596.xml"/><Relationship Id="rId37" Type="http://schemas.openxmlformats.org/officeDocument/2006/relationships/tags" Target="../tags/tag1601.xml"/><Relationship Id="rId40" Type="http://schemas.openxmlformats.org/officeDocument/2006/relationships/tags" Target="../tags/tag1604.xml"/><Relationship Id="rId45" Type="http://schemas.openxmlformats.org/officeDocument/2006/relationships/tags" Target="../tags/tag1609.xml"/><Relationship Id="rId53" Type="http://schemas.openxmlformats.org/officeDocument/2006/relationships/tags" Target="../tags/tag1617.xml"/><Relationship Id="rId58" Type="http://schemas.openxmlformats.org/officeDocument/2006/relationships/tags" Target="../tags/tag1622.xml"/><Relationship Id="rId66" Type="http://schemas.openxmlformats.org/officeDocument/2006/relationships/tags" Target="../tags/tag1630.xml"/><Relationship Id="rId5" Type="http://schemas.openxmlformats.org/officeDocument/2006/relationships/tags" Target="../tags/tag1569.xml"/><Relationship Id="rId61" Type="http://schemas.openxmlformats.org/officeDocument/2006/relationships/tags" Target="../tags/tag1625.xml"/><Relationship Id="rId19" Type="http://schemas.openxmlformats.org/officeDocument/2006/relationships/tags" Target="../tags/tag1583.xml"/><Relationship Id="rId14" Type="http://schemas.openxmlformats.org/officeDocument/2006/relationships/tags" Target="../tags/tag1578.xml"/><Relationship Id="rId22" Type="http://schemas.openxmlformats.org/officeDocument/2006/relationships/tags" Target="../tags/tag1586.xml"/><Relationship Id="rId27" Type="http://schemas.openxmlformats.org/officeDocument/2006/relationships/tags" Target="../tags/tag1591.xml"/><Relationship Id="rId30" Type="http://schemas.openxmlformats.org/officeDocument/2006/relationships/tags" Target="../tags/tag1594.xml"/><Relationship Id="rId35" Type="http://schemas.openxmlformats.org/officeDocument/2006/relationships/tags" Target="../tags/tag1599.xml"/><Relationship Id="rId43" Type="http://schemas.openxmlformats.org/officeDocument/2006/relationships/tags" Target="../tags/tag1607.xml"/><Relationship Id="rId48" Type="http://schemas.openxmlformats.org/officeDocument/2006/relationships/tags" Target="../tags/tag1612.xml"/><Relationship Id="rId56" Type="http://schemas.openxmlformats.org/officeDocument/2006/relationships/tags" Target="../tags/tag1620.xml"/><Relationship Id="rId64" Type="http://schemas.openxmlformats.org/officeDocument/2006/relationships/tags" Target="../tags/tag1628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572.xml"/><Relationship Id="rId51" Type="http://schemas.openxmlformats.org/officeDocument/2006/relationships/tags" Target="../tags/tag1615.xml"/><Relationship Id="rId3" Type="http://schemas.openxmlformats.org/officeDocument/2006/relationships/tags" Target="../tags/tag1567.xml"/><Relationship Id="rId12" Type="http://schemas.openxmlformats.org/officeDocument/2006/relationships/tags" Target="../tags/tag1576.xml"/><Relationship Id="rId17" Type="http://schemas.openxmlformats.org/officeDocument/2006/relationships/tags" Target="../tags/tag1581.xml"/><Relationship Id="rId25" Type="http://schemas.openxmlformats.org/officeDocument/2006/relationships/tags" Target="../tags/tag1589.xml"/><Relationship Id="rId33" Type="http://schemas.openxmlformats.org/officeDocument/2006/relationships/tags" Target="../tags/tag1597.xml"/><Relationship Id="rId38" Type="http://schemas.openxmlformats.org/officeDocument/2006/relationships/tags" Target="../tags/tag1602.xml"/><Relationship Id="rId46" Type="http://schemas.openxmlformats.org/officeDocument/2006/relationships/tags" Target="../tags/tag1610.xml"/><Relationship Id="rId59" Type="http://schemas.openxmlformats.org/officeDocument/2006/relationships/tags" Target="../tags/tag1623.xml"/><Relationship Id="rId67" Type="http://schemas.openxmlformats.org/officeDocument/2006/relationships/tags" Target="../tags/tag1631.xml"/><Relationship Id="rId20" Type="http://schemas.openxmlformats.org/officeDocument/2006/relationships/tags" Target="../tags/tag1584.xml"/><Relationship Id="rId41" Type="http://schemas.openxmlformats.org/officeDocument/2006/relationships/tags" Target="../tags/tag1605.xml"/><Relationship Id="rId54" Type="http://schemas.openxmlformats.org/officeDocument/2006/relationships/tags" Target="../tags/tag1618.xml"/><Relationship Id="rId62" Type="http://schemas.openxmlformats.org/officeDocument/2006/relationships/tags" Target="../tags/tag1626.xml"/><Relationship Id="rId1" Type="http://schemas.openxmlformats.org/officeDocument/2006/relationships/tags" Target="../tags/tag1565.xml"/><Relationship Id="rId6" Type="http://schemas.openxmlformats.org/officeDocument/2006/relationships/tags" Target="../tags/tag1570.xml"/><Relationship Id="rId15" Type="http://schemas.openxmlformats.org/officeDocument/2006/relationships/tags" Target="../tags/tag1579.xml"/><Relationship Id="rId23" Type="http://schemas.openxmlformats.org/officeDocument/2006/relationships/tags" Target="../tags/tag1587.xml"/><Relationship Id="rId28" Type="http://schemas.openxmlformats.org/officeDocument/2006/relationships/tags" Target="../tags/tag1592.xml"/><Relationship Id="rId36" Type="http://schemas.openxmlformats.org/officeDocument/2006/relationships/tags" Target="../tags/tag1600.xml"/><Relationship Id="rId49" Type="http://schemas.openxmlformats.org/officeDocument/2006/relationships/tags" Target="../tags/tag1613.xml"/><Relationship Id="rId57" Type="http://schemas.openxmlformats.org/officeDocument/2006/relationships/tags" Target="../tags/tag1621.xml"/><Relationship Id="rId10" Type="http://schemas.openxmlformats.org/officeDocument/2006/relationships/tags" Target="../tags/tag1574.xml"/><Relationship Id="rId31" Type="http://schemas.openxmlformats.org/officeDocument/2006/relationships/tags" Target="../tags/tag1595.xml"/><Relationship Id="rId44" Type="http://schemas.openxmlformats.org/officeDocument/2006/relationships/tags" Target="../tags/tag1608.xml"/><Relationship Id="rId52" Type="http://schemas.openxmlformats.org/officeDocument/2006/relationships/tags" Target="../tags/tag1616.xml"/><Relationship Id="rId60" Type="http://schemas.openxmlformats.org/officeDocument/2006/relationships/tags" Target="../tags/tag1624.xml"/><Relationship Id="rId65" Type="http://schemas.openxmlformats.org/officeDocument/2006/relationships/tags" Target="../tags/tag1629.xml"/><Relationship Id="rId4" Type="http://schemas.openxmlformats.org/officeDocument/2006/relationships/tags" Target="../tags/tag1568.xml"/><Relationship Id="rId9" Type="http://schemas.openxmlformats.org/officeDocument/2006/relationships/tags" Target="../tags/tag1573.xml"/><Relationship Id="rId13" Type="http://schemas.openxmlformats.org/officeDocument/2006/relationships/tags" Target="../tags/tag1577.xml"/><Relationship Id="rId18" Type="http://schemas.openxmlformats.org/officeDocument/2006/relationships/tags" Target="../tags/tag1582.xml"/><Relationship Id="rId39" Type="http://schemas.openxmlformats.org/officeDocument/2006/relationships/tags" Target="../tags/tag1603.xml"/><Relationship Id="rId34" Type="http://schemas.openxmlformats.org/officeDocument/2006/relationships/tags" Target="../tags/tag1598.xml"/><Relationship Id="rId50" Type="http://schemas.openxmlformats.org/officeDocument/2006/relationships/tags" Target="../tags/tag1614.xml"/><Relationship Id="rId55" Type="http://schemas.openxmlformats.org/officeDocument/2006/relationships/tags" Target="../tags/tag16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640.xml"/><Relationship Id="rId13" Type="http://schemas.openxmlformats.org/officeDocument/2006/relationships/tags" Target="../tags/tag1645.xml"/><Relationship Id="rId18" Type="http://schemas.openxmlformats.org/officeDocument/2006/relationships/tags" Target="../tags/tag1650.xml"/><Relationship Id="rId3" Type="http://schemas.openxmlformats.org/officeDocument/2006/relationships/tags" Target="../tags/tag1635.xml"/><Relationship Id="rId21" Type="http://schemas.openxmlformats.org/officeDocument/2006/relationships/image" Target="../media/image8.jpeg"/><Relationship Id="rId7" Type="http://schemas.openxmlformats.org/officeDocument/2006/relationships/tags" Target="../tags/tag1639.xml"/><Relationship Id="rId12" Type="http://schemas.openxmlformats.org/officeDocument/2006/relationships/tags" Target="../tags/tag1644.xml"/><Relationship Id="rId17" Type="http://schemas.openxmlformats.org/officeDocument/2006/relationships/tags" Target="../tags/tag1649.xml"/><Relationship Id="rId2" Type="http://schemas.openxmlformats.org/officeDocument/2006/relationships/tags" Target="../tags/tag1634.xml"/><Relationship Id="rId16" Type="http://schemas.openxmlformats.org/officeDocument/2006/relationships/tags" Target="../tags/tag164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633.xml"/><Relationship Id="rId6" Type="http://schemas.openxmlformats.org/officeDocument/2006/relationships/tags" Target="../tags/tag1638.xml"/><Relationship Id="rId11" Type="http://schemas.openxmlformats.org/officeDocument/2006/relationships/tags" Target="../tags/tag1643.xml"/><Relationship Id="rId5" Type="http://schemas.openxmlformats.org/officeDocument/2006/relationships/tags" Target="../tags/tag1637.xml"/><Relationship Id="rId15" Type="http://schemas.openxmlformats.org/officeDocument/2006/relationships/tags" Target="../tags/tag1647.xml"/><Relationship Id="rId10" Type="http://schemas.openxmlformats.org/officeDocument/2006/relationships/tags" Target="../tags/tag1642.xml"/><Relationship Id="rId19" Type="http://schemas.openxmlformats.org/officeDocument/2006/relationships/tags" Target="../tags/tag1651.xml"/><Relationship Id="rId4" Type="http://schemas.openxmlformats.org/officeDocument/2006/relationships/tags" Target="../tags/tag1636.xml"/><Relationship Id="rId9" Type="http://schemas.openxmlformats.org/officeDocument/2006/relationships/tags" Target="../tags/tag1641.xml"/><Relationship Id="rId14" Type="http://schemas.openxmlformats.org/officeDocument/2006/relationships/tags" Target="../tags/tag1646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1664.xml"/><Relationship Id="rId18" Type="http://schemas.openxmlformats.org/officeDocument/2006/relationships/tags" Target="../tags/tag1669.xml"/><Relationship Id="rId26" Type="http://schemas.openxmlformats.org/officeDocument/2006/relationships/tags" Target="../tags/tag1677.xml"/><Relationship Id="rId3" Type="http://schemas.openxmlformats.org/officeDocument/2006/relationships/tags" Target="../tags/tag1654.xml"/><Relationship Id="rId21" Type="http://schemas.openxmlformats.org/officeDocument/2006/relationships/tags" Target="../tags/tag1672.xml"/><Relationship Id="rId34" Type="http://schemas.openxmlformats.org/officeDocument/2006/relationships/tags" Target="../tags/tag1685.xml"/><Relationship Id="rId7" Type="http://schemas.openxmlformats.org/officeDocument/2006/relationships/tags" Target="../tags/tag1658.xml"/><Relationship Id="rId12" Type="http://schemas.openxmlformats.org/officeDocument/2006/relationships/tags" Target="../tags/tag1663.xml"/><Relationship Id="rId17" Type="http://schemas.openxmlformats.org/officeDocument/2006/relationships/tags" Target="../tags/tag1668.xml"/><Relationship Id="rId25" Type="http://schemas.openxmlformats.org/officeDocument/2006/relationships/tags" Target="../tags/tag1676.xml"/><Relationship Id="rId33" Type="http://schemas.openxmlformats.org/officeDocument/2006/relationships/tags" Target="../tags/tag1684.xml"/><Relationship Id="rId2" Type="http://schemas.openxmlformats.org/officeDocument/2006/relationships/tags" Target="../tags/tag1653.xml"/><Relationship Id="rId16" Type="http://schemas.openxmlformats.org/officeDocument/2006/relationships/tags" Target="../tags/tag1667.xml"/><Relationship Id="rId20" Type="http://schemas.openxmlformats.org/officeDocument/2006/relationships/tags" Target="../tags/tag1671.xml"/><Relationship Id="rId29" Type="http://schemas.openxmlformats.org/officeDocument/2006/relationships/tags" Target="../tags/tag1680.xml"/><Relationship Id="rId1" Type="http://schemas.openxmlformats.org/officeDocument/2006/relationships/tags" Target="../tags/tag1652.xml"/><Relationship Id="rId6" Type="http://schemas.openxmlformats.org/officeDocument/2006/relationships/tags" Target="../tags/tag1657.xml"/><Relationship Id="rId11" Type="http://schemas.openxmlformats.org/officeDocument/2006/relationships/tags" Target="../tags/tag1662.xml"/><Relationship Id="rId24" Type="http://schemas.openxmlformats.org/officeDocument/2006/relationships/tags" Target="../tags/tag1675.xml"/><Relationship Id="rId32" Type="http://schemas.openxmlformats.org/officeDocument/2006/relationships/tags" Target="../tags/tag1683.xml"/><Relationship Id="rId5" Type="http://schemas.openxmlformats.org/officeDocument/2006/relationships/tags" Target="../tags/tag1656.xml"/><Relationship Id="rId15" Type="http://schemas.openxmlformats.org/officeDocument/2006/relationships/tags" Target="../tags/tag1666.xml"/><Relationship Id="rId23" Type="http://schemas.openxmlformats.org/officeDocument/2006/relationships/tags" Target="../tags/tag1674.xml"/><Relationship Id="rId28" Type="http://schemas.openxmlformats.org/officeDocument/2006/relationships/tags" Target="../tags/tag1679.xml"/><Relationship Id="rId36" Type="http://schemas.openxmlformats.org/officeDocument/2006/relationships/image" Target="../media/image8.jpeg"/><Relationship Id="rId10" Type="http://schemas.openxmlformats.org/officeDocument/2006/relationships/tags" Target="../tags/tag1661.xml"/><Relationship Id="rId19" Type="http://schemas.openxmlformats.org/officeDocument/2006/relationships/tags" Target="../tags/tag1670.xml"/><Relationship Id="rId31" Type="http://schemas.openxmlformats.org/officeDocument/2006/relationships/tags" Target="../tags/tag1682.xml"/><Relationship Id="rId4" Type="http://schemas.openxmlformats.org/officeDocument/2006/relationships/tags" Target="../tags/tag1655.xml"/><Relationship Id="rId9" Type="http://schemas.openxmlformats.org/officeDocument/2006/relationships/tags" Target="../tags/tag1660.xml"/><Relationship Id="rId14" Type="http://schemas.openxmlformats.org/officeDocument/2006/relationships/tags" Target="../tags/tag1665.xml"/><Relationship Id="rId22" Type="http://schemas.openxmlformats.org/officeDocument/2006/relationships/tags" Target="../tags/tag1673.xml"/><Relationship Id="rId27" Type="http://schemas.openxmlformats.org/officeDocument/2006/relationships/tags" Target="../tags/tag1678.xml"/><Relationship Id="rId30" Type="http://schemas.openxmlformats.org/officeDocument/2006/relationships/tags" Target="../tags/tag1681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65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693.xml"/><Relationship Id="rId13" Type="http://schemas.openxmlformats.org/officeDocument/2006/relationships/tags" Target="../tags/tag1698.xml"/><Relationship Id="rId18" Type="http://schemas.openxmlformats.org/officeDocument/2006/relationships/tags" Target="../tags/tag1703.xml"/><Relationship Id="rId26" Type="http://schemas.openxmlformats.org/officeDocument/2006/relationships/tags" Target="../tags/tag1711.xml"/><Relationship Id="rId3" Type="http://schemas.openxmlformats.org/officeDocument/2006/relationships/tags" Target="../tags/tag1688.xml"/><Relationship Id="rId21" Type="http://schemas.openxmlformats.org/officeDocument/2006/relationships/tags" Target="../tags/tag1706.xml"/><Relationship Id="rId7" Type="http://schemas.openxmlformats.org/officeDocument/2006/relationships/tags" Target="../tags/tag1692.xml"/><Relationship Id="rId12" Type="http://schemas.openxmlformats.org/officeDocument/2006/relationships/tags" Target="../tags/tag1697.xml"/><Relationship Id="rId17" Type="http://schemas.openxmlformats.org/officeDocument/2006/relationships/tags" Target="../tags/tag1702.xml"/><Relationship Id="rId25" Type="http://schemas.openxmlformats.org/officeDocument/2006/relationships/tags" Target="../tags/tag1710.xml"/><Relationship Id="rId2" Type="http://schemas.openxmlformats.org/officeDocument/2006/relationships/tags" Target="../tags/tag1687.xml"/><Relationship Id="rId16" Type="http://schemas.openxmlformats.org/officeDocument/2006/relationships/tags" Target="../tags/tag1701.xml"/><Relationship Id="rId20" Type="http://schemas.openxmlformats.org/officeDocument/2006/relationships/tags" Target="../tags/tag1705.xml"/><Relationship Id="rId29" Type="http://schemas.openxmlformats.org/officeDocument/2006/relationships/notesSlide" Target="../notesSlides/notesSlide23.xml"/><Relationship Id="rId1" Type="http://schemas.openxmlformats.org/officeDocument/2006/relationships/tags" Target="../tags/tag1686.xml"/><Relationship Id="rId6" Type="http://schemas.openxmlformats.org/officeDocument/2006/relationships/tags" Target="../tags/tag1691.xml"/><Relationship Id="rId11" Type="http://schemas.openxmlformats.org/officeDocument/2006/relationships/tags" Target="../tags/tag1696.xml"/><Relationship Id="rId24" Type="http://schemas.openxmlformats.org/officeDocument/2006/relationships/tags" Target="../tags/tag1709.xml"/><Relationship Id="rId5" Type="http://schemas.openxmlformats.org/officeDocument/2006/relationships/tags" Target="../tags/tag1690.xml"/><Relationship Id="rId15" Type="http://schemas.openxmlformats.org/officeDocument/2006/relationships/tags" Target="../tags/tag1700.xml"/><Relationship Id="rId23" Type="http://schemas.openxmlformats.org/officeDocument/2006/relationships/tags" Target="../tags/tag1708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695.xml"/><Relationship Id="rId19" Type="http://schemas.openxmlformats.org/officeDocument/2006/relationships/tags" Target="../tags/tag1704.xml"/><Relationship Id="rId4" Type="http://schemas.openxmlformats.org/officeDocument/2006/relationships/tags" Target="../tags/tag1689.xml"/><Relationship Id="rId9" Type="http://schemas.openxmlformats.org/officeDocument/2006/relationships/tags" Target="../tags/tag1694.xml"/><Relationship Id="rId14" Type="http://schemas.openxmlformats.org/officeDocument/2006/relationships/tags" Target="../tags/tag1699.xml"/><Relationship Id="rId22" Type="http://schemas.openxmlformats.org/officeDocument/2006/relationships/tags" Target="../tags/tag1707.xml"/><Relationship Id="rId27" Type="http://schemas.openxmlformats.org/officeDocument/2006/relationships/tags" Target="../tags/tag1712.xml"/><Relationship Id="rId30" Type="http://schemas.openxmlformats.org/officeDocument/2006/relationships/image" Target="../media/image33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720.xml"/><Relationship Id="rId13" Type="http://schemas.openxmlformats.org/officeDocument/2006/relationships/tags" Target="../tags/tag1725.xml"/><Relationship Id="rId18" Type="http://schemas.openxmlformats.org/officeDocument/2006/relationships/tags" Target="../tags/tag1730.xml"/><Relationship Id="rId26" Type="http://schemas.openxmlformats.org/officeDocument/2006/relationships/tags" Target="../tags/tag1738.xml"/><Relationship Id="rId3" Type="http://schemas.openxmlformats.org/officeDocument/2006/relationships/tags" Target="../tags/tag1715.xml"/><Relationship Id="rId21" Type="http://schemas.openxmlformats.org/officeDocument/2006/relationships/tags" Target="../tags/tag1733.xml"/><Relationship Id="rId7" Type="http://schemas.openxmlformats.org/officeDocument/2006/relationships/tags" Target="../tags/tag1719.xml"/><Relationship Id="rId12" Type="http://schemas.openxmlformats.org/officeDocument/2006/relationships/tags" Target="../tags/tag1724.xml"/><Relationship Id="rId17" Type="http://schemas.openxmlformats.org/officeDocument/2006/relationships/tags" Target="../tags/tag1729.xml"/><Relationship Id="rId25" Type="http://schemas.openxmlformats.org/officeDocument/2006/relationships/tags" Target="../tags/tag1737.xml"/><Relationship Id="rId2" Type="http://schemas.openxmlformats.org/officeDocument/2006/relationships/tags" Target="../tags/tag1714.xml"/><Relationship Id="rId16" Type="http://schemas.openxmlformats.org/officeDocument/2006/relationships/tags" Target="../tags/tag1728.xml"/><Relationship Id="rId20" Type="http://schemas.openxmlformats.org/officeDocument/2006/relationships/tags" Target="../tags/tag173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713.xml"/><Relationship Id="rId6" Type="http://schemas.openxmlformats.org/officeDocument/2006/relationships/tags" Target="../tags/tag1718.xml"/><Relationship Id="rId11" Type="http://schemas.openxmlformats.org/officeDocument/2006/relationships/tags" Target="../tags/tag1723.xml"/><Relationship Id="rId24" Type="http://schemas.openxmlformats.org/officeDocument/2006/relationships/tags" Target="../tags/tag1736.xml"/><Relationship Id="rId32" Type="http://schemas.openxmlformats.org/officeDocument/2006/relationships/image" Target="../media/image34.emf"/><Relationship Id="rId5" Type="http://schemas.openxmlformats.org/officeDocument/2006/relationships/tags" Target="../tags/tag1717.xml"/><Relationship Id="rId15" Type="http://schemas.openxmlformats.org/officeDocument/2006/relationships/tags" Target="../tags/tag1727.xml"/><Relationship Id="rId23" Type="http://schemas.openxmlformats.org/officeDocument/2006/relationships/tags" Target="../tags/tag1735.xml"/><Relationship Id="rId28" Type="http://schemas.openxmlformats.org/officeDocument/2006/relationships/tags" Target="../tags/tag1740.xml"/><Relationship Id="rId10" Type="http://schemas.openxmlformats.org/officeDocument/2006/relationships/tags" Target="../tags/tag1722.xml"/><Relationship Id="rId19" Type="http://schemas.openxmlformats.org/officeDocument/2006/relationships/tags" Target="../tags/tag1731.xml"/><Relationship Id="rId31" Type="http://schemas.openxmlformats.org/officeDocument/2006/relationships/image" Target="../media/image33.jpeg"/><Relationship Id="rId4" Type="http://schemas.openxmlformats.org/officeDocument/2006/relationships/tags" Target="../tags/tag1716.xml"/><Relationship Id="rId9" Type="http://schemas.openxmlformats.org/officeDocument/2006/relationships/tags" Target="../tags/tag1721.xml"/><Relationship Id="rId14" Type="http://schemas.openxmlformats.org/officeDocument/2006/relationships/tags" Target="../tags/tag1726.xml"/><Relationship Id="rId22" Type="http://schemas.openxmlformats.org/officeDocument/2006/relationships/tags" Target="../tags/tag1734.xml"/><Relationship Id="rId27" Type="http://schemas.openxmlformats.org/officeDocument/2006/relationships/tags" Target="../tags/tag1739.xml"/><Relationship Id="rId30" Type="http://schemas.openxmlformats.org/officeDocument/2006/relationships/notesSlide" Target="../notesSlides/notesSlide2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tags" Target="../tags/tag236.xml"/><Relationship Id="rId39" Type="http://schemas.openxmlformats.org/officeDocument/2006/relationships/tags" Target="../tags/tag249.xml"/><Relationship Id="rId21" Type="http://schemas.openxmlformats.org/officeDocument/2006/relationships/tags" Target="../tags/tag231.xml"/><Relationship Id="rId34" Type="http://schemas.openxmlformats.org/officeDocument/2006/relationships/tags" Target="../tags/tag244.xml"/><Relationship Id="rId42" Type="http://schemas.openxmlformats.org/officeDocument/2006/relationships/tags" Target="../tags/tag252.xml"/><Relationship Id="rId47" Type="http://schemas.openxmlformats.org/officeDocument/2006/relationships/tags" Target="../tags/tag257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9" Type="http://schemas.openxmlformats.org/officeDocument/2006/relationships/tags" Target="../tags/tag239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32" Type="http://schemas.openxmlformats.org/officeDocument/2006/relationships/tags" Target="../tags/tag242.xml"/><Relationship Id="rId37" Type="http://schemas.openxmlformats.org/officeDocument/2006/relationships/tags" Target="../tags/tag247.xml"/><Relationship Id="rId40" Type="http://schemas.openxmlformats.org/officeDocument/2006/relationships/tags" Target="../tags/tag250.xml"/><Relationship Id="rId45" Type="http://schemas.openxmlformats.org/officeDocument/2006/relationships/tags" Target="../tags/tag255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36" Type="http://schemas.openxmlformats.org/officeDocument/2006/relationships/tags" Target="../tags/tag246.xml"/><Relationship Id="rId49" Type="http://schemas.openxmlformats.org/officeDocument/2006/relationships/image" Target="../media/image8.jpeg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tags" Target="../tags/tag241.xml"/><Relationship Id="rId44" Type="http://schemas.openxmlformats.org/officeDocument/2006/relationships/tags" Target="../tags/tag254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tags" Target="../tags/tag237.xml"/><Relationship Id="rId30" Type="http://schemas.openxmlformats.org/officeDocument/2006/relationships/tags" Target="../tags/tag240.xml"/><Relationship Id="rId35" Type="http://schemas.openxmlformats.org/officeDocument/2006/relationships/tags" Target="../tags/tag245.xml"/><Relationship Id="rId43" Type="http://schemas.openxmlformats.org/officeDocument/2006/relationships/tags" Target="../tags/tag253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33" Type="http://schemas.openxmlformats.org/officeDocument/2006/relationships/tags" Target="../tags/tag243.xml"/><Relationship Id="rId38" Type="http://schemas.openxmlformats.org/officeDocument/2006/relationships/tags" Target="../tags/tag248.xml"/><Relationship Id="rId46" Type="http://schemas.openxmlformats.org/officeDocument/2006/relationships/tags" Target="../tags/tag256.xml"/><Relationship Id="rId20" Type="http://schemas.openxmlformats.org/officeDocument/2006/relationships/tags" Target="../tags/tag230.xml"/><Relationship Id="rId41" Type="http://schemas.openxmlformats.org/officeDocument/2006/relationships/tags" Target="../tags/tag251.xml"/><Relationship Id="rId1" Type="http://schemas.openxmlformats.org/officeDocument/2006/relationships/tags" Target="../tags/tag211.xml"/><Relationship Id="rId6" Type="http://schemas.openxmlformats.org/officeDocument/2006/relationships/tags" Target="../tags/tag21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748.xml"/><Relationship Id="rId13" Type="http://schemas.openxmlformats.org/officeDocument/2006/relationships/tags" Target="../tags/tag1753.xml"/><Relationship Id="rId3" Type="http://schemas.openxmlformats.org/officeDocument/2006/relationships/tags" Target="../tags/tag1743.xml"/><Relationship Id="rId7" Type="http://schemas.openxmlformats.org/officeDocument/2006/relationships/tags" Target="../tags/tag1747.xml"/><Relationship Id="rId12" Type="http://schemas.openxmlformats.org/officeDocument/2006/relationships/tags" Target="../tags/tag1752.xml"/><Relationship Id="rId17" Type="http://schemas.openxmlformats.org/officeDocument/2006/relationships/image" Target="../media/image33.jpeg"/><Relationship Id="rId2" Type="http://schemas.openxmlformats.org/officeDocument/2006/relationships/tags" Target="../tags/tag174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741.xml"/><Relationship Id="rId6" Type="http://schemas.openxmlformats.org/officeDocument/2006/relationships/tags" Target="../tags/tag1746.xml"/><Relationship Id="rId11" Type="http://schemas.openxmlformats.org/officeDocument/2006/relationships/tags" Target="../tags/tag1751.xml"/><Relationship Id="rId5" Type="http://schemas.openxmlformats.org/officeDocument/2006/relationships/tags" Target="../tags/tag1745.xml"/><Relationship Id="rId15" Type="http://schemas.openxmlformats.org/officeDocument/2006/relationships/tags" Target="../tags/tag1755.xml"/><Relationship Id="rId10" Type="http://schemas.openxmlformats.org/officeDocument/2006/relationships/tags" Target="../tags/tag1750.xml"/><Relationship Id="rId4" Type="http://schemas.openxmlformats.org/officeDocument/2006/relationships/tags" Target="../tags/tag1744.xml"/><Relationship Id="rId9" Type="http://schemas.openxmlformats.org/officeDocument/2006/relationships/tags" Target="../tags/tag1749.xml"/><Relationship Id="rId14" Type="http://schemas.openxmlformats.org/officeDocument/2006/relationships/tags" Target="../tags/tag175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76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758.xml"/><Relationship Id="rId7" Type="http://schemas.openxmlformats.org/officeDocument/2006/relationships/tags" Target="../tags/tag1762.xml"/><Relationship Id="rId12" Type="http://schemas.openxmlformats.org/officeDocument/2006/relationships/tags" Target="../tags/tag1767.xml"/><Relationship Id="rId2" Type="http://schemas.openxmlformats.org/officeDocument/2006/relationships/tags" Target="../tags/tag1757.xml"/><Relationship Id="rId1" Type="http://schemas.openxmlformats.org/officeDocument/2006/relationships/tags" Target="../tags/tag1756.xml"/><Relationship Id="rId6" Type="http://schemas.openxmlformats.org/officeDocument/2006/relationships/tags" Target="../tags/tag1761.xml"/><Relationship Id="rId11" Type="http://schemas.openxmlformats.org/officeDocument/2006/relationships/tags" Target="../tags/tag1766.xml"/><Relationship Id="rId5" Type="http://schemas.openxmlformats.org/officeDocument/2006/relationships/tags" Target="../tags/tag1760.xml"/><Relationship Id="rId15" Type="http://schemas.openxmlformats.org/officeDocument/2006/relationships/image" Target="../media/image35.emf"/><Relationship Id="rId10" Type="http://schemas.openxmlformats.org/officeDocument/2006/relationships/tags" Target="../tags/tag1765.xml"/><Relationship Id="rId4" Type="http://schemas.openxmlformats.org/officeDocument/2006/relationships/tags" Target="../tags/tag1759.xml"/><Relationship Id="rId9" Type="http://schemas.openxmlformats.org/officeDocument/2006/relationships/tags" Target="../tags/tag1764.xml"/><Relationship Id="rId14" Type="http://schemas.openxmlformats.org/officeDocument/2006/relationships/image" Target="../media/image33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775.xml"/><Relationship Id="rId13" Type="http://schemas.openxmlformats.org/officeDocument/2006/relationships/image" Target="../media/image33.jpeg"/><Relationship Id="rId3" Type="http://schemas.openxmlformats.org/officeDocument/2006/relationships/tags" Target="../tags/tag1770.xml"/><Relationship Id="rId7" Type="http://schemas.openxmlformats.org/officeDocument/2006/relationships/tags" Target="../tags/tag177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769.xml"/><Relationship Id="rId1" Type="http://schemas.openxmlformats.org/officeDocument/2006/relationships/tags" Target="../tags/tag1768.xml"/><Relationship Id="rId6" Type="http://schemas.openxmlformats.org/officeDocument/2006/relationships/tags" Target="../tags/tag1773.xml"/><Relationship Id="rId11" Type="http://schemas.openxmlformats.org/officeDocument/2006/relationships/tags" Target="../tags/tag1778.xml"/><Relationship Id="rId5" Type="http://schemas.openxmlformats.org/officeDocument/2006/relationships/tags" Target="../tags/tag1772.xml"/><Relationship Id="rId10" Type="http://schemas.openxmlformats.org/officeDocument/2006/relationships/tags" Target="../tags/tag1777.xml"/><Relationship Id="rId4" Type="http://schemas.openxmlformats.org/officeDocument/2006/relationships/tags" Target="../tags/tag1771.xml"/><Relationship Id="rId9" Type="http://schemas.openxmlformats.org/officeDocument/2006/relationships/tags" Target="../tags/tag1776.xml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tags" Target="../tags/tag1791.xml"/><Relationship Id="rId18" Type="http://schemas.openxmlformats.org/officeDocument/2006/relationships/tags" Target="../tags/tag1796.xml"/><Relationship Id="rId26" Type="http://schemas.openxmlformats.org/officeDocument/2006/relationships/tags" Target="../tags/tag1804.xml"/><Relationship Id="rId39" Type="http://schemas.openxmlformats.org/officeDocument/2006/relationships/tags" Target="../tags/tag1817.xml"/><Relationship Id="rId21" Type="http://schemas.openxmlformats.org/officeDocument/2006/relationships/tags" Target="../tags/tag1799.xml"/><Relationship Id="rId34" Type="http://schemas.openxmlformats.org/officeDocument/2006/relationships/tags" Target="../tags/tag1812.xml"/><Relationship Id="rId7" Type="http://schemas.openxmlformats.org/officeDocument/2006/relationships/tags" Target="../tags/tag1785.xml"/><Relationship Id="rId12" Type="http://schemas.openxmlformats.org/officeDocument/2006/relationships/tags" Target="../tags/tag1790.xml"/><Relationship Id="rId17" Type="http://schemas.openxmlformats.org/officeDocument/2006/relationships/tags" Target="../tags/tag1795.xml"/><Relationship Id="rId25" Type="http://schemas.openxmlformats.org/officeDocument/2006/relationships/tags" Target="../tags/tag1803.xml"/><Relationship Id="rId33" Type="http://schemas.openxmlformats.org/officeDocument/2006/relationships/tags" Target="../tags/tag1811.xml"/><Relationship Id="rId38" Type="http://schemas.openxmlformats.org/officeDocument/2006/relationships/tags" Target="../tags/tag1816.xml"/><Relationship Id="rId2" Type="http://schemas.openxmlformats.org/officeDocument/2006/relationships/tags" Target="../tags/tag1780.xml"/><Relationship Id="rId16" Type="http://schemas.openxmlformats.org/officeDocument/2006/relationships/tags" Target="../tags/tag1794.xml"/><Relationship Id="rId20" Type="http://schemas.openxmlformats.org/officeDocument/2006/relationships/tags" Target="../tags/tag1798.xml"/><Relationship Id="rId29" Type="http://schemas.openxmlformats.org/officeDocument/2006/relationships/tags" Target="../tags/tag1807.xml"/><Relationship Id="rId1" Type="http://schemas.openxmlformats.org/officeDocument/2006/relationships/tags" Target="../tags/tag1779.xml"/><Relationship Id="rId6" Type="http://schemas.openxmlformats.org/officeDocument/2006/relationships/tags" Target="../tags/tag1784.xml"/><Relationship Id="rId11" Type="http://schemas.openxmlformats.org/officeDocument/2006/relationships/tags" Target="../tags/tag1789.xml"/><Relationship Id="rId24" Type="http://schemas.openxmlformats.org/officeDocument/2006/relationships/tags" Target="../tags/tag1802.xml"/><Relationship Id="rId32" Type="http://schemas.openxmlformats.org/officeDocument/2006/relationships/tags" Target="../tags/tag1810.xml"/><Relationship Id="rId37" Type="http://schemas.openxmlformats.org/officeDocument/2006/relationships/tags" Target="../tags/tag1815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1783.xml"/><Relationship Id="rId15" Type="http://schemas.openxmlformats.org/officeDocument/2006/relationships/tags" Target="../tags/tag1793.xml"/><Relationship Id="rId23" Type="http://schemas.openxmlformats.org/officeDocument/2006/relationships/tags" Target="../tags/tag1801.xml"/><Relationship Id="rId28" Type="http://schemas.openxmlformats.org/officeDocument/2006/relationships/tags" Target="../tags/tag1806.xml"/><Relationship Id="rId36" Type="http://schemas.openxmlformats.org/officeDocument/2006/relationships/tags" Target="../tags/tag1814.xml"/><Relationship Id="rId10" Type="http://schemas.openxmlformats.org/officeDocument/2006/relationships/tags" Target="../tags/tag1788.xml"/><Relationship Id="rId19" Type="http://schemas.openxmlformats.org/officeDocument/2006/relationships/tags" Target="../tags/tag1797.xml"/><Relationship Id="rId31" Type="http://schemas.openxmlformats.org/officeDocument/2006/relationships/tags" Target="../tags/tag1809.xml"/><Relationship Id="rId4" Type="http://schemas.openxmlformats.org/officeDocument/2006/relationships/tags" Target="../tags/tag1782.xml"/><Relationship Id="rId9" Type="http://schemas.openxmlformats.org/officeDocument/2006/relationships/tags" Target="../tags/tag1787.xml"/><Relationship Id="rId14" Type="http://schemas.openxmlformats.org/officeDocument/2006/relationships/tags" Target="../tags/tag1792.xml"/><Relationship Id="rId22" Type="http://schemas.openxmlformats.org/officeDocument/2006/relationships/tags" Target="../tags/tag1800.xml"/><Relationship Id="rId27" Type="http://schemas.openxmlformats.org/officeDocument/2006/relationships/tags" Target="../tags/tag1805.xml"/><Relationship Id="rId30" Type="http://schemas.openxmlformats.org/officeDocument/2006/relationships/tags" Target="../tags/tag1808.xml"/><Relationship Id="rId35" Type="http://schemas.openxmlformats.org/officeDocument/2006/relationships/tags" Target="../tags/tag1813.xml"/><Relationship Id="rId8" Type="http://schemas.openxmlformats.org/officeDocument/2006/relationships/tags" Target="../tags/tag1786.xml"/><Relationship Id="rId3" Type="http://schemas.openxmlformats.org/officeDocument/2006/relationships/tags" Target="../tags/tag178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825.xml"/><Relationship Id="rId13" Type="http://schemas.openxmlformats.org/officeDocument/2006/relationships/tags" Target="../tags/tag1830.xml"/><Relationship Id="rId18" Type="http://schemas.openxmlformats.org/officeDocument/2006/relationships/tags" Target="../tags/tag1835.xml"/><Relationship Id="rId26" Type="http://schemas.openxmlformats.org/officeDocument/2006/relationships/tags" Target="../tags/tag1843.xml"/><Relationship Id="rId3" Type="http://schemas.openxmlformats.org/officeDocument/2006/relationships/tags" Target="../tags/tag1820.xml"/><Relationship Id="rId21" Type="http://schemas.openxmlformats.org/officeDocument/2006/relationships/tags" Target="../tags/tag1838.xml"/><Relationship Id="rId7" Type="http://schemas.openxmlformats.org/officeDocument/2006/relationships/tags" Target="../tags/tag1824.xml"/><Relationship Id="rId12" Type="http://schemas.openxmlformats.org/officeDocument/2006/relationships/tags" Target="../tags/tag1829.xml"/><Relationship Id="rId17" Type="http://schemas.openxmlformats.org/officeDocument/2006/relationships/tags" Target="../tags/tag1834.xml"/><Relationship Id="rId25" Type="http://schemas.openxmlformats.org/officeDocument/2006/relationships/tags" Target="../tags/tag1842.xml"/><Relationship Id="rId2" Type="http://schemas.openxmlformats.org/officeDocument/2006/relationships/tags" Target="../tags/tag1819.xml"/><Relationship Id="rId16" Type="http://schemas.openxmlformats.org/officeDocument/2006/relationships/tags" Target="../tags/tag1833.xml"/><Relationship Id="rId20" Type="http://schemas.openxmlformats.org/officeDocument/2006/relationships/tags" Target="../tags/tag1837.xml"/><Relationship Id="rId29" Type="http://schemas.openxmlformats.org/officeDocument/2006/relationships/notesSlide" Target="../notesSlides/notesSlide25.xml"/><Relationship Id="rId1" Type="http://schemas.openxmlformats.org/officeDocument/2006/relationships/tags" Target="../tags/tag1818.xml"/><Relationship Id="rId6" Type="http://schemas.openxmlformats.org/officeDocument/2006/relationships/tags" Target="../tags/tag1823.xml"/><Relationship Id="rId11" Type="http://schemas.openxmlformats.org/officeDocument/2006/relationships/tags" Target="../tags/tag1828.xml"/><Relationship Id="rId24" Type="http://schemas.openxmlformats.org/officeDocument/2006/relationships/tags" Target="../tags/tag1841.xml"/><Relationship Id="rId5" Type="http://schemas.openxmlformats.org/officeDocument/2006/relationships/tags" Target="../tags/tag1822.xml"/><Relationship Id="rId15" Type="http://schemas.openxmlformats.org/officeDocument/2006/relationships/tags" Target="../tags/tag1832.xml"/><Relationship Id="rId23" Type="http://schemas.openxmlformats.org/officeDocument/2006/relationships/tags" Target="../tags/tag184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827.xml"/><Relationship Id="rId19" Type="http://schemas.openxmlformats.org/officeDocument/2006/relationships/tags" Target="../tags/tag1836.xml"/><Relationship Id="rId4" Type="http://schemas.openxmlformats.org/officeDocument/2006/relationships/tags" Target="../tags/tag1821.xml"/><Relationship Id="rId9" Type="http://schemas.openxmlformats.org/officeDocument/2006/relationships/tags" Target="../tags/tag1826.xml"/><Relationship Id="rId14" Type="http://schemas.openxmlformats.org/officeDocument/2006/relationships/tags" Target="../tags/tag1831.xml"/><Relationship Id="rId22" Type="http://schemas.openxmlformats.org/officeDocument/2006/relationships/tags" Target="../tags/tag1839.xml"/><Relationship Id="rId27" Type="http://schemas.openxmlformats.org/officeDocument/2006/relationships/tags" Target="../tags/tag184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tags" Target="../tags/tag1857.xml"/><Relationship Id="rId18" Type="http://schemas.openxmlformats.org/officeDocument/2006/relationships/tags" Target="../tags/tag1862.xml"/><Relationship Id="rId26" Type="http://schemas.openxmlformats.org/officeDocument/2006/relationships/tags" Target="../tags/tag1870.xml"/><Relationship Id="rId39" Type="http://schemas.openxmlformats.org/officeDocument/2006/relationships/tags" Target="../tags/tag1883.xml"/><Relationship Id="rId21" Type="http://schemas.openxmlformats.org/officeDocument/2006/relationships/tags" Target="../tags/tag1865.xml"/><Relationship Id="rId34" Type="http://schemas.openxmlformats.org/officeDocument/2006/relationships/tags" Target="../tags/tag1878.xml"/><Relationship Id="rId42" Type="http://schemas.openxmlformats.org/officeDocument/2006/relationships/tags" Target="../tags/tag1886.xml"/><Relationship Id="rId47" Type="http://schemas.openxmlformats.org/officeDocument/2006/relationships/tags" Target="../tags/tag1891.xml"/><Relationship Id="rId50" Type="http://schemas.openxmlformats.org/officeDocument/2006/relationships/tags" Target="../tags/tag1894.xml"/><Relationship Id="rId55" Type="http://schemas.openxmlformats.org/officeDocument/2006/relationships/image" Target="../media/image33.jpeg"/><Relationship Id="rId7" Type="http://schemas.openxmlformats.org/officeDocument/2006/relationships/tags" Target="../tags/tag1851.xml"/><Relationship Id="rId2" Type="http://schemas.openxmlformats.org/officeDocument/2006/relationships/tags" Target="../tags/tag1846.xml"/><Relationship Id="rId16" Type="http://schemas.openxmlformats.org/officeDocument/2006/relationships/tags" Target="../tags/tag1860.xml"/><Relationship Id="rId29" Type="http://schemas.openxmlformats.org/officeDocument/2006/relationships/tags" Target="../tags/tag1873.xml"/><Relationship Id="rId11" Type="http://schemas.openxmlformats.org/officeDocument/2006/relationships/tags" Target="../tags/tag1855.xml"/><Relationship Id="rId24" Type="http://schemas.openxmlformats.org/officeDocument/2006/relationships/tags" Target="../tags/tag1868.xml"/><Relationship Id="rId32" Type="http://schemas.openxmlformats.org/officeDocument/2006/relationships/tags" Target="../tags/tag1876.xml"/><Relationship Id="rId37" Type="http://schemas.openxmlformats.org/officeDocument/2006/relationships/tags" Target="../tags/tag1881.xml"/><Relationship Id="rId40" Type="http://schemas.openxmlformats.org/officeDocument/2006/relationships/tags" Target="../tags/tag1884.xml"/><Relationship Id="rId45" Type="http://schemas.openxmlformats.org/officeDocument/2006/relationships/tags" Target="../tags/tag1889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849.xml"/><Relationship Id="rId10" Type="http://schemas.openxmlformats.org/officeDocument/2006/relationships/tags" Target="../tags/tag1854.xml"/><Relationship Id="rId19" Type="http://schemas.openxmlformats.org/officeDocument/2006/relationships/tags" Target="../tags/tag1863.xml"/><Relationship Id="rId31" Type="http://schemas.openxmlformats.org/officeDocument/2006/relationships/tags" Target="../tags/tag1875.xml"/><Relationship Id="rId44" Type="http://schemas.openxmlformats.org/officeDocument/2006/relationships/tags" Target="../tags/tag1888.xml"/><Relationship Id="rId52" Type="http://schemas.openxmlformats.org/officeDocument/2006/relationships/tags" Target="../tags/tag1896.xml"/><Relationship Id="rId4" Type="http://schemas.openxmlformats.org/officeDocument/2006/relationships/tags" Target="../tags/tag1848.xml"/><Relationship Id="rId9" Type="http://schemas.openxmlformats.org/officeDocument/2006/relationships/tags" Target="../tags/tag1853.xml"/><Relationship Id="rId14" Type="http://schemas.openxmlformats.org/officeDocument/2006/relationships/tags" Target="../tags/tag1858.xml"/><Relationship Id="rId22" Type="http://schemas.openxmlformats.org/officeDocument/2006/relationships/tags" Target="../tags/tag1866.xml"/><Relationship Id="rId27" Type="http://schemas.openxmlformats.org/officeDocument/2006/relationships/tags" Target="../tags/tag1871.xml"/><Relationship Id="rId30" Type="http://schemas.openxmlformats.org/officeDocument/2006/relationships/tags" Target="../tags/tag1874.xml"/><Relationship Id="rId35" Type="http://schemas.openxmlformats.org/officeDocument/2006/relationships/tags" Target="../tags/tag1879.xml"/><Relationship Id="rId43" Type="http://schemas.openxmlformats.org/officeDocument/2006/relationships/tags" Target="../tags/tag1887.xml"/><Relationship Id="rId48" Type="http://schemas.openxmlformats.org/officeDocument/2006/relationships/tags" Target="../tags/tag1892.xml"/><Relationship Id="rId8" Type="http://schemas.openxmlformats.org/officeDocument/2006/relationships/tags" Target="../tags/tag1852.xml"/><Relationship Id="rId51" Type="http://schemas.openxmlformats.org/officeDocument/2006/relationships/tags" Target="../tags/tag1895.xml"/><Relationship Id="rId3" Type="http://schemas.openxmlformats.org/officeDocument/2006/relationships/tags" Target="../tags/tag1847.xml"/><Relationship Id="rId12" Type="http://schemas.openxmlformats.org/officeDocument/2006/relationships/tags" Target="../tags/tag1856.xml"/><Relationship Id="rId17" Type="http://schemas.openxmlformats.org/officeDocument/2006/relationships/tags" Target="../tags/tag1861.xml"/><Relationship Id="rId25" Type="http://schemas.openxmlformats.org/officeDocument/2006/relationships/tags" Target="../tags/tag1869.xml"/><Relationship Id="rId33" Type="http://schemas.openxmlformats.org/officeDocument/2006/relationships/tags" Target="../tags/tag1877.xml"/><Relationship Id="rId38" Type="http://schemas.openxmlformats.org/officeDocument/2006/relationships/tags" Target="../tags/tag1882.xml"/><Relationship Id="rId46" Type="http://schemas.openxmlformats.org/officeDocument/2006/relationships/tags" Target="../tags/tag1890.xml"/><Relationship Id="rId20" Type="http://schemas.openxmlformats.org/officeDocument/2006/relationships/tags" Target="../tags/tag1864.xml"/><Relationship Id="rId41" Type="http://schemas.openxmlformats.org/officeDocument/2006/relationships/tags" Target="../tags/tag1885.xml"/><Relationship Id="rId54" Type="http://schemas.openxmlformats.org/officeDocument/2006/relationships/image" Target="../media/image36.jpeg"/><Relationship Id="rId1" Type="http://schemas.openxmlformats.org/officeDocument/2006/relationships/tags" Target="../tags/tag1845.xml"/><Relationship Id="rId6" Type="http://schemas.openxmlformats.org/officeDocument/2006/relationships/tags" Target="../tags/tag1850.xml"/><Relationship Id="rId15" Type="http://schemas.openxmlformats.org/officeDocument/2006/relationships/tags" Target="../tags/tag1859.xml"/><Relationship Id="rId23" Type="http://schemas.openxmlformats.org/officeDocument/2006/relationships/tags" Target="../tags/tag1867.xml"/><Relationship Id="rId28" Type="http://schemas.openxmlformats.org/officeDocument/2006/relationships/tags" Target="../tags/tag1872.xml"/><Relationship Id="rId36" Type="http://schemas.openxmlformats.org/officeDocument/2006/relationships/tags" Target="../tags/tag1880.xml"/><Relationship Id="rId49" Type="http://schemas.openxmlformats.org/officeDocument/2006/relationships/tags" Target="../tags/tag1893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1909.xml"/><Relationship Id="rId18" Type="http://schemas.openxmlformats.org/officeDocument/2006/relationships/tags" Target="../tags/tag1914.xml"/><Relationship Id="rId26" Type="http://schemas.openxmlformats.org/officeDocument/2006/relationships/tags" Target="../tags/tag1922.xml"/><Relationship Id="rId39" Type="http://schemas.openxmlformats.org/officeDocument/2006/relationships/tags" Target="../tags/tag1935.xml"/><Relationship Id="rId21" Type="http://schemas.openxmlformats.org/officeDocument/2006/relationships/tags" Target="../tags/tag1917.xml"/><Relationship Id="rId34" Type="http://schemas.openxmlformats.org/officeDocument/2006/relationships/tags" Target="../tags/tag1930.xml"/><Relationship Id="rId7" Type="http://schemas.openxmlformats.org/officeDocument/2006/relationships/tags" Target="../tags/tag1903.xml"/><Relationship Id="rId12" Type="http://schemas.openxmlformats.org/officeDocument/2006/relationships/tags" Target="../tags/tag1908.xml"/><Relationship Id="rId17" Type="http://schemas.openxmlformats.org/officeDocument/2006/relationships/tags" Target="../tags/tag1913.xml"/><Relationship Id="rId25" Type="http://schemas.openxmlformats.org/officeDocument/2006/relationships/tags" Target="../tags/tag1921.xml"/><Relationship Id="rId33" Type="http://schemas.openxmlformats.org/officeDocument/2006/relationships/tags" Target="../tags/tag1929.xml"/><Relationship Id="rId38" Type="http://schemas.openxmlformats.org/officeDocument/2006/relationships/tags" Target="../tags/tag1934.xml"/><Relationship Id="rId2" Type="http://schemas.openxmlformats.org/officeDocument/2006/relationships/tags" Target="../tags/tag1898.xml"/><Relationship Id="rId16" Type="http://schemas.openxmlformats.org/officeDocument/2006/relationships/tags" Target="../tags/tag1912.xml"/><Relationship Id="rId20" Type="http://schemas.openxmlformats.org/officeDocument/2006/relationships/tags" Target="../tags/tag1916.xml"/><Relationship Id="rId29" Type="http://schemas.openxmlformats.org/officeDocument/2006/relationships/tags" Target="../tags/tag1925.xml"/><Relationship Id="rId1" Type="http://schemas.openxmlformats.org/officeDocument/2006/relationships/tags" Target="../tags/tag1897.xml"/><Relationship Id="rId6" Type="http://schemas.openxmlformats.org/officeDocument/2006/relationships/tags" Target="../tags/tag1902.xml"/><Relationship Id="rId11" Type="http://schemas.openxmlformats.org/officeDocument/2006/relationships/tags" Target="../tags/tag1907.xml"/><Relationship Id="rId24" Type="http://schemas.openxmlformats.org/officeDocument/2006/relationships/tags" Target="../tags/tag1920.xml"/><Relationship Id="rId32" Type="http://schemas.openxmlformats.org/officeDocument/2006/relationships/tags" Target="../tags/tag1928.xml"/><Relationship Id="rId37" Type="http://schemas.openxmlformats.org/officeDocument/2006/relationships/tags" Target="../tags/tag1933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1901.xml"/><Relationship Id="rId15" Type="http://schemas.openxmlformats.org/officeDocument/2006/relationships/tags" Target="../tags/tag1911.xml"/><Relationship Id="rId23" Type="http://schemas.openxmlformats.org/officeDocument/2006/relationships/tags" Target="../tags/tag1919.xml"/><Relationship Id="rId28" Type="http://schemas.openxmlformats.org/officeDocument/2006/relationships/tags" Target="../tags/tag1924.xml"/><Relationship Id="rId36" Type="http://schemas.openxmlformats.org/officeDocument/2006/relationships/tags" Target="../tags/tag1932.xml"/><Relationship Id="rId10" Type="http://schemas.openxmlformats.org/officeDocument/2006/relationships/tags" Target="../tags/tag1906.xml"/><Relationship Id="rId19" Type="http://schemas.openxmlformats.org/officeDocument/2006/relationships/tags" Target="../tags/tag1915.xml"/><Relationship Id="rId31" Type="http://schemas.openxmlformats.org/officeDocument/2006/relationships/tags" Target="../tags/tag1927.xml"/><Relationship Id="rId4" Type="http://schemas.openxmlformats.org/officeDocument/2006/relationships/tags" Target="../tags/tag1900.xml"/><Relationship Id="rId9" Type="http://schemas.openxmlformats.org/officeDocument/2006/relationships/tags" Target="../tags/tag1905.xml"/><Relationship Id="rId14" Type="http://schemas.openxmlformats.org/officeDocument/2006/relationships/tags" Target="../tags/tag1910.xml"/><Relationship Id="rId22" Type="http://schemas.openxmlformats.org/officeDocument/2006/relationships/tags" Target="../tags/tag1918.xml"/><Relationship Id="rId27" Type="http://schemas.openxmlformats.org/officeDocument/2006/relationships/tags" Target="../tags/tag1923.xml"/><Relationship Id="rId30" Type="http://schemas.openxmlformats.org/officeDocument/2006/relationships/tags" Target="../tags/tag1926.xml"/><Relationship Id="rId35" Type="http://schemas.openxmlformats.org/officeDocument/2006/relationships/tags" Target="../tags/tag1931.xml"/><Relationship Id="rId8" Type="http://schemas.openxmlformats.org/officeDocument/2006/relationships/tags" Target="../tags/tag1904.xml"/><Relationship Id="rId3" Type="http://schemas.openxmlformats.org/officeDocument/2006/relationships/tags" Target="../tags/tag189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tags" Target="../tags/tag283.xml"/><Relationship Id="rId39" Type="http://schemas.openxmlformats.org/officeDocument/2006/relationships/tags" Target="../tags/tag296.xml"/><Relationship Id="rId21" Type="http://schemas.openxmlformats.org/officeDocument/2006/relationships/tags" Target="../tags/tag278.xml"/><Relationship Id="rId34" Type="http://schemas.openxmlformats.org/officeDocument/2006/relationships/tags" Target="../tags/tag291.xml"/><Relationship Id="rId42" Type="http://schemas.openxmlformats.org/officeDocument/2006/relationships/tags" Target="../tags/tag299.xml"/><Relationship Id="rId47" Type="http://schemas.openxmlformats.org/officeDocument/2006/relationships/tags" Target="../tags/tag304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9" Type="http://schemas.openxmlformats.org/officeDocument/2006/relationships/tags" Target="../tags/tag286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32" Type="http://schemas.openxmlformats.org/officeDocument/2006/relationships/tags" Target="../tags/tag289.xml"/><Relationship Id="rId37" Type="http://schemas.openxmlformats.org/officeDocument/2006/relationships/tags" Target="../tags/tag294.xml"/><Relationship Id="rId40" Type="http://schemas.openxmlformats.org/officeDocument/2006/relationships/tags" Target="../tags/tag297.xml"/><Relationship Id="rId45" Type="http://schemas.openxmlformats.org/officeDocument/2006/relationships/tags" Target="../tags/tag302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tags" Target="../tags/tag285.xml"/><Relationship Id="rId36" Type="http://schemas.openxmlformats.org/officeDocument/2006/relationships/tags" Target="../tags/tag293.xml"/><Relationship Id="rId49" Type="http://schemas.openxmlformats.org/officeDocument/2006/relationships/image" Target="../media/image8.jpeg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31" Type="http://schemas.openxmlformats.org/officeDocument/2006/relationships/tags" Target="../tags/tag288.xml"/><Relationship Id="rId44" Type="http://schemas.openxmlformats.org/officeDocument/2006/relationships/tags" Target="../tags/tag301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tags" Target="../tags/tag284.xml"/><Relationship Id="rId30" Type="http://schemas.openxmlformats.org/officeDocument/2006/relationships/tags" Target="../tags/tag287.xml"/><Relationship Id="rId35" Type="http://schemas.openxmlformats.org/officeDocument/2006/relationships/tags" Target="../tags/tag292.xml"/><Relationship Id="rId43" Type="http://schemas.openxmlformats.org/officeDocument/2006/relationships/tags" Target="../tags/tag300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65.xml"/><Relationship Id="rId3" Type="http://schemas.openxmlformats.org/officeDocument/2006/relationships/tags" Target="../tags/tag260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tags" Target="../tags/tag282.xml"/><Relationship Id="rId33" Type="http://schemas.openxmlformats.org/officeDocument/2006/relationships/tags" Target="../tags/tag290.xml"/><Relationship Id="rId38" Type="http://schemas.openxmlformats.org/officeDocument/2006/relationships/tags" Target="../tags/tag295.xml"/><Relationship Id="rId46" Type="http://schemas.openxmlformats.org/officeDocument/2006/relationships/tags" Target="../tags/tag303.xml"/><Relationship Id="rId20" Type="http://schemas.openxmlformats.org/officeDocument/2006/relationships/tags" Target="../tags/tag277.xml"/><Relationship Id="rId41" Type="http://schemas.openxmlformats.org/officeDocument/2006/relationships/tags" Target="../tags/tag298.xml"/><Relationship Id="rId1" Type="http://schemas.openxmlformats.org/officeDocument/2006/relationships/tags" Target="../tags/tag258.xml"/><Relationship Id="rId6" Type="http://schemas.openxmlformats.org/officeDocument/2006/relationships/tags" Target="../tags/tag26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37.xml"/><Relationship Id="rId1" Type="http://schemas.openxmlformats.org/officeDocument/2006/relationships/tags" Target="../tags/tag193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tags" Target="../tags/tag330.xml"/><Relationship Id="rId39" Type="http://schemas.openxmlformats.org/officeDocument/2006/relationships/tags" Target="../tags/tag343.xml"/><Relationship Id="rId21" Type="http://schemas.openxmlformats.org/officeDocument/2006/relationships/tags" Target="../tags/tag325.xml"/><Relationship Id="rId34" Type="http://schemas.openxmlformats.org/officeDocument/2006/relationships/tags" Target="../tags/tag338.xml"/><Relationship Id="rId42" Type="http://schemas.openxmlformats.org/officeDocument/2006/relationships/tags" Target="../tags/tag346.xml"/><Relationship Id="rId47" Type="http://schemas.openxmlformats.org/officeDocument/2006/relationships/tags" Target="../tags/tag351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9" Type="http://schemas.openxmlformats.org/officeDocument/2006/relationships/tags" Target="../tags/tag333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32" Type="http://schemas.openxmlformats.org/officeDocument/2006/relationships/tags" Target="../tags/tag336.xml"/><Relationship Id="rId37" Type="http://schemas.openxmlformats.org/officeDocument/2006/relationships/tags" Target="../tags/tag341.xml"/><Relationship Id="rId40" Type="http://schemas.openxmlformats.org/officeDocument/2006/relationships/tags" Target="../tags/tag344.xml"/><Relationship Id="rId45" Type="http://schemas.openxmlformats.org/officeDocument/2006/relationships/tags" Target="../tags/tag349.xml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tags" Target="../tags/tag332.xml"/><Relationship Id="rId36" Type="http://schemas.openxmlformats.org/officeDocument/2006/relationships/tags" Target="../tags/tag340.xml"/><Relationship Id="rId49" Type="http://schemas.openxmlformats.org/officeDocument/2006/relationships/image" Target="../media/image8.jpeg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tags" Target="../tags/tag335.xml"/><Relationship Id="rId44" Type="http://schemas.openxmlformats.org/officeDocument/2006/relationships/tags" Target="../tags/tag348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tags" Target="../tags/tag331.xml"/><Relationship Id="rId30" Type="http://schemas.openxmlformats.org/officeDocument/2006/relationships/tags" Target="../tags/tag334.xml"/><Relationship Id="rId35" Type="http://schemas.openxmlformats.org/officeDocument/2006/relationships/tags" Target="../tags/tag339.xml"/><Relationship Id="rId43" Type="http://schemas.openxmlformats.org/officeDocument/2006/relationships/tags" Target="../tags/tag347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33" Type="http://schemas.openxmlformats.org/officeDocument/2006/relationships/tags" Target="../tags/tag337.xml"/><Relationship Id="rId38" Type="http://schemas.openxmlformats.org/officeDocument/2006/relationships/tags" Target="../tags/tag342.xml"/><Relationship Id="rId46" Type="http://schemas.openxmlformats.org/officeDocument/2006/relationships/tags" Target="../tags/tag350.xml"/><Relationship Id="rId20" Type="http://schemas.openxmlformats.org/officeDocument/2006/relationships/tags" Target="../tags/tag324.xml"/><Relationship Id="rId41" Type="http://schemas.openxmlformats.org/officeDocument/2006/relationships/tags" Target="../tags/tag345.xml"/><Relationship Id="rId1" Type="http://schemas.openxmlformats.org/officeDocument/2006/relationships/tags" Target="../tags/tag305.xml"/><Relationship Id="rId6" Type="http://schemas.openxmlformats.org/officeDocument/2006/relationships/tags" Target="../tags/tag31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77.xml"/><Relationship Id="rId21" Type="http://schemas.openxmlformats.org/officeDocument/2006/relationships/tags" Target="../tags/tag372.xml"/><Relationship Id="rId42" Type="http://schemas.openxmlformats.org/officeDocument/2006/relationships/tags" Target="../tags/tag393.xml"/><Relationship Id="rId47" Type="http://schemas.openxmlformats.org/officeDocument/2006/relationships/tags" Target="../tags/tag398.xml"/><Relationship Id="rId63" Type="http://schemas.openxmlformats.org/officeDocument/2006/relationships/tags" Target="../tags/tag414.xml"/><Relationship Id="rId68" Type="http://schemas.openxmlformats.org/officeDocument/2006/relationships/tags" Target="../tags/tag419.xml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9" Type="http://schemas.openxmlformats.org/officeDocument/2006/relationships/tags" Target="../tags/tag380.xml"/><Relationship Id="rId11" Type="http://schemas.openxmlformats.org/officeDocument/2006/relationships/tags" Target="../tags/tag362.xml"/><Relationship Id="rId24" Type="http://schemas.openxmlformats.org/officeDocument/2006/relationships/tags" Target="../tags/tag375.xml"/><Relationship Id="rId32" Type="http://schemas.openxmlformats.org/officeDocument/2006/relationships/tags" Target="../tags/tag383.xml"/><Relationship Id="rId37" Type="http://schemas.openxmlformats.org/officeDocument/2006/relationships/tags" Target="../tags/tag388.xml"/><Relationship Id="rId40" Type="http://schemas.openxmlformats.org/officeDocument/2006/relationships/tags" Target="../tags/tag391.xml"/><Relationship Id="rId45" Type="http://schemas.openxmlformats.org/officeDocument/2006/relationships/tags" Target="../tags/tag396.xml"/><Relationship Id="rId53" Type="http://schemas.openxmlformats.org/officeDocument/2006/relationships/tags" Target="../tags/tag404.xml"/><Relationship Id="rId58" Type="http://schemas.openxmlformats.org/officeDocument/2006/relationships/tags" Target="../tags/tag409.xml"/><Relationship Id="rId66" Type="http://schemas.openxmlformats.org/officeDocument/2006/relationships/tags" Target="../tags/tag417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356.xml"/><Relationship Id="rId61" Type="http://schemas.openxmlformats.org/officeDocument/2006/relationships/tags" Target="../tags/tag412.xml"/><Relationship Id="rId19" Type="http://schemas.openxmlformats.org/officeDocument/2006/relationships/tags" Target="../tags/tag370.xml"/><Relationship Id="rId14" Type="http://schemas.openxmlformats.org/officeDocument/2006/relationships/tags" Target="../tags/tag365.xml"/><Relationship Id="rId22" Type="http://schemas.openxmlformats.org/officeDocument/2006/relationships/tags" Target="../tags/tag373.xml"/><Relationship Id="rId27" Type="http://schemas.openxmlformats.org/officeDocument/2006/relationships/tags" Target="../tags/tag378.xml"/><Relationship Id="rId30" Type="http://schemas.openxmlformats.org/officeDocument/2006/relationships/tags" Target="../tags/tag381.xml"/><Relationship Id="rId35" Type="http://schemas.openxmlformats.org/officeDocument/2006/relationships/tags" Target="../tags/tag386.xml"/><Relationship Id="rId43" Type="http://schemas.openxmlformats.org/officeDocument/2006/relationships/tags" Target="../tags/tag394.xml"/><Relationship Id="rId48" Type="http://schemas.openxmlformats.org/officeDocument/2006/relationships/tags" Target="../tags/tag399.xml"/><Relationship Id="rId56" Type="http://schemas.openxmlformats.org/officeDocument/2006/relationships/tags" Target="../tags/tag407.xml"/><Relationship Id="rId64" Type="http://schemas.openxmlformats.org/officeDocument/2006/relationships/tags" Target="../tags/tag415.xml"/><Relationship Id="rId69" Type="http://schemas.openxmlformats.org/officeDocument/2006/relationships/tags" Target="../tags/tag420.xml"/><Relationship Id="rId8" Type="http://schemas.openxmlformats.org/officeDocument/2006/relationships/tags" Target="../tags/tag359.xml"/><Relationship Id="rId51" Type="http://schemas.openxmlformats.org/officeDocument/2006/relationships/tags" Target="../tags/tag402.xml"/><Relationship Id="rId72" Type="http://schemas.openxmlformats.org/officeDocument/2006/relationships/tags" Target="../tags/tag423.xml"/><Relationship Id="rId3" Type="http://schemas.openxmlformats.org/officeDocument/2006/relationships/tags" Target="../tags/tag354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tags" Target="../tags/tag376.xml"/><Relationship Id="rId33" Type="http://schemas.openxmlformats.org/officeDocument/2006/relationships/tags" Target="../tags/tag384.xml"/><Relationship Id="rId38" Type="http://schemas.openxmlformats.org/officeDocument/2006/relationships/tags" Target="../tags/tag389.xml"/><Relationship Id="rId46" Type="http://schemas.openxmlformats.org/officeDocument/2006/relationships/tags" Target="../tags/tag397.xml"/><Relationship Id="rId59" Type="http://schemas.openxmlformats.org/officeDocument/2006/relationships/tags" Target="../tags/tag410.xml"/><Relationship Id="rId67" Type="http://schemas.openxmlformats.org/officeDocument/2006/relationships/tags" Target="../tags/tag418.xml"/><Relationship Id="rId20" Type="http://schemas.openxmlformats.org/officeDocument/2006/relationships/tags" Target="../tags/tag371.xml"/><Relationship Id="rId41" Type="http://schemas.openxmlformats.org/officeDocument/2006/relationships/tags" Target="../tags/tag392.xml"/><Relationship Id="rId54" Type="http://schemas.openxmlformats.org/officeDocument/2006/relationships/tags" Target="../tags/tag405.xml"/><Relationship Id="rId62" Type="http://schemas.openxmlformats.org/officeDocument/2006/relationships/tags" Target="../tags/tag413.xml"/><Relationship Id="rId70" Type="http://schemas.openxmlformats.org/officeDocument/2006/relationships/tags" Target="../tags/tag421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28" Type="http://schemas.openxmlformats.org/officeDocument/2006/relationships/tags" Target="../tags/tag379.xml"/><Relationship Id="rId36" Type="http://schemas.openxmlformats.org/officeDocument/2006/relationships/tags" Target="../tags/tag387.xml"/><Relationship Id="rId49" Type="http://schemas.openxmlformats.org/officeDocument/2006/relationships/tags" Target="../tags/tag400.xml"/><Relationship Id="rId57" Type="http://schemas.openxmlformats.org/officeDocument/2006/relationships/tags" Target="../tags/tag408.xml"/><Relationship Id="rId10" Type="http://schemas.openxmlformats.org/officeDocument/2006/relationships/tags" Target="../tags/tag361.xml"/><Relationship Id="rId31" Type="http://schemas.openxmlformats.org/officeDocument/2006/relationships/tags" Target="../tags/tag382.xml"/><Relationship Id="rId44" Type="http://schemas.openxmlformats.org/officeDocument/2006/relationships/tags" Target="../tags/tag395.xml"/><Relationship Id="rId52" Type="http://schemas.openxmlformats.org/officeDocument/2006/relationships/tags" Target="../tags/tag403.xml"/><Relationship Id="rId60" Type="http://schemas.openxmlformats.org/officeDocument/2006/relationships/tags" Target="../tags/tag411.xml"/><Relationship Id="rId65" Type="http://schemas.openxmlformats.org/officeDocument/2006/relationships/tags" Target="../tags/tag416.xml"/><Relationship Id="rId73" Type="http://schemas.openxmlformats.org/officeDocument/2006/relationships/tags" Target="../tags/tag424.xml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39" Type="http://schemas.openxmlformats.org/officeDocument/2006/relationships/tags" Target="../tags/tag390.xml"/><Relationship Id="rId34" Type="http://schemas.openxmlformats.org/officeDocument/2006/relationships/tags" Target="../tags/tag385.xml"/><Relationship Id="rId50" Type="http://schemas.openxmlformats.org/officeDocument/2006/relationships/tags" Target="../tags/tag401.xml"/><Relationship Id="rId55" Type="http://schemas.openxmlformats.org/officeDocument/2006/relationships/tags" Target="../tags/tag406.xml"/><Relationship Id="rId7" Type="http://schemas.openxmlformats.org/officeDocument/2006/relationships/tags" Target="../tags/tag358.xml"/><Relationship Id="rId71" Type="http://schemas.openxmlformats.org/officeDocument/2006/relationships/tags" Target="../tags/tag4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6643" y="6108682"/>
            <a:ext cx="5490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Source Sans Pro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]</a:t>
            </a:r>
            <a:endParaRPr lang="en-US" dirty="0">
              <a:solidFill>
                <a:schemeClr val="accent1"/>
              </a:solidFill>
              <a:latin typeface="Source Sans Pro"/>
              <a:cs typeface="Tahoma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78683" y="2997755"/>
            <a:ext cx="5186632" cy="1695091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Prof. Hakim Weatherspoon</a:t>
            </a:r>
          </a:p>
          <a:p>
            <a:pPr marL="0" indent="0" algn="ctr" fontAlgn="auto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CS 3410</a:t>
            </a:r>
          </a:p>
          <a:p>
            <a:pPr marL="0" indent="0" algn="ctr" fontAlgn="auto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Computer Science</a:t>
            </a:r>
          </a:p>
          <a:p>
            <a:pPr marL="0" indent="0" algn="ctr" fontAlgn="auto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Cornell University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can generalize 1-bit Full Adders to 32 bits, 64 bits … </a:t>
            </a:r>
            <a:endParaRPr lang="en-US" sz="2800" dirty="0"/>
          </a:p>
          <a:p>
            <a:r>
              <a:rPr lang="en-US" sz="2800" dirty="0"/>
              <a:t>How long does it take to compute a result</a:t>
            </a:r>
            <a:r>
              <a:rPr lang="en-US" sz="2800" dirty="0" smtClean="0"/>
              <a:t>? 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3200" dirty="0" smtClean="0"/>
              <a:t>A) 2 ns</a:t>
            </a:r>
          </a:p>
          <a:p>
            <a:pPr lvl="1"/>
            <a:r>
              <a:rPr lang="en-US" sz="3200" dirty="0" smtClean="0"/>
              <a:t>B</a:t>
            </a:r>
            <a:r>
              <a:rPr lang="en-US" sz="3200" dirty="0"/>
              <a:t>) 2 gate delays</a:t>
            </a:r>
          </a:p>
          <a:p>
            <a:pPr lvl="1"/>
            <a:r>
              <a:rPr lang="en-US" sz="3200" dirty="0" smtClean="0"/>
              <a:t>C) 10 ns</a:t>
            </a:r>
          </a:p>
          <a:p>
            <a:pPr lvl="1"/>
            <a:r>
              <a:rPr lang="en-US" sz="3200" dirty="0"/>
              <a:t>D</a:t>
            </a:r>
            <a:r>
              <a:rPr lang="en-US" sz="3200" dirty="0" smtClean="0"/>
              <a:t>) 10 gate delays</a:t>
            </a:r>
          </a:p>
          <a:p>
            <a:pPr lvl="1"/>
            <a:r>
              <a:rPr lang="en-US" sz="3200" dirty="0" smtClean="0"/>
              <a:t>E) 8 gate delays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can generalize 1-bit Full Adders to 32 bits, 64 bits …</a:t>
            </a:r>
          </a:p>
          <a:p>
            <a:r>
              <a:rPr lang="en-US" sz="2800" dirty="0"/>
              <a:t>How long does it take to compute a result?  </a:t>
            </a:r>
            <a:r>
              <a:rPr lang="en-US" sz="2800" dirty="0" smtClean="0"/>
              <a:t> </a:t>
            </a:r>
            <a:endParaRPr lang="en-US" sz="2800" dirty="0"/>
          </a:p>
          <a:p>
            <a:pPr lvl="1"/>
            <a:endParaRPr lang="en-US" sz="24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 </a:t>
            </a:r>
            <a:r>
              <a:rPr lang="en-US" dirty="0"/>
              <a:t>Efficiency and Generality</a:t>
            </a: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D8D8D8"/>
              </a:buClr>
              <a:buFontTx/>
              <a:buChar char="•"/>
            </a:pPr>
            <a:endParaRPr lang="en-US" sz="32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88499" y="4304538"/>
            <a:ext cx="1143000" cy="94923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over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flow</a:t>
            </a:r>
            <a:endParaRPr lang="en-US" baseline="-25000" dirty="0">
              <a:solidFill>
                <a:schemeClr val="tx2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26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2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6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7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8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9" name="Rectangle 1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5400000">
            <a:off x="2389889" y="3111033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 Box 3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124776" y="3229014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51" name="Group 50"/>
          <p:cNvGrpSpPr/>
          <p:nvPr/>
        </p:nvGrpSpPr>
        <p:grpSpPr>
          <a:xfrm flipH="1">
            <a:off x="2265104" y="2495785"/>
            <a:ext cx="503238" cy="809430"/>
            <a:chOff x="2819400" y="1781372"/>
            <a:chExt cx="503238" cy="809430"/>
          </a:xfrm>
        </p:grpSpPr>
        <p:grpSp>
          <p:nvGrpSpPr>
            <p:cNvPr id="52" name="Group 54"/>
            <p:cNvGrpSpPr>
              <a:grpSpLocks/>
            </p:cNvGrpSpPr>
            <p:nvPr>
              <p:custDataLst>
                <p:tags r:id="rId69"/>
              </p:custDataLst>
            </p:nvPr>
          </p:nvGrpSpPr>
          <p:grpSpPr bwMode="auto">
            <a:xfrm rot="5400000">
              <a:off x="2794892" y="2063055"/>
              <a:ext cx="809430" cy="246063"/>
              <a:chOff x="3513" y="1680"/>
              <a:chExt cx="1075" cy="336"/>
            </a:xfrm>
          </p:grpSpPr>
          <p:sp>
            <p:nvSpPr>
              <p:cNvPr id="55" name="AutoShape 55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56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5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5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3" name="Straight Connector 52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59" name="Rectangle 1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5400000">
            <a:off x="4008180" y="3106259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 Box 3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43069" y="3224242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61" name="Group 60"/>
          <p:cNvGrpSpPr/>
          <p:nvPr/>
        </p:nvGrpSpPr>
        <p:grpSpPr>
          <a:xfrm flipH="1">
            <a:off x="3865304" y="2495785"/>
            <a:ext cx="561348" cy="809430"/>
            <a:chOff x="4437690" y="1781372"/>
            <a:chExt cx="561348" cy="809430"/>
          </a:xfrm>
        </p:grpSpPr>
        <p:grpSp>
          <p:nvGrpSpPr>
            <p:cNvPr id="62" name="Group 47"/>
            <p:cNvGrpSpPr>
              <a:grpSpLocks/>
            </p:cNvGrpSpPr>
            <p:nvPr>
              <p:custDataLst>
                <p:tags r:id="rId64"/>
              </p:custDataLst>
            </p:nvPr>
          </p:nvGrpSpPr>
          <p:grpSpPr bwMode="auto">
            <a:xfrm rot="5400000">
              <a:off x="4471292" y="2063055"/>
              <a:ext cx="809430" cy="246063"/>
              <a:chOff x="3513" y="1680"/>
              <a:chExt cx="1075" cy="336"/>
            </a:xfrm>
          </p:grpSpPr>
          <p:sp>
            <p:nvSpPr>
              <p:cNvPr id="65" name="AutoShape 4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Oval 4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5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5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69" name="Rectangle 1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5400000">
            <a:off x="5707600" y="3111035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 Box 34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42489" y="3229018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71" name="Group 70"/>
          <p:cNvGrpSpPr/>
          <p:nvPr/>
        </p:nvGrpSpPr>
        <p:grpSpPr>
          <a:xfrm flipH="1">
            <a:off x="5612976" y="2495785"/>
            <a:ext cx="538328" cy="809430"/>
            <a:chOff x="6137110" y="1781372"/>
            <a:chExt cx="538328" cy="809430"/>
          </a:xfrm>
        </p:grpSpPr>
        <p:grpSp>
          <p:nvGrpSpPr>
            <p:cNvPr id="72" name="Group 40"/>
            <p:cNvGrpSpPr>
              <a:grpSpLocks/>
            </p:cNvGrpSpPr>
            <p:nvPr>
              <p:custDataLst>
                <p:tags r:id="rId59"/>
              </p:custDataLst>
            </p:nvPr>
          </p:nvGrpSpPr>
          <p:grpSpPr bwMode="auto">
            <a:xfrm rot="5400000">
              <a:off x="6147692" y="2063055"/>
              <a:ext cx="809430" cy="246063"/>
              <a:chOff x="3513" y="1680"/>
              <a:chExt cx="1075" cy="336"/>
            </a:xfrm>
          </p:grpSpPr>
          <p:sp>
            <p:nvSpPr>
              <p:cNvPr id="75" name="AutoShape 41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42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Line 43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44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79" name="Rectangle 1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5400000">
            <a:off x="7384000" y="3158621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 Box 34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118889" y="3276604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81" name="Group 80"/>
          <p:cNvGrpSpPr/>
          <p:nvPr/>
        </p:nvGrpSpPr>
        <p:grpSpPr>
          <a:xfrm flipH="1">
            <a:off x="7289376" y="2495785"/>
            <a:ext cx="538328" cy="853335"/>
            <a:chOff x="7813510" y="1781372"/>
            <a:chExt cx="538328" cy="853335"/>
          </a:xfrm>
        </p:grpSpPr>
        <p:grpSp>
          <p:nvGrpSpPr>
            <p:cNvPr id="82" name="Group 33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 rot="5400000">
              <a:off x="7824092" y="2063055"/>
              <a:ext cx="809430" cy="246063"/>
              <a:chOff x="3513" y="1680"/>
              <a:chExt cx="1075" cy="336"/>
            </a:xfrm>
          </p:grpSpPr>
          <p:sp>
            <p:nvSpPr>
              <p:cNvPr id="85" name="AutoShape 3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Oval 3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Line 36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Line 37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89" name="Text Box 56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001000" y="3723382"/>
            <a:ext cx="1196161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0=add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1=sub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grpSp>
        <p:nvGrpSpPr>
          <p:cNvPr id="96" name="Group 95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107" name="TextBox 106"/>
          <p:cNvSpPr txBox="1"/>
          <p:nvPr/>
        </p:nvSpPr>
        <p:spPr>
          <a:xfrm rot="18968666">
            <a:off x="-87189" y="561397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t=10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108" name="TextBox 107"/>
          <p:cNvSpPr txBox="1"/>
          <p:nvPr/>
        </p:nvSpPr>
        <p:spPr>
          <a:xfrm rot="18968666">
            <a:off x="879121" y="561224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t=8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109" name="TextBox 108"/>
          <p:cNvSpPr txBox="1"/>
          <p:nvPr/>
        </p:nvSpPr>
        <p:spPr>
          <a:xfrm rot="18968666">
            <a:off x="2538093" y="559848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t=6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110" name="TextBox 109"/>
          <p:cNvSpPr txBox="1"/>
          <p:nvPr/>
        </p:nvSpPr>
        <p:spPr>
          <a:xfrm rot="18968666">
            <a:off x="4315350" y="559848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t=4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111" name="TextBox 110"/>
          <p:cNvSpPr txBox="1"/>
          <p:nvPr/>
        </p:nvSpPr>
        <p:spPr>
          <a:xfrm rot="18968666">
            <a:off x="6067950" y="559848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t=2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112" name="TextBox 111"/>
          <p:cNvSpPr txBox="1"/>
          <p:nvPr/>
        </p:nvSpPr>
        <p:spPr>
          <a:xfrm rot="18968666">
            <a:off x="7795893" y="559848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t=0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0715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We can generalize 1-bit Full Adders to 32 bits, 64 bits …</a:t>
            </a:r>
          </a:p>
          <a:p>
            <a:r>
              <a:rPr lang="en-US" sz="2600" dirty="0"/>
              <a:t>How long does it take to compute a result</a:t>
            </a:r>
            <a:r>
              <a:rPr lang="en-US" sz="2600" dirty="0" smtClean="0"/>
              <a:t>?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Can we </a:t>
            </a:r>
            <a:r>
              <a:rPr lang="en-US" sz="2600" b="1" dirty="0">
                <a:solidFill>
                  <a:schemeClr val="accent1"/>
                </a:solidFill>
              </a:rPr>
              <a:t>store</a:t>
            </a:r>
            <a:r>
              <a:rPr lang="en-US" sz="2600" dirty="0">
                <a:solidFill>
                  <a:schemeClr val="accent1"/>
                </a:solidFill>
              </a:rPr>
              <a:t> the result</a:t>
            </a:r>
            <a:r>
              <a:rPr lang="en-US" sz="2600" dirty="0" smtClean="0">
                <a:solidFill>
                  <a:schemeClr val="accent1"/>
                </a:solidFill>
              </a:rPr>
              <a:t>?   </a:t>
            </a:r>
            <a:endParaRPr lang="en-US" sz="2600" dirty="0">
              <a:solidFill>
                <a:schemeClr val="accent1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 </a:t>
            </a:r>
            <a:r>
              <a:rPr lang="en-US" dirty="0"/>
              <a:t>Efficiency and Generality</a:t>
            </a: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D8D8D8"/>
              </a:buClr>
              <a:buFontTx/>
              <a:buChar char="•"/>
            </a:pPr>
            <a:endParaRPr lang="en-US" sz="32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88499" y="4304538"/>
            <a:ext cx="1143000" cy="94923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over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flow</a:t>
            </a:r>
            <a:endParaRPr lang="en-US" baseline="-25000" dirty="0">
              <a:solidFill>
                <a:schemeClr val="tx2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26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2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6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7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8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9" name="Rectangle 1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5400000">
            <a:off x="2389889" y="3111033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 Box 3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124776" y="3229014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51" name="Group 50"/>
          <p:cNvGrpSpPr/>
          <p:nvPr/>
        </p:nvGrpSpPr>
        <p:grpSpPr>
          <a:xfrm flipH="1">
            <a:off x="2265104" y="2495785"/>
            <a:ext cx="503238" cy="809430"/>
            <a:chOff x="2819400" y="1781372"/>
            <a:chExt cx="503238" cy="809430"/>
          </a:xfrm>
        </p:grpSpPr>
        <p:grpSp>
          <p:nvGrpSpPr>
            <p:cNvPr id="52" name="Group 54"/>
            <p:cNvGrpSpPr>
              <a:grpSpLocks/>
            </p:cNvGrpSpPr>
            <p:nvPr>
              <p:custDataLst>
                <p:tags r:id="rId69"/>
              </p:custDataLst>
            </p:nvPr>
          </p:nvGrpSpPr>
          <p:grpSpPr bwMode="auto">
            <a:xfrm rot="5400000">
              <a:off x="2794892" y="2063055"/>
              <a:ext cx="809430" cy="246063"/>
              <a:chOff x="3513" y="1680"/>
              <a:chExt cx="1075" cy="336"/>
            </a:xfrm>
          </p:grpSpPr>
          <p:sp>
            <p:nvSpPr>
              <p:cNvPr id="55" name="AutoShape 55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56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5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5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3" name="Straight Connector 52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59" name="Rectangle 1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5400000">
            <a:off x="4008180" y="3106259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 Box 3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43069" y="3224242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61" name="Group 60"/>
          <p:cNvGrpSpPr/>
          <p:nvPr/>
        </p:nvGrpSpPr>
        <p:grpSpPr>
          <a:xfrm flipH="1">
            <a:off x="3865304" y="2495785"/>
            <a:ext cx="561348" cy="809430"/>
            <a:chOff x="4437690" y="1781372"/>
            <a:chExt cx="561348" cy="809430"/>
          </a:xfrm>
        </p:grpSpPr>
        <p:grpSp>
          <p:nvGrpSpPr>
            <p:cNvPr id="62" name="Group 47"/>
            <p:cNvGrpSpPr>
              <a:grpSpLocks/>
            </p:cNvGrpSpPr>
            <p:nvPr>
              <p:custDataLst>
                <p:tags r:id="rId64"/>
              </p:custDataLst>
            </p:nvPr>
          </p:nvGrpSpPr>
          <p:grpSpPr bwMode="auto">
            <a:xfrm rot="5400000">
              <a:off x="4471292" y="2063055"/>
              <a:ext cx="809430" cy="246063"/>
              <a:chOff x="3513" y="1680"/>
              <a:chExt cx="1075" cy="336"/>
            </a:xfrm>
          </p:grpSpPr>
          <p:sp>
            <p:nvSpPr>
              <p:cNvPr id="65" name="AutoShape 4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Oval 4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5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5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69" name="Rectangle 1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5400000">
            <a:off x="5707600" y="3111035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 Box 34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42489" y="3229018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71" name="Group 70"/>
          <p:cNvGrpSpPr/>
          <p:nvPr/>
        </p:nvGrpSpPr>
        <p:grpSpPr>
          <a:xfrm flipH="1">
            <a:off x="5612976" y="2495785"/>
            <a:ext cx="538328" cy="809430"/>
            <a:chOff x="6137110" y="1781372"/>
            <a:chExt cx="538328" cy="809430"/>
          </a:xfrm>
        </p:grpSpPr>
        <p:grpSp>
          <p:nvGrpSpPr>
            <p:cNvPr id="72" name="Group 40"/>
            <p:cNvGrpSpPr>
              <a:grpSpLocks/>
            </p:cNvGrpSpPr>
            <p:nvPr>
              <p:custDataLst>
                <p:tags r:id="rId59"/>
              </p:custDataLst>
            </p:nvPr>
          </p:nvGrpSpPr>
          <p:grpSpPr bwMode="auto">
            <a:xfrm rot="5400000">
              <a:off x="6147692" y="2063055"/>
              <a:ext cx="809430" cy="246063"/>
              <a:chOff x="3513" y="1680"/>
              <a:chExt cx="1075" cy="336"/>
            </a:xfrm>
          </p:grpSpPr>
          <p:sp>
            <p:nvSpPr>
              <p:cNvPr id="75" name="AutoShape 41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42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Line 43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44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79" name="Rectangle 1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5400000">
            <a:off x="7384000" y="3158621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 Box 34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118889" y="3276604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81" name="Group 80"/>
          <p:cNvGrpSpPr/>
          <p:nvPr/>
        </p:nvGrpSpPr>
        <p:grpSpPr>
          <a:xfrm flipH="1">
            <a:off x="7289376" y="2495785"/>
            <a:ext cx="538328" cy="853335"/>
            <a:chOff x="7813510" y="1781372"/>
            <a:chExt cx="538328" cy="853335"/>
          </a:xfrm>
        </p:grpSpPr>
        <p:grpSp>
          <p:nvGrpSpPr>
            <p:cNvPr id="82" name="Group 33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 rot="5400000">
              <a:off x="7824092" y="2063055"/>
              <a:ext cx="809430" cy="246063"/>
              <a:chOff x="3513" y="1680"/>
              <a:chExt cx="1075" cy="336"/>
            </a:xfrm>
          </p:grpSpPr>
          <p:sp>
            <p:nvSpPr>
              <p:cNvPr id="85" name="AutoShape 3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Oval 3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Line 36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Line 37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89" name="Text Box 56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001000" y="3723382"/>
            <a:ext cx="1196161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0=add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1=sub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grpSp>
        <p:nvGrpSpPr>
          <p:cNvPr id="96" name="Group 95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107" name="TextBox 106"/>
          <p:cNvSpPr txBox="1"/>
          <p:nvPr/>
        </p:nvSpPr>
        <p:spPr>
          <a:xfrm rot="18968666">
            <a:off x="-87189" y="561397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t=10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108" name="TextBox 107"/>
          <p:cNvSpPr txBox="1"/>
          <p:nvPr/>
        </p:nvSpPr>
        <p:spPr>
          <a:xfrm rot="18968666">
            <a:off x="879121" y="561224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t=8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109" name="TextBox 108"/>
          <p:cNvSpPr txBox="1"/>
          <p:nvPr/>
        </p:nvSpPr>
        <p:spPr>
          <a:xfrm rot="18968666">
            <a:off x="2538093" y="559848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t=6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110" name="TextBox 109"/>
          <p:cNvSpPr txBox="1"/>
          <p:nvPr/>
        </p:nvSpPr>
        <p:spPr>
          <a:xfrm rot="18968666">
            <a:off x="4315350" y="559848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t=4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111" name="TextBox 110"/>
          <p:cNvSpPr txBox="1"/>
          <p:nvPr/>
        </p:nvSpPr>
        <p:spPr>
          <a:xfrm rot="18968666">
            <a:off x="6067950" y="559848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t=2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112" name="TextBox 111"/>
          <p:cNvSpPr txBox="1"/>
          <p:nvPr/>
        </p:nvSpPr>
        <p:spPr>
          <a:xfrm rot="18968666">
            <a:off x="7795893" y="559848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t=0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9105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Performance</a:t>
            </a: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777875"/>
            <a:ext cx="8512175" cy="6003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Speed of a circuit is affected by the number of gates in series (on the </a:t>
            </a:r>
            <a:r>
              <a:rPr lang="en-US" i="1" dirty="0" smtClean="0">
                <a:solidFill>
                  <a:schemeClr val="accent1"/>
                </a:solidFill>
              </a:rPr>
              <a:t>critical path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or the </a:t>
            </a:r>
            <a:r>
              <a:rPr lang="en-US" i="1" dirty="0" smtClean="0"/>
              <a:t>deepest level of logic</a:t>
            </a:r>
            <a:r>
              <a:rPr lang="en-US" dirty="0" smtClean="0"/>
              <a:t>)</a:t>
            </a:r>
          </a:p>
          <a:p>
            <a:pPr fontAlgn="auto"/>
            <a:endParaRPr lang="en-US" dirty="0" smtClean="0"/>
          </a:p>
          <a:p>
            <a:pPr fontAlgn="auto"/>
            <a:endParaRPr lang="en-US" dirty="0" smtClean="0"/>
          </a:p>
          <a:p>
            <a:pPr fontAlgn="auto"/>
            <a:endParaRPr lang="en-US" dirty="0" smtClean="0"/>
          </a:p>
          <a:p>
            <a:pPr fontAlgn="auto"/>
            <a:endParaRPr lang="en-US" dirty="0" smtClean="0"/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10800000">
            <a:off x="2971800" y="3216275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3352800" y="2759075"/>
            <a:ext cx="2514600" cy="9144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Combinational</a:t>
            </a:r>
          </a:p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Logic</a:t>
            </a:r>
            <a:endParaRPr lang="en-US" sz="1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10800000">
            <a:off x="5867400" y="3216275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flipV="1">
            <a:off x="2971800" y="4202410"/>
            <a:ext cx="3276600" cy="4466"/>
          </a:xfrm>
          <a:prstGeom prst="line">
            <a:avLst/>
          </a:prstGeom>
          <a:ln w="5715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3581400" y="4202410"/>
            <a:ext cx="1981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  <a:latin typeface="Source Sans Pro" panose="020B0503030403020204"/>
              </a:rPr>
              <a:t>t</a:t>
            </a:r>
            <a:r>
              <a:rPr lang="en-US" sz="32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combinational</a:t>
            </a:r>
            <a:endParaRPr lang="en-US" sz="3200" baseline="-25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 rot="16200000">
            <a:off x="1866901" y="2720974"/>
            <a:ext cx="1219200" cy="99060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inputs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arrive</a:t>
            </a: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 rot="16200000">
            <a:off x="5981701" y="2720974"/>
            <a:ext cx="1524000" cy="99060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outputs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expected</a:t>
            </a:r>
          </a:p>
        </p:txBody>
      </p:sp>
      <p:pic>
        <p:nvPicPr>
          <p:cNvPr id="14" name="CP3 Ink 9d0c5669-ea8a-4488-a945-cc1cc10b32b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20" y="2109240"/>
            <a:ext cx="3390000" cy="21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2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24600" y="1930336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91200" y="1015936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29400" y="15493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315200" y="15493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7543800" y="2463736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867400" y="2463736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934200" y="29209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301936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8200" y="1930336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4800" y="1015936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  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953000" y="15493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638800" y="15493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191000" y="2463736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257800" y="29209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3301936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1800" y="1930336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8400" y="1015936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76600" y="15493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62400" y="15493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514600" y="2463736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581400" y="29209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00400" y="3301936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295400" y="1930336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2000" y="1015936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 B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600200" y="15493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286000" y="15493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85800" y="2463736"/>
            <a:ext cx="609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05000" y="2920936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0" y="3301936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48600" y="2158936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C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25722" y="1944334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chemeClr val="tx2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chemeClr val="tx2"/>
                </a:solidFill>
                <a:latin typeface="Calibri"/>
                <a:ea typeface="新細明體" charset="-120"/>
              </a:rPr>
              <a:t>4</a:t>
            </a:r>
          </a:p>
        </p:txBody>
      </p:sp>
      <p:sp>
        <p:nvSpPr>
          <p:cNvPr id="36" name="Text Box 3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27348" y="1944334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chemeClr val="tx2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chemeClr val="tx2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37" name="Text Box 4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219528" y="1958949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chemeClr val="tx2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chemeClr val="tx2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38" name="Text Box 4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94574" y="1958949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chemeClr val="tx2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chemeClr val="tx2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39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1427866" y="4044628"/>
            <a:ext cx="5751513" cy="0"/>
          </a:xfrm>
          <a:prstGeom prst="line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40" name="Text Box 4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631192" y="4038278"/>
            <a:ext cx="345799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Carry ripples from </a:t>
            </a: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lsb</a:t>
            </a: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 to </a:t>
            </a:r>
            <a:r>
              <a:rPr lang="en-US" sz="2000" dirty="0" err="1" smtClean="0">
                <a:solidFill>
                  <a:schemeClr val="tx2"/>
                </a:solidFill>
                <a:latin typeface="Source Sans Pro" panose="020B0503030403020204"/>
              </a:rPr>
              <a:t>msb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Rectangle 3"/>
          <p:cNvSpPr>
            <a:spLocks noGrp="1" noChangeArrowheads="1"/>
          </p:cNvSpPr>
          <p:nvPr>
            <p:ph type="title"/>
            <p:custDataLst>
              <p:tags r:id="rId37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altLang="zh-TW">
                <a:ea typeface="新細明體" charset="-120"/>
              </a:rPr>
              <a:t>4-bit Ripple Carry Adder</a:t>
            </a:r>
          </a:p>
        </p:txBody>
      </p:sp>
      <p:sp>
        <p:nvSpPr>
          <p:cNvPr id="42" name="Text Box 4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50069" y="4942417"/>
            <a:ext cx="7570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accent5">
                  <a:lumMod val="60000"/>
                  <a:lumOff val="40000"/>
                </a:schemeClr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chemeClr val="tx2"/>
                </a:solidFill>
                <a:latin typeface="Source Sans Pro" panose="020B0503030403020204"/>
                <a:ea typeface="新細明體" charset="-120"/>
              </a:rPr>
              <a:t>First full adder</a:t>
            </a:r>
            <a:r>
              <a:rPr lang="en-US" altLang="zh-TW" sz="2800" dirty="0">
                <a:solidFill>
                  <a:schemeClr val="tx2"/>
                </a:solidFill>
                <a:latin typeface="Source Sans Pro" panose="020B0503030403020204"/>
                <a:ea typeface="新細明體" charset="-120"/>
              </a:rPr>
              <a:t>, </a:t>
            </a:r>
            <a:r>
              <a:rPr lang="en-US" altLang="zh-TW" sz="2800" dirty="0" smtClean="0">
                <a:solidFill>
                  <a:schemeClr val="tx2"/>
                </a:solidFill>
                <a:latin typeface="Source Sans Pro" panose="020B0503030403020204"/>
                <a:ea typeface="新細明體" charset="-120"/>
              </a:rPr>
              <a:t>2 </a:t>
            </a:r>
            <a:r>
              <a:rPr lang="en-US" altLang="zh-TW" sz="2800" dirty="0">
                <a:solidFill>
                  <a:schemeClr val="tx2"/>
                </a:solidFill>
                <a:latin typeface="Source Sans Pro" panose="020B0503030403020204"/>
                <a:ea typeface="新細明體" charset="-120"/>
              </a:rPr>
              <a:t>gate </a:t>
            </a:r>
            <a:r>
              <a:rPr lang="en-US" altLang="zh-TW" sz="2800" dirty="0" smtClean="0">
                <a:solidFill>
                  <a:schemeClr val="tx2"/>
                </a:solidFill>
                <a:latin typeface="Source Sans Pro" panose="020B0503030403020204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5">
                  <a:lumMod val="60000"/>
                  <a:lumOff val="40000"/>
                </a:schemeClr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chemeClr val="tx2"/>
                </a:solidFill>
                <a:latin typeface="Source Sans Pro" panose="020B0503030403020204"/>
                <a:ea typeface="新細明體" charset="-120"/>
              </a:rPr>
              <a:t>Second full adder</a:t>
            </a:r>
            <a:r>
              <a:rPr lang="en-US" altLang="zh-TW" sz="2800" dirty="0">
                <a:solidFill>
                  <a:schemeClr val="tx2"/>
                </a:solidFill>
                <a:latin typeface="Source Sans Pro" panose="020B0503030403020204"/>
                <a:ea typeface="新細明體" charset="-120"/>
              </a:rPr>
              <a:t>, 2 gate </a:t>
            </a:r>
            <a:r>
              <a:rPr lang="en-US" altLang="zh-TW" sz="2800" dirty="0" smtClean="0">
                <a:solidFill>
                  <a:schemeClr val="tx2"/>
                </a:solidFill>
                <a:latin typeface="Source Sans Pro" panose="020B0503030403020204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5">
                  <a:lumMod val="60000"/>
                  <a:lumOff val="40000"/>
                </a:schemeClr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chemeClr val="tx2"/>
                </a:solidFill>
                <a:latin typeface="Source Sans Pro" panose="020B0503030403020204"/>
                <a:ea typeface="新細明體" charset="-120"/>
              </a:rPr>
              <a:t>…</a:t>
            </a:r>
            <a:endParaRPr lang="en-US" altLang="zh-TW" sz="2800" dirty="0">
              <a:solidFill>
                <a:schemeClr val="tx2"/>
              </a:solidFill>
              <a:latin typeface="Source Sans Pro" panose="020B0503030403020204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33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69762"/>
            <a:ext cx="8686800" cy="6248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2000"/>
              </a:lnSpc>
              <a:buNone/>
            </a:pPr>
            <a:r>
              <a:rPr lang="en-US" dirty="0" smtClean="0"/>
              <a:t>Until now is </a:t>
            </a:r>
            <a:r>
              <a:rPr lang="en-US" dirty="0" err="1" smtClean="0">
                <a:solidFill>
                  <a:schemeClr val="accent1"/>
                </a:solidFill>
              </a:rPr>
              <a:t>combinationial</a:t>
            </a:r>
            <a:r>
              <a:rPr lang="en-US" dirty="0" smtClean="0"/>
              <a:t> logic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Output is computed when inputs are present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System has no internal state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Nothing computed in the present can depend on what happened in the past!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endParaRPr lang="en-US" dirty="0" smtClean="0"/>
          </a:p>
          <a:p>
            <a:pPr fontAlgn="auto">
              <a:lnSpc>
                <a:spcPct val="92000"/>
              </a:lnSpc>
            </a:pPr>
            <a:endParaRPr lang="en-US" dirty="0" smtClean="0"/>
          </a:p>
          <a:p>
            <a:pPr fontAlgn="auto">
              <a:lnSpc>
                <a:spcPct val="92000"/>
              </a:lnSpc>
            </a:pPr>
            <a:endParaRPr lang="en-US" sz="1200" dirty="0" smtClean="0"/>
          </a:p>
          <a:p>
            <a:pPr marL="0" indent="0" fontAlgn="auto">
              <a:lnSpc>
                <a:spcPct val="92000"/>
              </a:lnSpc>
              <a:buNone/>
            </a:pPr>
            <a:r>
              <a:rPr lang="en-US" dirty="0" smtClean="0"/>
              <a:t>Need a way to record data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dirty="0" smtClean="0"/>
              <a:t>Need a way to build </a:t>
            </a:r>
            <a:r>
              <a:rPr lang="en-US" dirty="0" err="1" smtClean="0">
                <a:solidFill>
                  <a:schemeClr val="accent1"/>
                </a:solidFill>
              </a:rPr>
              <a:t>stateful</a:t>
            </a:r>
            <a:r>
              <a:rPr lang="en-US" dirty="0" smtClean="0"/>
              <a:t> circuits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dirty="0" smtClean="0"/>
              <a:t>Need a state-holding device</a:t>
            </a:r>
          </a:p>
          <a:p>
            <a:pPr fontAlgn="auto">
              <a:lnSpc>
                <a:spcPct val="92000"/>
              </a:lnSpc>
            </a:pPr>
            <a:endParaRPr lang="en-US" sz="1200" dirty="0" smtClean="0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790039" y="2975467"/>
            <a:ext cx="88197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Inputs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031957" y="2910935"/>
            <a:ext cx="2133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Combinational</a:t>
            </a:r>
            <a:b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circuit</a:t>
            </a: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6232357" y="3051667"/>
            <a:ext cx="1447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Outputs</a:t>
            </a:r>
          </a:p>
        </p:txBody>
      </p:sp>
      <p:cxnSp>
        <p:nvCxnSpPr>
          <p:cNvPr id="10" name="Straight Connector 9"/>
          <p:cNvCxnSpPr/>
          <p:nvPr>
            <p:custDataLst>
              <p:tags r:id="rId4"/>
            </p:custDataLst>
          </p:nvPr>
        </p:nvCxnSpPr>
        <p:spPr>
          <a:xfrm>
            <a:off x="1736557" y="3204067"/>
            <a:ext cx="1219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2955757" y="2823067"/>
            <a:ext cx="2209800" cy="914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6"/>
            </p:custDataLst>
          </p:nvPr>
        </p:nvCxnSpPr>
        <p:spPr>
          <a:xfrm>
            <a:off x="5165557" y="3280267"/>
            <a:ext cx="1219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7"/>
            </p:custDataLst>
          </p:nvPr>
        </p:nvCxnSpPr>
        <p:spPr>
          <a:xfrm rot="5400000">
            <a:off x="2346157" y="3127867"/>
            <a:ext cx="152400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2197731" y="3204067"/>
            <a:ext cx="37061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 rot="5400000">
            <a:off x="5625195" y="3204067"/>
            <a:ext cx="152400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5463144" y="3280267"/>
            <a:ext cx="39786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2350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State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How do we store </a:t>
            </a:r>
            <a:r>
              <a:rPr lang="en-US" b="1" i="1" dirty="0" smtClean="0">
                <a:solidFill>
                  <a:schemeClr val="accent1"/>
                </a:solidFill>
              </a:rPr>
              <a:t>one</a:t>
            </a:r>
            <a:r>
              <a:rPr lang="en-US" dirty="0" smtClean="0">
                <a:solidFill>
                  <a:schemeClr val="accent1"/>
                </a:solidFill>
              </a:rPr>
              <a:t> bit?</a:t>
            </a:r>
          </a:p>
          <a:p>
            <a:pPr lvl="1"/>
            <a:r>
              <a:rPr lang="en-US" dirty="0" smtClean="0"/>
              <a:t>Attempts at storing (and changing) one bit</a:t>
            </a:r>
          </a:p>
          <a:p>
            <a:pPr lvl="2"/>
            <a:r>
              <a:rPr lang="en-US" dirty="0" smtClean="0"/>
              <a:t>Set-Reset Latch</a:t>
            </a:r>
          </a:p>
          <a:p>
            <a:pPr lvl="2"/>
            <a:r>
              <a:rPr lang="en-US" dirty="0" smtClean="0"/>
              <a:t>D Latch</a:t>
            </a:r>
          </a:p>
          <a:p>
            <a:pPr lvl="2"/>
            <a:r>
              <a:rPr lang="en-US" dirty="0" smtClean="0"/>
              <a:t>D Flip-Flops</a:t>
            </a:r>
          </a:p>
          <a:p>
            <a:pPr lvl="2"/>
            <a:r>
              <a:rPr lang="en-US" dirty="0" smtClean="0"/>
              <a:t>Master-Slave Flip-Flops</a:t>
            </a:r>
          </a:p>
          <a:p>
            <a:pPr lvl="1"/>
            <a:r>
              <a:rPr lang="en-US" dirty="0" smtClean="0"/>
              <a:t>Register: storing more than one bit, N-bits</a:t>
            </a:r>
          </a:p>
          <a:p>
            <a:pPr marL="0" indent="0">
              <a:buNone/>
            </a:pPr>
            <a:r>
              <a:rPr lang="en-US" dirty="0" smtClean="0"/>
              <a:t>Basic Building Blocks</a:t>
            </a:r>
          </a:p>
          <a:p>
            <a:pPr lvl="1"/>
            <a:r>
              <a:rPr lang="en-US" dirty="0" smtClean="0"/>
              <a:t>Decoders and Encoders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6011" y="1159042"/>
            <a:ext cx="4191000" cy="4572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we store store </a:t>
            </a:r>
            <a:r>
              <a:rPr lang="en-US" b="1" i="1" dirty="0" smtClean="0"/>
              <a:t>one</a:t>
            </a:r>
            <a:r>
              <a:rPr lang="en-US" dirty="0" smtClean="0"/>
              <a:t> bit?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9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cxnSp>
        <p:nvCxnSpPr>
          <p:cNvPr id="16" name="Straight Connector 15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18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310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3552478" y="137847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0996" y="341127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9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cxnSp>
        <p:nvCxnSpPr>
          <p:cNvPr id="16" name="Straight Connector 15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18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90488" y="342900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752600" y="4876800"/>
            <a:ext cx="71628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Does not work!</a:t>
            </a:r>
          </a:p>
          <a:p>
            <a:pPr lvl="1"/>
            <a:r>
              <a:rPr lang="en-US" dirty="0" smtClean="0"/>
              <a:t>Unstable</a:t>
            </a:r>
          </a:p>
          <a:p>
            <a:pPr lvl="1"/>
            <a:r>
              <a:rPr lang="en-US" dirty="0" smtClean="0"/>
              <a:t>Oscillates wildly!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69344" y="137160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29245" y="387292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8144" y="388620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 panose="020B050303040302020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73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3" grpId="0"/>
      <p:bldP spid="33" grpId="1"/>
      <p:bldP spid="29" grpId="0" animBg="1"/>
      <p:bldP spid="29" grpId="1" animBg="1"/>
      <p:bldP spid="29" grpId="2" animBg="1"/>
      <p:bldP spid="31" grpId="0" animBg="1"/>
      <p:bldP spid="31" grpId="1" animBg="1"/>
      <p:bldP spid="31" grpId="2" animBg="1"/>
      <p:bldP spid="34" grpId="0"/>
      <p:bldP spid="34" grpId="1"/>
      <p:bldP spid="32" grpId="0" animBg="1"/>
      <p:bldP spid="32" grpId="1" animBg="1"/>
      <p:bldP spid="3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Line 4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62000" y="3302836"/>
            <a:ext cx="1447800" cy="0"/>
          </a:xfrm>
          <a:prstGeom prst="line">
            <a:avLst/>
          </a:prstGeom>
          <a:ln w="28575">
            <a:headEnd type="oval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ln w="28575">
            <a:noFill/>
          </a:ln>
        </p:spPr>
        <p:txBody>
          <a:bodyPr vert="horz" wrap="none" lIns="91440" tIns="45720" rIns="91440" bIns="45720" rtlCol="0" anchor="ctr"/>
          <a:lstStyle>
            <a:defPPr>
              <a:defRPr lang="en-GB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Osaka"/>
                <a:cs typeface="Source Sans Pro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686800" cy="5334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Big Picture: Building a Processor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Line 3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286000" y="4152900"/>
            <a:ext cx="304800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171700"/>
            <a:ext cx="2286000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Line 4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733800" y="3009900"/>
            <a:ext cx="1905000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686800" y="1104900"/>
            <a:ext cx="0" cy="167640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2" name="Line 4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629400" y="2552700"/>
            <a:ext cx="16764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1104900"/>
            <a:ext cx="67056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Line 5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981200" y="2857500"/>
            <a:ext cx="228600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933700"/>
            <a:ext cx="2" cy="762000"/>
          </a:xfrm>
          <a:prstGeom prst="line">
            <a:avLst/>
          </a:prstGeom>
          <a:ln w="28575"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695700"/>
            <a:ext cx="762000" cy="304799"/>
          </a:xfrm>
          <a:prstGeom prst="rect">
            <a:avLst/>
          </a:prstGeom>
          <a:noFill/>
          <a:ln w="28575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PC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314700"/>
            <a:ext cx="0" cy="1143000"/>
          </a:xfrm>
          <a:prstGeom prst="line">
            <a:avLst/>
          </a:prstGeom>
          <a:ln w="28575">
            <a:headEnd type="oval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4000498"/>
            <a:ext cx="2" cy="457201"/>
          </a:xfrm>
          <a:prstGeom prst="line">
            <a:avLst/>
          </a:prstGeom>
          <a:ln w="28575"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1104900"/>
            <a:ext cx="0" cy="175260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400300"/>
            <a:ext cx="228600" cy="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7800" y="3467100"/>
            <a:ext cx="381000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2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6000" y="4838700"/>
            <a:ext cx="152400" cy="15240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43960" y="4686300"/>
            <a:ext cx="551640" cy="225524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chemeClr val="tx2"/>
                </a:solidFill>
                <a:latin typeface="Source Sans Pro"/>
              </a:rPr>
              <a:t>imm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8600" y="1866900"/>
            <a:ext cx="1066800" cy="1066800"/>
          </a:xfrm>
          <a:prstGeom prst="rect">
            <a:avLst/>
          </a:prstGeom>
          <a:noFill/>
          <a:ln w="254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3009900"/>
            <a:ext cx="0" cy="914400"/>
          </a:xfrm>
          <a:prstGeom prst="line">
            <a:avLst/>
          </a:prstGeom>
          <a:ln w="28575">
            <a:headEnd/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3924300"/>
            <a:ext cx="1752600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39000" y="2552700"/>
            <a:ext cx="0" cy="838200"/>
          </a:xfrm>
          <a:prstGeom prst="line">
            <a:avLst/>
          </a:prstGeom>
          <a:ln w="28575">
            <a:headEnd type="oval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" name="Line 4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8458200" y="2781300"/>
            <a:ext cx="2286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77200" y="3009900"/>
            <a:ext cx="228600" cy="0"/>
          </a:xfrm>
          <a:prstGeom prst="line">
            <a:avLst/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77200" y="3009900"/>
            <a:ext cx="0" cy="91440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123844" y="4610100"/>
            <a:ext cx="152400" cy="152400"/>
          </a:xfrm>
          <a:prstGeom prst="line">
            <a:avLst/>
          </a:prstGeom>
          <a:ln w="28575"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76400" y="4457700"/>
            <a:ext cx="457200" cy="225524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target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1742844" y="4762500"/>
            <a:ext cx="381000" cy="0"/>
          </a:xfrm>
          <a:prstGeom prst="line">
            <a:avLst/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1752600" y="5143500"/>
            <a:ext cx="457200" cy="457200"/>
          </a:xfrm>
          <a:prstGeom prst="line">
            <a:avLst/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800600" y="4152900"/>
            <a:ext cx="0" cy="1447800"/>
          </a:xfrm>
          <a:prstGeom prst="line">
            <a:avLst/>
          </a:prstGeom>
          <a:ln w="28575"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23844" y="4229100"/>
            <a:ext cx="152400" cy="152400"/>
          </a:xfrm>
          <a:prstGeom prst="line">
            <a:avLst/>
          </a:prstGeom>
          <a:ln w="28575"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1742844" y="4381500"/>
            <a:ext cx="381000" cy="0"/>
          </a:xfrm>
          <a:prstGeom prst="line">
            <a:avLst/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676400" y="4076700"/>
            <a:ext cx="533400" cy="225524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offset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419600" y="3619500"/>
            <a:ext cx="609600" cy="0"/>
          </a:xfrm>
          <a:prstGeom prst="line">
            <a:avLst/>
          </a:prstGeom>
          <a:ln w="28575">
            <a:headEnd type="oval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3810000" y="4152900"/>
            <a:ext cx="228600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1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733800" y="3695700"/>
            <a:ext cx="76200" cy="3048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2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810000" y="3695700"/>
            <a:ext cx="228600" cy="0"/>
          </a:xfrm>
          <a:prstGeom prst="line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038599" y="4000500"/>
            <a:ext cx="447443" cy="301724"/>
          </a:xfrm>
          <a:prstGeom prst="rect">
            <a:avLst/>
          </a:prstGeom>
          <a:noFill/>
          <a:ln w="28575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chemeClr val="tx2"/>
                </a:solidFill>
                <a:latin typeface="Source Sans Pro"/>
              </a:rPr>
              <a:t>cmp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4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4191000" y="4305300"/>
            <a:ext cx="0" cy="2286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2286000" y="3924300"/>
            <a:ext cx="0" cy="11430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6" name="Oval 2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590800" y="3924301"/>
            <a:ext cx="1219200" cy="457199"/>
          </a:xfrm>
          <a:prstGeom prst="ellipse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solidFill>
                  <a:schemeClr val="tx2"/>
                </a:solidFill>
                <a:latin typeface="Source Sans Pro"/>
              </a:rPr>
              <a:t>control</a:t>
            </a: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038600" y="3543300"/>
            <a:ext cx="381000" cy="304800"/>
          </a:xfrm>
          <a:prstGeom prst="rect">
            <a:avLst/>
          </a:prstGeom>
          <a:noFill/>
          <a:ln w="28575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=?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4419600" y="3771900"/>
            <a:ext cx="381000" cy="0"/>
          </a:xfrm>
          <a:prstGeom prst="line">
            <a:avLst/>
          </a:prstGeom>
          <a:ln w="28575">
            <a:headEnd type="oval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9" name="Line 44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4419600" y="4152900"/>
            <a:ext cx="381000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438400" y="4991100"/>
            <a:ext cx="533400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1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8382000" y="3162300"/>
            <a:ext cx="0" cy="2286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2" name="Line 4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6400800" y="3162300"/>
            <a:ext cx="0" cy="2286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3" name="Line 4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5715000" y="3619500"/>
            <a:ext cx="0" cy="2286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4" name="Line 4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200400" y="5143500"/>
            <a:ext cx="0" cy="2286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1066800" y="5143500"/>
            <a:ext cx="0" cy="2286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6" name="Oval 1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" y="4457700"/>
            <a:ext cx="1143000" cy="6858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solidFill>
                  <a:schemeClr val="tx2"/>
                </a:solidFill>
                <a:latin typeface="Source Sans Pro"/>
              </a:rPr>
              <a:t>new </a:t>
            </a:r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pc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7" name="Line 4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09800" y="5600700"/>
            <a:ext cx="2590800" cy="0"/>
          </a:xfrm>
          <a:prstGeom prst="line">
            <a:avLst/>
          </a:prstGeom>
          <a:ln w="28575"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8" name="Rectangle 1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305800" y="24003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8575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9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1524000" y="2400300"/>
            <a:ext cx="0" cy="15240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0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524000" y="3924300"/>
            <a:ext cx="762000" cy="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1" name="Rectangle 1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638800" y="28575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8575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705600" y="3314700"/>
            <a:ext cx="1371600" cy="1371600"/>
            <a:chOff x="6705600" y="3124200"/>
            <a:chExt cx="1371600" cy="1371600"/>
          </a:xfrm>
        </p:grpSpPr>
        <p:sp>
          <p:nvSpPr>
            <p:cNvPr id="63" name="Line 45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7239000" y="4267200"/>
              <a:ext cx="0" cy="22860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wrap="square" anchor="ctr" anchorCtr="1">
              <a:noAutofit/>
            </a:bodyPr>
            <a:lstStyle/>
            <a:p>
              <a:endParaRPr lang="en-US" sz="16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4" name="Line 49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7924800" y="3733800"/>
              <a:ext cx="152400" cy="0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6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5" name="Text Box 5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6858000" y="3886201"/>
              <a:ext cx="1143000" cy="394274"/>
            </a:xfrm>
            <a:prstGeom prst="rect">
              <a:avLst/>
            </a:prstGeom>
            <a:noFill/>
            <a:ln w="28575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>
                  <a:solidFill>
                    <a:schemeClr val="tx2"/>
                  </a:solidFill>
                  <a:latin typeface="Source Sans Pro"/>
                </a:rPr>
                <a:t>memory</a:t>
              </a:r>
            </a:p>
          </p:txBody>
        </p:sp>
        <p:sp>
          <p:nvSpPr>
            <p:cNvPr id="66" name="Text Box 5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705600" y="3505200"/>
              <a:ext cx="518900" cy="394275"/>
            </a:xfrm>
            <a:prstGeom prst="rect">
              <a:avLst/>
            </a:prstGeom>
            <a:noFill/>
            <a:ln w="28575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/>
                </a:rPr>
                <a:t>d</a:t>
              </a:r>
              <a:r>
                <a:rPr lang="en-US" sz="1600" baseline="-25000" dirty="0" smtClean="0">
                  <a:solidFill>
                    <a:schemeClr val="tx2"/>
                  </a:solidFill>
                  <a:latin typeface="Source Sans Pro"/>
                </a:rPr>
                <a:t>in</a:t>
              </a:r>
              <a:endParaRPr lang="en-US" sz="1600" baseline="-25000" dirty="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7" name="Text Box 5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7391400" y="3505200"/>
              <a:ext cx="518900" cy="394275"/>
            </a:xfrm>
            <a:prstGeom prst="rect">
              <a:avLst/>
            </a:prstGeom>
            <a:noFill/>
            <a:ln w="28575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err="1" smtClean="0">
                  <a:solidFill>
                    <a:schemeClr val="tx2"/>
                  </a:solidFill>
                  <a:latin typeface="Source Sans Pro"/>
                </a:rPr>
                <a:t>d</a:t>
              </a:r>
              <a:r>
                <a:rPr lang="en-US" sz="1600" baseline="-25000" dirty="0" err="1" smtClean="0">
                  <a:solidFill>
                    <a:schemeClr val="tx2"/>
                  </a:solidFill>
                  <a:latin typeface="Source Sans Pro"/>
                </a:rPr>
                <a:t>out</a:t>
              </a:r>
              <a:endParaRPr lang="en-US" sz="1600" baseline="-25000" dirty="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8" name="Text Box 5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6781800" y="3124200"/>
              <a:ext cx="976100" cy="394275"/>
            </a:xfrm>
            <a:prstGeom prst="rect">
              <a:avLst/>
            </a:prstGeom>
            <a:noFill/>
            <a:ln w="28575" cap="sq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err="1" smtClean="0">
                  <a:solidFill>
                    <a:schemeClr val="tx2"/>
                  </a:solidFill>
                  <a:latin typeface="Source Sans Pro"/>
                </a:rPr>
                <a:t>addr</a:t>
              </a:r>
              <a:endParaRPr lang="en-US" sz="1600" dirty="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6781800" y="3200400"/>
              <a:ext cx="1143000" cy="1066800"/>
            </a:xfrm>
            <a:prstGeom prst="rect">
              <a:avLst/>
            </a:prstGeom>
            <a:noFill/>
            <a:ln w="28575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sz="1600">
                <a:solidFill>
                  <a:schemeClr val="tx2"/>
                </a:solidFill>
                <a:latin typeface="Source Sans Pro"/>
              </a:endParaRPr>
            </a:p>
          </p:txBody>
        </p:sp>
      </p:grpSp>
      <p:sp>
        <p:nvSpPr>
          <p:cNvPr id="70" name="Line 4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362200" y="3086100"/>
            <a:ext cx="2286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1" name="Line 45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2286000" y="3467100"/>
            <a:ext cx="0" cy="2286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2" name="Rectangle 19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209800" y="27051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8575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590799" y="1943100"/>
            <a:ext cx="1143001" cy="1363663"/>
          </a:xfrm>
          <a:prstGeom prst="rect">
            <a:avLst/>
          </a:prstGeom>
          <a:noFill/>
          <a:ln w="28575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register</a:t>
            </a:r>
            <a:br>
              <a:rPr lang="en-US" sz="16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file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4" name="Text Box 29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295400" y="2174776"/>
            <a:ext cx="399240" cy="225524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inst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5" name="Line 2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2743200" y="3314700"/>
            <a:ext cx="1" cy="2286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6" name="Line 25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3124199" y="3314700"/>
            <a:ext cx="1" cy="2286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7" name="Line 2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3352799" y="3314700"/>
            <a:ext cx="1" cy="2286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8" name="Line 25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3581399" y="3314700"/>
            <a:ext cx="1" cy="2286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9" name="Line 4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V="1">
            <a:off x="3657600" y="4991100"/>
            <a:ext cx="16002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971800" y="4838700"/>
            <a:ext cx="685800" cy="304800"/>
          </a:xfrm>
          <a:prstGeom prst="rect">
            <a:avLst/>
          </a:prstGeom>
          <a:noFill/>
          <a:ln w="28575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extend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1" name="Line 4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4800600" y="2167513"/>
            <a:ext cx="0" cy="198120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2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5260313" y="3467100"/>
            <a:ext cx="0" cy="1523999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anchor="ctr" anchorCtr="1">
            <a:noAutofit/>
          </a:bodyPr>
          <a:lstStyle/>
          <a:p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43086" y="5943600"/>
            <a:ext cx="40425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 single cycle processor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5715000" y="1866900"/>
            <a:ext cx="1143000" cy="1524000"/>
            <a:chOff x="5715000" y="1676400"/>
            <a:chExt cx="1143000" cy="1524000"/>
          </a:xfrm>
        </p:grpSpPr>
        <p:sp>
          <p:nvSpPr>
            <p:cNvPr id="85" name="Text Box 52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172200" y="2209800"/>
              <a:ext cx="470000" cy="394275"/>
            </a:xfrm>
            <a:prstGeom prst="rect">
              <a:avLst/>
            </a:prstGeom>
            <a:noFill/>
            <a:ln w="28575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err="1">
                  <a:solidFill>
                    <a:schemeClr val="tx2"/>
                  </a:solidFill>
                  <a:latin typeface="Source Sans Pro"/>
                </a:rPr>
                <a:t>alu</a:t>
              </a:r>
              <a:endParaRPr lang="en-US" sz="1600" dirty="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5791200" y="2971800"/>
              <a:ext cx="228600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square" anchor="ctr" anchorCtr="1">
              <a:noAutofit/>
            </a:bodyPr>
            <a:lstStyle/>
            <a:p>
              <a:endParaRPr lang="en-US" sz="16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77"/>
              </p:custDataLst>
            </p:nvPr>
          </p:nvSpPr>
          <p:spPr>
            <a:xfrm>
              <a:off x="6019800" y="167640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8" name="Line 45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6553200" y="2895600"/>
              <a:ext cx="0" cy="22860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square" anchor="ctr" anchorCtr="1">
              <a:noAutofit/>
            </a:bodyPr>
            <a:lstStyle/>
            <a:p>
              <a:endParaRPr lang="en-US" sz="16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9" name="Line 43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5715000" y="1981200"/>
              <a:ext cx="304800" cy="3076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square" anchor="ctr" anchorCtr="1">
              <a:noAutofit/>
            </a:bodyPr>
            <a:lstStyle/>
            <a:p>
              <a:endParaRPr lang="en-US" sz="16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0" name="Line 48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6629400" y="2362200"/>
              <a:ext cx="228600" cy="0"/>
            </a:xfrm>
            <a:prstGeom prst="line">
              <a:avLst/>
            </a:prstGeom>
            <a:ln w="28575">
              <a:headEnd/>
              <a:tailEnd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square" anchor="ctr" anchorCtr="1">
              <a:noAutofit/>
            </a:bodyPr>
            <a:lstStyle/>
            <a:p>
              <a:endParaRPr lang="en-US" sz="1600" dirty="0">
                <a:solidFill>
                  <a:schemeClr val="tx2"/>
                </a:solidFill>
                <a:latin typeface="Source Sans Pro"/>
              </a:endParaRPr>
            </a:p>
          </p:txBody>
        </p:sp>
      </p:grpSp>
      <p:grpSp>
        <p:nvGrpSpPr>
          <p:cNvPr id="91" name="Group 90"/>
          <p:cNvGrpSpPr/>
          <p:nvPr>
            <p:custDataLst>
              <p:tags r:id="rId70"/>
            </p:custDataLst>
          </p:nvPr>
        </p:nvGrpSpPr>
        <p:grpSpPr>
          <a:xfrm>
            <a:off x="914400" y="3162300"/>
            <a:ext cx="304800" cy="304800"/>
            <a:chOff x="990600" y="2971800"/>
            <a:chExt cx="304800" cy="304800"/>
          </a:xfrm>
          <a:noFill/>
        </p:grpSpPr>
        <p:sp>
          <p:nvSpPr>
            <p:cNvPr id="92" name="Freeform 91"/>
            <p:cNvSpPr/>
            <p:nvPr>
              <p:custDataLst>
                <p:tags r:id="rId7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3" name="Text Box 11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grp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Source Sans Pro"/>
                </a:rPr>
                <a:t>+4</a:t>
              </a:r>
              <a:endParaRPr lang="en-US" sz="1600" dirty="0">
                <a:solidFill>
                  <a:schemeClr val="tx2"/>
                </a:solidFill>
                <a:latin typeface="Source Sans Pro"/>
              </a:endParaRPr>
            </a:p>
          </p:txBody>
        </p:sp>
      </p:grpSp>
      <p:sp>
        <p:nvSpPr>
          <p:cNvPr id="94" name="Freeform 93"/>
          <p:cNvSpPr/>
          <p:nvPr>
            <p:custDataLst>
              <p:tags r:id="rId71"/>
            </p:custDataLst>
          </p:nvPr>
        </p:nvSpPr>
        <p:spPr>
          <a:xfrm>
            <a:off x="1676400" y="3162300"/>
            <a:ext cx="304800" cy="304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685800"/>
              <a:gd name="connsiteY0" fmla="*/ 0 h 1270000"/>
              <a:gd name="connsiteX1" fmla="*/ 489857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97971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9797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08000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62000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  <a:gd name="connsiteX0" fmla="*/ 0 w 489857"/>
              <a:gd name="connsiteY0" fmla="*/ 0 h 1270000"/>
              <a:gd name="connsiteX1" fmla="*/ 489857 w 489857"/>
              <a:gd name="connsiteY1" fmla="*/ 317500 h 1270000"/>
              <a:gd name="connsiteX2" fmla="*/ 489857 w 489857"/>
              <a:gd name="connsiteY2" fmla="*/ 952500 h 1270000"/>
              <a:gd name="connsiteX3" fmla="*/ 0 w 489857"/>
              <a:gd name="connsiteY3" fmla="*/ 1270000 h 1270000"/>
              <a:gd name="connsiteX4" fmla="*/ 0 w 489857"/>
              <a:gd name="connsiteY4" fmla="*/ 714375 h 1270000"/>
              <a:gd name="connsiteX5" fmla="*/ 40821 w 489857"/>
              <a:gd name="connsiteY5" fmla="*/ 635000 h 1270000"/>
              <a:gd name="connsiteX6" fmla="*/ 0 w 489857"/>
              <a:gd name="connsiteY6" fmla="*/ 555625 h 1270000"/>
              <a:gd name="connsiteX7" fmla="*/ 0 w 489857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857" h="1270000">
                <a:moveTo>
                  <a:pt x="0" y="0"/>
                </a:moveTo>
                <a:lnTo>
                  <a:pt x="489857" y="317500"/>
                </a:lnTo>
                <a:lnTo>
                  <a:pt x="489857" y="952500"/>
                </a:lnTo>
                <a:lnTo>
                  <a:pt x="0" y="1270000"/>
                </a:lnTo>
                <a:lnTo>
                  <a:pt x="0" y="714375"/>
                </a:lnTo>
                <a:lnTo>
                  <a:pt x="40821" y="635000"/>
                </a:lnTo>
                <a:lnTo>
                  <a:pt x="0" y="5556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95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766886" y="3193253"/>
            <a:ext cx="152400" cy="228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+4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738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30" y="0"/>
            <a:ext cx="8833756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Attempt: </a:t>
            </a:r>
            <a:r>
              <a:rPr lang="en-US" dirty="0" err="1" smtClean="0"/>
              <a:t>Bistable</a:t>
            </a:r>
            <a:r>
              <a:rPr lang="en-US" dirty="0" smtClean="0"/>
              <a:t> </a:t>
            </a:r>
            <a:r>
              <a:rPr lang="en-US" dirty="0"/>
              <a:t>Devices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69702" y="3619500"/>
            <a:ext cx="7770813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800" dirty="0" smtClean="0"/>
              <a:t>In stable state, A = B</a:t>
            </a:r>
          </a:p>
          <a:p>
            <a:pPr fontAlgn="auto">
              <a:lnSpc>
                <a:spcPct val="82000"/>
              </a:lnSpc>
            </a:pPr>
            <a:endParaRPr lang="en-US" sz="2800" dirty="0" smtClean="0"/>
          </a:p>
          <a:p>
            <a:pPr fontAlgn="auto">
              <a:lnSpc>
                <a:spcPct val="82000"/>
              </a:lnSpc>
            </a:pPr>
            <a:endParaRPr lang="en-US" sz="2800" dirty="0" smtClean="0"/>
          </a:p>
          <a:p>
            <a:pPr fontAlgn="auto">
              <a:lnSpc>
                <a:spcPct val="82000"/>
              </a:lnSpc>
            </a:pPr>
            <a:endParaRPr lang="en-US" sz="2800" dirty="0" smtClean="0"/>
          </a:p>
          <a:p>
            <a:pPr fontAlgn="auto">
              <a:lnSpc>
                <a:spcPct val="82000"/>
              </a:lnSpc>
            </a:pPr>
            <a:endParaRPr lang="en-US" sz="2800" dirty="0" smtClean="0"/>
          </a:p>
          <a:p>
            <a:pPr marL="0" indent="0" fontAlgn="auto">
              <a:lnSpc>
                <a:spcPct val="82000"/>
              </a:lnSpc>
              <a:buNone/>
            </a:pP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lnSpc>
                <a:spcPct val="82000"/>
              </a:lnSpc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How do we change the state?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8550" y="1447800"/>
            <a:ext cx="2944475" cy="1371600"/>
            <a:chOff x="2208550" y="1447800"/>
            <a:chExt cx="2944475" cy="1371600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2947988" y="1714500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3013075" y="1447800"/>
              <a:ext cx="1482725" cy="533400"/>
              <a:chOff x="3654" y="1680"/>
              <a:chExt cx="934" cy="336"/>
            </a:xfrm>
          </p:grpSpPr>
          <p:sp>
            <p:nvSpPr>
              <p:cNvPr id="20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16200000">
              <a:off x="3660775" y="2247900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459163" y="2463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2951163" y="2551112"/>
              <a:ext cx="519112" cy="158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4232275" y="2551112"/>
              <a:ext cx="263525" cy="476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44608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 flipV="1">
              <a:off x="27082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952750" y="1720850"/>
              <a:ext cx="0" cy="8382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4475163" y="1736725"/>
              <a:ext cx="0" cy="8382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208550" y="1897062"/>
              <a:ext cx="389850" cy="5207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dirty="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rPr>
                <a:t>A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765675" y="1905000"/>
              <a:ext cx="387350" cy="5159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rPr>
                <a:t>B</a:t>
              </a:r>
            </a:p>
          </p:txBody>
        </p:sp>
      </p:grp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352800" y="3581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rot="5400000">
            <a:off x="2085975" y="43053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2667000" y="4532313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1525588" y="4608513"/>
            <a:ext cx="5318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 flipV="1">
            <a:off x="2819400" y="46085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 rot="16200000">
            <a:off x="2247900" y="5143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2046288" y="5359400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1538288" y="5446713"/>
            <a:ext cx="519112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 flipV="1">
            <a:off x="2819400" y="54467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 flipV="1">
            <a:off x="3048000" y="50292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 flipV="1">
            <a:off x="1295400" y="50292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1539875" y="4616450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062288" y="4632325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96925" y="47926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A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351550" y="4800600"/>
            <a:ext cx="389850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B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2970713" y="4038600"/>
            <a:ext cx="356187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0" name="AutoShape 36"/>
          <p:cNvSpPr>
            <a:spLocks noChangeArrowheads="1"/>
          </p:cNvSpPr>
          <p:nvPr/>
        </p:nvSpPr>
        <p:spPr bwMode="auto">
          <a:xfrm rot="5400000">
            <a:off x="6353175" y="4381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6934200" y="4608513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5792788" y="4684713"/>
            <a:ext cx="5318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 flipV="1">
            <a:off x="7086600" y="46847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4" name="AutoShape 40"/>
          <p:cNvSpPr>
            <a:spLocks noChangeArrowheads="1"/>
          </p:cNvSpPr>
          <p:nvPr/>
        </p:nvSpPr>
        <p:spPr bwMode="auto">
          <a:xfrm rot="16200000">
            <a:off x="6515100" y="521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6313488" y="5435600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 flipH="1">
            <a:off x="5805488" y="5522913"/>
            <a:ext cx="5191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 flipH="1" flipV="1">
            <a:off x="7086600" y="55229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H="1" flipV="1">
            <a:off x="7315200" y="51054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 flipV="1">
            <a:off x="5562600" y="51054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5807075" y="469265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7329488" y="4708525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5064125" y="48688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A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7618750" y="4876800"/>
            <a:ext cx="389850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B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5332913" y="4267200"/>
            <a:ext cx="356187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1141913" y="41148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7390313" y="41910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5644046" y="1838325"/>
            <a:ext cx="2427909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A Simple Device</a:t>
            </a:r>
          </a:p>
        </p:txBody>
      </p: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Stable and unstable equilibria?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08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097800" y="2409031"/>
            <a:ext cx="389850" cy="4837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3498853" y="140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079878" y="1636713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361534" y="1712913"/>
            <a:ext cx="108744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232276" y="1712913"/>
            <a:ext cx="7207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6200000">
            <a:off x="3660775" y="22479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459163" y="2463800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2743199" y="2551112"/>
            <a:ext cx="72707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4232275" y="2551111"/>
            <a:ext cx="1111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913762" y="151447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237172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743200" y="1828800"/>
            <a:ext cx="2492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 flipH="1">
            <a:off x="2743199" y="1828800"/>
            <a:ext cx="2" cy="72231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57631" y="1631950"/>
            <a:ext cx="37322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1705768"/>
            <a:ext cx="0" cy="7326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24400" y="2438400"/>
            <a:ext cx="22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86300" y="2667000"/>
            <a:ext cx="4191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267918" y="2303462"/>
            <a:ext cx="423513" cy="5207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Q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268181" y="1382263"/>
            <a:ext cx="389850" cy="4837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287241" y="1413340"/>
            <a:ext cx="389850" cy="483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S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114922" y="2395120"/>
            <a:ext cx="407483" cy="483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  <p:bldP spid="2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988707" y="1821203"/>
            <a:ext cx="387350" cy="515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984990" y="1850572"/>
            <a:ext cx="407483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2388510" y="8218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969535" y="1048885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251191" y="1125085"/>
            <a:ext cx="108744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121933" y="1125085"/>
            <a:ext cx="7207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6200000">
            <a:off x="2550432" y="16600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348820" y="1875972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632856" y="1963284"/>
            <a:ext cx="72707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121932" y="1963283"/>
            <a:ext cx="1111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803419" y="92664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3057" y="178389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32857" y="1240972"/>
            <a:ext cx="2492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 flipH="1">
            <a:off x="1632856" y="1240972"/>
            <a:ext cx="2" cy="72231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47288" y="1044122"/>
            <a:ext cx="37322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42657" y="1117940"/>
            <a:ext cx="0" cy="7326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14057" y="1850572"/>
            <a:ext cx="22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575957" y="2079172"/>
            <a:ext cx="4191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157575" y="1715634"/>
            <a:ext cx="423513" cy="5207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Q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159088" y="794435"/>
            <a:ext cx="387350" cy="515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174406" y="783772"/>
            <a:ext cx="389850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S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233057" y="4213864"/>
            <a:ext cx="560705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Set-Reset (S-R) Latch</a:t>
            </a:r>
          </a:p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Stores a value Q and its complement</a:t>
            </a:r>
          </a:p>
          <a:p>
            <a:pPr fontAlgn="auto"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fontAlgn="auto"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11314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11314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5909" t="-14474" r="-5682" b="-461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22397"/>
              </p:ext>
            </p:extLst>
          </p:nvPr>
        </p:nvGraphicFramePr>
        <p:xfrm>
          <a:off x="6796376" y="2057400"/>
          <a:ext cx="23476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841894"/>
                  </p:ext>
                </p:extLst>
              </p:nvPr>
            </p:nvGraphicFramePr>
            <p:xfrm>
              <a:off x="533400" y="37338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841894"/>
                  </p:ext>
                </p:extLst>
              </p:nvPr>
            </p:nvGraphicFramePr>
            <p:xfrm>
              <a:off x="533400" y="37338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15909" t="-11842" r="-4545" b="-4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64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988707" y="1821203"/>
            <a:ext cx="387350" cy="515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984990" y="1850572"/>
            <a:ext cx="407483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2388510" y="8218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969535" y="1048885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251191" y="1125085"/>
            <a:ext cx="108744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121933" y="1125085"/>
            <a:ext cx="7207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6200000">
            <a:off x="2550432" y="16600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348820" y="1875972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632856" y="1963284"/>
            <a:ext cx="72707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121932" y="1963283"/>
            <a:ext cx="1111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803419" y="92664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3057" y="178389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32857" y="1240972"/>
            <a:ext cx="2492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 flipH="1">
            <a:off x="1632856" y="1240972"/>
            <a:ext cx="2" cy="72231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47288" y="1044122"/>
            <a:ext cx="37322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42657" y="1117940"/>
            <a:ext cx="0" cy="7326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14057" y="1850572"/>
            <a:ext cx="22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575957" y="2079172"/>
            <a:ext cx="4191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157575" y="1715634"/>
            <a:ext cx="423513" cy="5207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Q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159088" y="794435"/>
            <a:ext cx="387350" cy="515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174406" y="783772"/>
            <a:ext cx="389850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S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233057" y="4213864"/>
            <a:ext cx="560705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Set-Reset (S-R) Latch</a:t>
            </a:r>
          </a:p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Stores a value Q and its complement</a:t>
            </a:r>
          </a:p>
          <a:p>
            <a:pPr fontAlgn="auto"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fontAlgn="auto"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113143"/>
                  </p:ext>
                </p:extLst>
              </p:nvPr>
            </p:nvGraphicFramePr>
            <p:xfrm>
              <a:off x="381000" y="3581400"/>
              <a:ext cx="2133600" cy="2537397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11314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5909" t="-14474" r="-5682" b="-461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22397"/>
              </p:ext>
            </p:extLst>
          </p:nvPr>
        </p:nvGraphicFramePr>
        <p:xfrm>
          <a:off x="6796376" y="2057400"/>
          <a:ext cx="23476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5889042"/>
                  </p:ext>
                </p:extLst>
              </p:nvPr>
            </p:nvGraphicFramePr>
            <p:xfrm>
              <a:off x="533400" y="37338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5889042"/>
                  </p:ext>
                </p:extLst>
              </p:nvPr>
            </p:nvGraphicFramePr>
            <p:xfrm>
              <a:off x="533400" y="37338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15909" t="-11842" r="-15909" b="-4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TextBox 31"/>
          <p:cNvSpPr txBox="1"/>
          <p:nvPr/>
        </p:nvSpPr>
        <p:spPr>
          <a:xfrm>
            <a:off x="1420607" y="6599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7392" y="22420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8060" y="13902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942" y="2097076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Source Sans Pro" panose="020B0503030403020204"/>
              </a:rPr>
              <a:t>Q will be 0 if R is 1</a:t>
            </a:r>
            <a:endParaRPr lang="en-US" sz="2000" b="1" i="1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36" name="Straight Arrow Connector 35"/>
          <p:cNvCxnSpPr>
            <a:endCxn id="34" idx="1"/>
          </p:cNvCxnSpPr>
          <p:nvPr/>
        </p:nvCxnSpPr>
        <p:spPr>
          <a:xfrm flipV="1">
            <a:off x="987014" y="1590336"/>
            <a:ext cx="221046" cy="43803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51976" y="1341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52908" y="1751764"/>
                <a:ext cx="1366080" cy="400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2000" b="1" i="1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will be 1</a:t>
                </a:r>
                <a:endParaRPr lang="en-US" sz="2000" b="1" i="1" dirty="0">
                  <a:solidFill>
                    <a:schemeClr val="accent1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908" y="1751764"/>
                <a:ext cx="1366080" cy="400815"/>
              </a:xfrm>
              <a:prstGeom prst="rect">
                <a:avLst/>
              </a:prstGeom>
              <a:blipFill>
                <a:blip r:embed="rId7"/>
                <a:stretch>
                  <a:fillRect l="-1333" t="-6061" r="-311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endCxn id="37" idx="3"/>
          </p:cNvCxnSpPr>
          <p:nvPr/>
        </p:nvCxnSpPr>
        <p:spPr>
          <a:xfrm flipH="1" flipV="1">
            <a:off x="4179310" y="1541938"/>
            <a:ext cx="307380" cy="16927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89037"/>
                  </p:ext>
                </p:extLst>
              </p:nvPr>
            </p:nvGraphicFramePr>
            <p:xfrm>
              <a:off x="353807" y="3807544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89037"/>
                  </p:ext>
                </p:extLst>
              </p:nvPr>
            </p:nvGraphicFramePr>
            <p:xfrm>
              <a:off x="353807" y="3807544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5909" t="-11842" r="-15909" b="-4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988707" y="1821203"/>
            <a:ext cx="387350" cy="515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984990" y="1850572"/>
            <a:ext cx="407483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2388510" y="8218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969535" y="1048885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251191" y="1125085"/>
            <a:ext cx="108744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121933" y="1125085"/>
            <a:ext cx="7207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6200000">
            <a:off x="2550432" y="16600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348820" y="1875972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632856" y="1963284"/>
            <a:ext cx="72707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121932" y="1963283"/>
            <a:ext cx="1111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803419" y="92664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3057" y="178389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32857" y="1240972"/>
            <a:ext cx="2492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 flipH="1">
            <a:off x="1632856" y="1240972"/>
            <a:ext cx="2" cy="72231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47288" y="1044122"/>
            <a:ext cx="37322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42657" y="1117940"/>
            <a:ext cx="0" cy="7326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14057" y="1850572"/>
            <a:ext cx="22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575957" y="2079172"/>
            <a:ext cx="4191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157575" y="1715634"/>
            <a:ext cx="423513" cy="5207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Q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159088" y="794435"/>
            <a:ext cx="387350" cy="515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174406" y="783772"/>
            <a:ext cx="389850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S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177494" y="2954714"/>
            <a:ext cx="4703432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Set-Reset (S-R) Latch</a:t>
            </a:r>
          </a:p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Stores a value Q and its complement</a:t>
            </a:r>
          </a:p>
          <a:p>
            <a:pPr fontAlgn="auto"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fontAlgn="auto"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22397"/>
              </p:ext>
            </p:extLst>
          </p:nvPr>
        </p:nvGraphicFramePr>
        <p:xfrm>
          <a:off x="6796376" y="2057400"/>
          <a:ext cx="23476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420607" y="6599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7392" y="22420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8060" y="13902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942" y="2097076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Source Sans Pro" panose="020B0503030403020204"/>
              </a:rPr>
              <a:t>Q will be 1</a:t>
            </a:r>
            <a:endParaRPr lang="en-US" sz="2000" b="1" i="1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36" name="Straight Arrow Connector 35"/>
          <p:cNvCxnSpPr>
            <a:endCxn id="34" idx="1"/>
          </p:cNvCxnSpPr>
          <p:nvPr/>
        </p:nvCxnSpPr>
        <p:spPr>
          <a:xfrm flipV="1">
            <a:off x="987014" y="1590336"/>
            <a:ext cx="221046" cy="43803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51976" y="1341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52908" y="1751764"/>
                <a:ext cx="2331087" cy="400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2000" b="1" i="1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will be 0 if S is 1</a:t>
                </a:r>
                <a:endParaRPr lang="en-US" sz="2000" b="1" i="1" dirty="0">
                  <a:solidFill>
                    <a:schemeClr val="accent1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908" y="1751764"/>
                <a:ext cx="2331087" cy="400815"/>
              </a:xfrm>
              <a:prstGeom prst="rect">
                <a:avLst/>
              </a:prstGeom>
              <a:blipFill>
                <a:blip r:embed="rId7"/>
                <a:stretch>
                  <a:fillRect l="-783" t="-6061" r="-156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endCxn id="37" idx="3"/>
          </p:cNvCxnSpPr>
          <p:nvPr/>
        </p:nvCxnSpPr>
        <p:spPr>
          <a:xfrm flipH="1" flipV="1">
            <a:off x="4179310" y="1541938"/>
            <a:ext cx="307380" cy="16927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95600" y="4267200"/>
                <a:ext cx="5514651" cy="2001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What are the values for Q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?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0 and 0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0 and 1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1 and 0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1 and 1</a:t>
                </a:r>
                <a:endParaRPr lang="en-US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267200"/>
                <a:ext cx="5514651" cy="2001445"/>
              </a:xfrm>
              <a:prstGeom prst="rect">
                <a:avLst/>
              </a:prstGeom>
              <a:blipFill>
                <a:blip r:embed="rId8"/>
                <a:stretch>
                  <a:fillRect l="-2210" t="-3049" r="-1105" b="-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2817132" y="5432637"/>
            <a:ext cx="2165269" cy="51254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43200" y="4284286"/>
            <a:ext cx="6400800" cy="2573714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76458" y="6079056"/>
            <a:ext cx="332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/>
                </a:solidFill>
                <a:latin typeface="Source Sans Pro" panose="020B0503030403020204"/>
              </a:rPr>
              <a:t>iClicker</a:t>
            </a:r>
            <a:r>
              <a:rPr lang="en-US" sz="3200" dirty="0" smtClean="0">
                <a:solidFill>
                  <a:schemeClr val="accent6"/>
                </a:solidFill>
                <a:latin typeface="Source Sans Pro" panose="020B0503030403020204"/>
              </a:rPr>
              <a:t> Question</a:t>
            </a:r>
            <a:endParaRPr lang="en-US" sz="32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995553"/>
                  </p:ext>
                </p:extLst>
              </p:nvPr>
            </p:nvGraphicFramePr>
            <p:xfrm>
              <a:off x="338489" y="3803375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995553"/>
                  </p:ext>
                </p:extLst>
              </p:nvPr>
            </p:nvGraphicFramePr>
            <p:xfrm>
              <a:off x="338489" y="3803375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9"/>
                          <a:stretch>
                            <a:fillRect l="-315909" t="-11688" r="-17045" b="-4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8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40" grpId="0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988707" y="1821203"/>
            <a:ext cx="387350" cy="515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984990" y="1850572"/>
            <a:ext cx="407483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2388510" y="8218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969535" y="1048885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251191" y="1125085"/>
            <a:ext cx="108744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121933" y="1125085"/>
            <a:ext cx="7207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6200000">
            <a:off x="2550432" y="16600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348820" y="1875972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632856" y="1963284"/>
            <a:ext cx="72707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121932" y="1963283"/>
            <a:ext cx="1111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803419" y="92664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3057" y="178389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32857" y="1240972"/>
            <a:ext cx="2492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 flipH="1">
            <a:off x="1632856" y="1240972"/>
            <a:ext cx="2" cy="72231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47288" y="1044122"/>
            <a:ext cx="37322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42657" y="1117940"/>
            <a:ext cx="0" cy="7326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14057" y="1850572"/>
            <a:ext cx="22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575957" y="2079172"/>
            <a:ext cx="4191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157575" y="1715634"/>
            <a:ext cx="423513" cy="5207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Q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159088" y="794435"/>
            <a:ext cx="387350" cy="515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174406" y="783772"/>
            <a:ext cx="389850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S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233057" y="4213864"/>
            <a:ext cx="560705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Set-Reset (S-R) Latch</a:t>
            </a:r>
          </a:p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Stores a value Q and its complement</a:t>
            </a:r>
          </a:p>
          <a:p>
            <a:pPr fontAlgn="auto"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fontAlgn="auto"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22397"/>
              </p:ext>
            </p:extLst>
          </p:nvPr>
        </p:nvGraphicFramePr>
        <p:xfrm>
          <a:off x="6796376" y="2057400"/>
          <a:ext cx="23476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103444"/>
                  </p:ext>
                </p:extLst>
              </p:nvPr>
            </p:nvGraphicFramePr>
            <p:xfrm>
              <a:off x="365792" y="3809190"/>
              <a:ext cx="2133600" cy="2544319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103444"/>
                  </p:ext>
                </p:extLst>
              </p:nvPr>
            </p:nvGraphicFramePr>
            <p:xfrm>
              <a:off x="365792" y="3809190"/>
              <a:ext cx="2133600" cy="2544319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315909" t="-11688" r="-15909" b="-451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0754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TextBox 31"/>
          <p:cNvSpPr txBox="1"/>
          <p:nvPr/>
        </p:nvSpPr>
        <p:spPr>
          <a:xfrm>
            <a:off x="1420607" y="659917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1-&gt;0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7392" y="22420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8060" y="13902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1</a:t>
            </a:r>
          </a:p>
        </p:txBody>
      </p:sp>
      <p:cxnSp>
        <p:nvCxnSpPr>
          <p:cNvPr id="36" name="Straight Arrow Connector 35"/>
          <p:cNvCxnSpPr>
            <a:endCxn id="34" idx="1"/>
          </p:cNvCxnSpPr>
          <p:nvPr/>
        </p:nvCxnSpPr>
        <p:spPr>
          <a:xfrm flipV="1">
            <a:off x="987014" y="1590336"/>
            <a:ext cx="221046" cy="43803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51976" y="1341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0</a:t>
            </a:r>
          </a:p>
        </p:txBody>
      </p:sp>
      <p:cxnSp>
        <p:nvCxnSpPr>
          <p:cNvPr id="39" name="Straight Arrow Connector 38"/>
          <p:cNvCxnSpPr>
            <a:endCxn id="37" idx="3"/>
          </p:cNvCxnSpPr>
          <p:nvPr/>
        </p:nvCxnSpPr>
        <p:spPr>
          <a:xfrm flipH="1" flipV="1">
            <a:off x="4179310" y="1541938"/>
            <a:ext cx="307380" cy="16927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809" y="2033322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chemeClr val="accent1"/>
                </a:solidFill>
                <a:latin typeface="Source Sans Pro" panose="020B0503030403020204"/>
              </a:rPr>
              <a:t>If Q is </a:t>
            </a:r>
            <a:r>
              <a:rPr lang="en-US" sz="1800" b="1" i="1" dirty="0">
                <a:solidFill>
                  <a:schemeClr val="accent1"/>
                </a:solidFill>
                <a:latin typeface="Source Sans Pro" panose="020B0503030403020204"/>
              </a:rPr>
              <a:t>1</a:t>
            </a:r>
            <a:r>
              <a:rPr lang="en-US" sz="1800" b="1" i="1" dirty="0" smtClean="0">
                <a:solidFill>
                  <a:schemeClr val="accent1"/>
                </a:solidFill>
                <a:latin typeface="Source Sans Pro" panose="020B0503030403020204"/>
              </a:rPr>
              <a:t>, will stay </a:t>
            </a:r>
            <a:r>
              <a:rPr lang="en-US" sz="1800" b="1" i="1" dirty="0">
                <a:solidFill>
                  <a:schemeClr val="accent1"/>
                </a:solidFill>
                <a:latin typeface="Source Sans Pro" panose="020B0503030403020204"/>
              </a:rPr>
              <a:t>1</a:t>
            </a:r>
            <a:endParaRPr lang="en-US" sz="1800" b="1" i="1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r>
              <a:rPr lang="en-US" sz="1800" b="1" i="1" dirty="0" smtClean="0">
                <a:solidFill>
                  <a:schemeClr val="accent1"/>
                </a:solidFill>
                <a:latin typeface="Source Sans Pro" panose="020B0503030403020204"/>
              </a:rPr>
              <a:t>if Q is </a:t>
            </a:r>
            <a:r>
              <a:rPr lang="en-US" sz="1800" b="1" i="1" dirty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r>
              <a:rPr lang="en-US" sz="1800" b="1" i="1" dirty="0" smtClean="0">
                <a:solidFill>
                  <a:schemeClr val="accent1"/>
                </a:solidFill>
                <a:latin typeface="Source Sans Pro" panose="020B0503030403020204"/>
              </a:rPr>
              <a:t>, will stay </a:t>
            </a:r>
            <a:r>
              <a:rPr lang="en-US" sz="1800" b="1" i="1" dirty="0">
                <a:solidFill>
                  <a:schemeClr val="accent1"/>
                </a:solidFill>
                <a:latin typeface="Source Sans Pro" panose="020B0503030403020204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56143" y="1749787"/>
                <a:ext cx="2161169" cy="647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1800" b="1" i="1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 is </a:t>
                </a:r>
                <a:r>
                  <a:rPr lang="en-US" sz="1800" b="1" i="1" dirty="0">
                    <a:solidFill>
                      <a:schemeClr val="accent1"/>
                    </a:solidFill>
                    <a:latin typeface="Source Sans Pro" panose="020B0503030403020204"/>
                  </a:rPr>
                  <a:t>0</a:t>
                </a:r>
                <a:r>
                  <a:rPr lang="en-US" sz="1800" b="1" i="1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 will stay </a:t>
                </a:r>
                <a:r>
                  <a:rPr lang="en-US" sz="1800" b="1" i="1" dirty="0">
                    <a:solidFill>
                      <a:schemeClr val="accent1"/>
                    </a:solidFill>
                    <a:latin typeface="Source Sans Pro" panose="020B0503030403020204"/>
                  </a:rPr>
                  <a:t>0</a:t>
                </a:r>
                <a:endParaRPr lang="en-US" sz="1800" b="1" i="1" dirty="0" smtClean="0">
                  <a:solidFill>
                    <a:schemeClr val="accent1"/>
                  </a:solidFill>
                  <a:latin typeface="Source Sans Pro" panose="020B0503030403020204"/>
                </a:endParaRPr>
              </a:p>
              <a:p>
                <a:r>
                  <a:rPr lang="en-US" sz="1800" b="1" i="1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1800" b="1" i="1" dirty="0">
                    <a:solidFill>
                      <a:schemeClr val="accent1"/>
                    </a:solidFill>
                    <a:latin typeface="Source Sans Pro" panose="020B0503030403020204"/>
                  </a:rPr>
                  <a:t> is </a:t>
                </a:r>
                <a:r>
                  <a:rPr lang="en-US" sz="1800" b="1" i="1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1 </a:t>
                </a:r>
                <a:r>
                  <a:rPr lang="en-US" sz="1800" b="1" i="1" dirty="0">
                    <a:solidFill>
                      <a:schemeClr val="accent1"/>
                    </a:solidFill>
                    <a:latin typeface="Source Sans Pro" panose="020B0503030403020204"/>
                  </a:rPr>
                  <a:t>will stay </a:t>
                </a:r>
                <a:r>
                  <a:rPr lang="en-US" sz="1800" b="1" i="1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1</a:t>
                </a:r>
                <a:endParaRPr lang="en-US" sz="1800" b="1" i="1" dirty="0">
                  <a:solidFill>
                    <a:schemeClr val="accent1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43" y="1749787"/>
                <a:ext cx="2161169" cy="647485"/>
              </a:xfrm>
              <a:prstGeom prst="rect">
                <a:avLst/>
              </a:prstGeom>
              <a:blipFill>
                <a:blip r:embed="rId7"/>
                <a:stretch>
                  <a:fillRect l="-2542" t="-3774" r="-141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8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5104303"/>
                  </p:ext>
                </p:extLst>
              </p:nvPr>
            </p:nvGraphicFramePr>
            <p:xfrm>
              <a:off x="378732" y="3796934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8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5104303"/>
                  </p:ext>
                </p:extLst>
              </p:nvPr>
            </p:nvGraphicFramePr>
            <p:xfrm>
              <a:off x="378732" y="3796934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8"/>
                          <a:stretch>
                            <a:fillRect l="-315909" t="-11688" r="-15909" b="-4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8"/>
                          <a:stretch>
                            <a:fillRect l="-315909" t="-113158" r="-15909" b="-3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" name="TextBox 41"/>
          <p:cNvSpPr txBox="1"/>
          <p:nvPr/>
        </p:nvSpPr>
        <p:spPr>
          <a:xfrm>
            <a:off x="1415907" y="6599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15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1" grpId="0"/>
      <p:bldP spid="4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988707" y="1821203"/>
            <a:ext cx="387350" cy="515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984990" y="1850572"/>
            <a:ext cx="407483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2388510" y="8218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969535" y="1048885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251191" y="1125085"/>
            <a:ext cx="108744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121933" y="1125085"/>
            <a:ext cx="7207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6200000">
            <a:off x="2550432" y="16600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348820" y="1875972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632856" y="1963284"/>
            <a:ext cx="72707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121932" y="1963283"/>
            <a:ext cx="1111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803419" y="92664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3057" y="178389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32857" y="1240972"/>
            <a:ext cx="2492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 flipH="1">
            <a:off x="1632856" y="1240972"/>
            <a:ext cx="2" cy="72231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47288" y="1044122"/>
            <a:ext cx="37322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42657" y="1117940"/>
            <a:ext cx="0" cy="7326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14057" y="1850572"/>
            <a:ext cx="22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575957" y="2079172"/>
            <a:ext cx="4191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157575" y="1715634"/>
            <a:ext cx="423513" cy="5207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Q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159088" y="794435"/>
            <a:ext cx="387350" cy="515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174406" y="783772"/>
            <a:ext cx="389850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S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233057" y="4213864"/>
            <a:ext cx="560705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Set-Reset (S-R) Latch</a:t>
            </a:r>
          </a:p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Stores a value Q and its complement</a:t>
            </a:r>
          </a:p>
          <a:p>
            <a:pPr fontAlgn="auto"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fontAlgn="auto"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22397"/>
              </p:ext>
            </p:extLst>
          </p:nvPr>
        </p:nvGraphicFramePr>
        <p:xfrm>
          <a:off x="6796376" y="2057400"/>
          <a:ext cx="23476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044782"/>
                  </p:ext>
                </p:extLst>
              </p:nvPr>
            </p:nvGraphicFramePr>
            <p:xfrm>
              <a:off x="371502" y="3854407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044782"/>
                  </p:ext>
                </p:extLst>
              </p:nvPr>
            </p:nvGraphicFramePr>
            <p:xfrm>
              <a:off x="371502" y="3854407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5909" t="-13158" r="-17045" b="-4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315909" t="-111688" r="-17045" b="-3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TextBox 31"/>
          <p:cNvSpPr txBox="1"/>
          <p:nvPr/>
        </p:nvSpPr>
        <p:spPr>
          <a:xfrm>
            <a:off x="1420607" y="6599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7392" y="22420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8060" y="13902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cxnSp>
        <p:nvCxnSpPr>
          <p:cNvPr id="36" name="Straight Arrow Connector 35"/>
          <p:cNvCxnSpPr>
            <a:endCxn id="34" idx="1"/>
          </p:cNvCxnSpPr>
          <p:nvPr/>
        </p:nvCxnSpPr>
        <p:spPr>
          <a:xfrm flipV="1">
            <a:off x="987014" y="1590336"/>
            <a:ext cx="221046" cy="43803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51976" y="1341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0</a:t>
            </a:r>
          </a:p>
        </p:txBody>
      </p:sp>
      <p:cxnSp>
        <p:nvCxnSpPr>
          <p:cNvPr id="39" name="Straight Arrow Connector 38"/>
          <p:cNvCxnSpPr>
            <a:endCxn id="37" idx="3"/>
          </p:cNvCxnSpPr>
          <p:nvPr/>
        </p:nvCxnSpPr>
        <p:spPr>
          <a:xfrm flipH="1" flipV="1">
            <a:off x="4179310" y="1541938"/>
            <a:ext cx="307380" cy="16927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72319" y="5236686"/>
            <a:ext cx="5921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What happens when S,R changes from 1,1 to 0,0?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68" y="208305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chemeClr val="accent1"/>
                </a:solidFill>
                <a:latin typeface="Source Sans Pro" panose="020B0503030403020204"/>
              </a:rPr>
              <a:t>Q will be 0</a:t>
            </a:r>
            <a:r>
              <a:rPr lang="en-US" sz="1800" b="1" i="1" dirty="0">
                <a:solidFill>
                  <a:schemeClr val="accent1"/>
                </a:solidFill>
                <a:latin typeface="Source Sans Pro" panose="020B0503030403020204"/>
              </a:rPr>
              <a:t> </a:t>
            </a:r>
            <a:r>
              <a:rPr lang="en-US" sz="1800" b="1" i="1" dirty="0" smtClean="0">
                <a:solidFill>
                  <a:schemeClr val="accent1"/>
                </a:solidFill>
                <a:latin typeface="Source Sans Pro" panose="020B0503030403020204"/>
              </a:rPr>
              <a:t>since R is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08843" y="1753301"/>
                <a:ext cx="2635658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1800" b="1" i="1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 will be 0 since S is 1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43" y="1753301"/>
                <a:ext cx="2635658" cy="369909"/>
              </a:xfrm>
              <a:prstGeom prst="rect">
                <a:avLst/>
              </a:prstGeom>
              <a:blipFill>
                <a:blip r:embed="rId7"/>
                <a:stretch>
                  <a:fillRect l="-462" t="-8333" r="-924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>
                <a:ln>
                  <a:noFill/>
                </a:ln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ln>
                  <a:noFill/>
                </a:ln>
                <a:solidFill>
                  <a:schemeClr val="accent6"/>
                </a:solidFill>
              </a:rPr>
              <a:t> Question</a:t>
            </a:r>
            <a:endParaRPr lang="en-US" dirty="0">
              <a:ln>
                <a:noFill/>
              </a:ln>
              <a:solidFill>
                <a:schemeClr val="accent6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What’s wrong with the SR Latch?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Q is undefined when S=1 and R=1</a:t>
            </a:r>
          </a:p>
          <a:p>
            <a:pPr marL="0" indent="0">
              <a:buNone/>
            </a:pPr>
            <a:r>
              <a:rPr lang="en-US" dirty="0" smtClean="0"/>
              <a:t>   (That’s why this is called the forbidden state.)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dirty="0" smtClean="0"/>
              <a:t>Q oscillates </a:t>
            </a:r>
            <a:r>
              <a:rPr lang="en-US" dirty="0"/>
              <a:t>between 0 and 1 when </a:t>
            </a:r>
            <a:r>
              <a:rPr lang="en-US" dirty="0" smtClean="0"/>
              <a:t>the inputs transition from 1,1 </a:t>
            </a:r>
            <a:r>
              <a:rPr lang="en-US" dirty="0" smtClean="0">
                <a:sym typeface="Wingdings"/>
              </a:rPr>
              <a:t> 0,</a:t>
            </a:r>
            <a:r>
              <a:rPr lang="en-US" dirty="0" smtClean="0"/>
              <a:t>0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dirty="0" smtClean="0"/>
              <a:t>The SR Latch is problematic b/c it has two outputs to store a single bit.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dirty="0"/>
              <a:t>There is nothing wrong with the SR Latch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988707" y="1821203"/>
            <a:ext cx="387350" cy="515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984990" y="1850572"/>
            <a:ext cx="407483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R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2388510" y="8218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969535" y="1048885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251191" y="1125085"/>
            <a:ext cx="108744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121933" y="1125085"/>
            <a:ext cx="72072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6200000">
            <a:off x="2550432" y="1660072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348820" y="1875972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632856" y="1963284"/>
            <a:ext cx="72707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121932" y="1963283"/>
            <a:ext cx="1111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6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803419" y="92664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3057" y="1783896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32857" y="1240972"/>
            <a:ext cx="24923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 flipH="1">
            <a:off x="1632856" y="1240972"/>
            <a:ext cx="2" cy="72231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47288" y="1044122"/>
            <a:ext cx="37322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42657" y="1117940"/>
            <a:ext cx="0" cy="7326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14057" y="1850572"/>
            <a:ext cx="22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575957" y="2079172"/>
            <a:ext cx="4191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  <a:latin typeface="Source Sans Pro" panose="020B0503030403020204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7531" y="859972"/>
                <a:ext cx="470000" cy="521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157575" y="1715634"/>
            <a:ext cx="423513" cy="5207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Q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159088" y="794435"/>
            <a:ext cx="387350" cy="515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174406" y="783772"/>
            <a:ext cx="389850" cy="4837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  <a:ea typeface="ＭＳ Ｐゴシック" charset="0"/>
              </a:rPr>
              <a:t>S</a:t>
            </a:r>
            <a:endParaRPr lang="en-US" sz="2400" dirty="0" smtClean="0">
              <a:solidFill>
                <a:schemeClr val="tx2"/>
              </a:solidFill>
              <a:latin typeface="Source Sans Pro" panose="020B0503030403020204"/>
              <a:ea typeface="ＭＳ Ｐゴシック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027091" y="3964879"/>
            <a:ext cx="5607050" cy="73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Set-Reset (S-R) Latch</a:t>
            </a:r>
          </a:p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Stores a value Q and its complement</a:t>
            </a:r>
          </a:p>
          <a:p>
            <a:pPr fontAlgn="auto"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fontAlgn="auto"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39455"/>
              </p:ext>
            </p:extLst>
          </p:nvPr>
        </p:nvGraphicFramePr>
        <p:xfrm>
          <a:off x="6796376" y="2057400"/>
          <a:ext cx="23476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420607" y="6599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7392" y="22420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1976" y="1341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64986" y="4748651"/>
            <a:ext cx="5921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What happens when S,R changes from 1,1 to 0,0?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05061" y="5363693"/>
                <a:ext cx="5841664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Q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 become unstable and will oscillate wildly </a:t>
                </a:r>
              </a:p>
              <a:p>
                <a:r>
                  <a:rPr lang="en-US" sz="2000" dirty="0">
                    <a:solidFill>
                      <a:schemeClr val="accent1"/>
                    </a:solidFill>
                    <a:latin typeface="Source Sans Pro" panose="020B0503030403020204"/>
                  </a:rPr>
                  <a:t>b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Source Sans Pro" panose="020B0503030403020204"/>
                  </a:rPr>
                  <a:t>etween values 0,0 to 1,1 to 0,0  to 1,1 …</a:t>
                </a:r>
                <a:endParaRPr lang="en-US" sz="2000" dirty="0">
                  <a:solidFill>
                    <a:schemeClr val="accent1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061" y="5363693"/>
                <a:ext cx="5841664" cy="708592"/>
              </a:xfrm>
              <a:prstGeom prst="rect">
                <a:avLst/>
              </a:prstGeom>
              <a:blipFill>
                <a:blip r:embed="rId7"/>
                <a:stretch>
                  <a:fillRect l="-1044" t="-4310" r="-209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021295" y="1339037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-&gt;1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44619" y="1340460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-&gt;0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976" y="1339037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-&gt;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33868" y="134052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03187" y="1337681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-&gt;1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26511" y="1339104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-&gt;0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29868" y="1337681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-&gt;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79574" y="661836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-&gt;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1059" y="2236446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-&gt;</a:t>
            </a: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2494334"/>
                  </p:ext>
                </p:extLst>
              </p:nvPr>
            </p:nvGraphicFramePr>
            <p:xfrm>
              <a:off x="533400" y="37338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forbidden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2494334"/>
                  </p:ext>
                </p:extLst>
              </p:nvPr>
            </p:nvGraphicFramePr>
            <p:xfrm>
              <a:off x="533400" y="37338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8"/>
                          <a:stretch>
                            <a:fillRect l="-315909" t="-11842" r="-15909" b="-4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8"/>
                          <a:stretch>
                            <a:fillRect l="-315909" t="-110390" r="-15909" b="-3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forbidden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73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6" grpId="0"/>
      <p:bldP spid="39" grpId="0"/>
      <p:bldP spid="41" grpId="0"/>
      <p:bldP spid="46" grpId="0"/>
      <p:bldP spid="47" grpId="0"/>
      <p:bldP spid="48" grpId="0"/>
      <p:bldP spid="4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9676892"/>
                  </p:ext>
                </p:extLst>
              </p:nvPr>
            </p:nvGraphicFramePr>
            <p:xfrm>
              <a:off x="387540" y="3744261"/>
              <a:ext cx="2254601" cy="2568830"/>
            </p:xfrm>
            <a:graphic>
              <a:graphicData uri="http://schemas.openxmlformats.org/drawingml/2006/table">
                <a:tbl>
                  <a:tblPr/>
                  <a:tblGrid>
                    <a:gridCol w="6662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0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623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80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forbidden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9676892"/>
                  </p:ext>
                </p:extLst>
              </p:nvPr>
            </p:nvGraphicFramePr>
            <p:xfrm>
              <a:off x="387540" y="3744261"/>
              <a:ext cx="2254601" cy="2568830"/>
            </p:xfrm>
            <a:graphic>
              <a:graphicData uri="http://schemas.openxmlformats.org/drawingml/2006/table">
                <a:tbl>
                  <a:tblPr/>
                  <a:tblGrid>
                    <a:gridCol w="6662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0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623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80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5"/>
                          <a:stretch>
                            <a:fillRect l="-370732" t="-13158" r="-18293" b="-4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5"/>
                          <a:stretch>
                            <a:fillRect l="-370732" t="-111688" r="-18293" b="-3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forbidden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712027" y="3733800"/>
            <a:ext cx="5607050" cy="73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Set-Reset (S-R) Latch</a:t>
            </a:r>
          </a:p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Stores a value Q and its complement</a:t>
            </a:r>
          </a:p>
          <a:p>
            <a:pPr fontAlgn="auto"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fontAlgn="auto"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S</a:t>
              </a:r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18091" cy="524118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</mc:Choice>
          <mc:Fallback xmlns="">
            <p:sp>
              <p:nvSpPr>
                <p:cNvPr id="49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18091" cy="52411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p:sp>
          <p:nvSpPr>
            <p:cNvPr id="51" name="AutoShape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AutoShape 6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39000" y="795297"/>
            <a:ext cx="1676400" cy="1202776"/>
            <a:chOff x="7239000" y="795297"/>
            <a:chExt cx="1676400" cy="1202776"/>
          </a:xfrm>
        </p:grpSpPr>
        <p:sp>
          <p:nvSpPr>
            <p:cNvPr id="57" name="Rectangle 56"/>
            <p:cNvSpPr/>
            <p:nvPr>
              <p:custDataLst>
                <p:tags r:id="rId2"/>
              </p:custDataLst>
            </p:nvPr>
          </p:nvSpPr>
          <p:spPr bwMode="auto">
            <a:xfrm>
              <a:off x="7467600" y="871497"/>
              <a:ext cx="1219200" cy="1066800"/>
            </a:xfrm>
            <a:prstGeom prst="rect">
              <a:avLst/>
            </a:prstGeom>
            <a:noFill/>
            <a:ln w="381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>
              <p:custDataLst>
                <p:tags r:id="rId3"/>
              </p:custDataLst>
            </p:nvPr>
          </p:nvCxnSpPr>
          <p:spPr>
            <a:xfrm rot="10800000">
              <a:off x="7239000" y="1100097"/>
              <a:ext cx="228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>
              <p:custDataLst>
                <p:tags r:id="rId4"/>
              </p:custDataLst>
            </p:nvPr>
          </p:nvCxnSpPr>
          <p:spPr>
            <a:xfrm rot="10800000">
              <a:off x="7239000" y="1709697"/>
              <a:ext cx="228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>
              <p:custDataLst>
                <p:tags r:id="rId5"/>
              </p:custDataLst>
            </p:nvPr>
          </p:nvCxnSpPr>
          <p:spPr>
            <a:xfrm rot="10800000">
              <a:off x="8686800" y="1100097"/>
              <a:ext cx="228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>
              <p:custDataLst>
                <p:tags r:id="rId6"/>
              </p:custDataLst>
            </p:nvPr>
          </p:nvCxnSpPr>
          <p:spPr>
            <a:xfrm rot="10800000">
              <a:off x="8686800" y="1709697"/>
              <a:ext cx="228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4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430468" y="795297"/>
              <a:ext cx="423514" cy="5489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S</a:t>
              </a:r>
            </a:p>
          </p:txBody>
        </p:sp>
        <p:sp>
          <p:nvSpPr>
            <p:cNvPr id="63" name="Text Box 4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20049" y="1404897"/>
              <a:ext cx="444353" cy="5489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R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64" name="Text Box 4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87366" y="795297"/>
              <a:ext cx="463588" cy="5489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49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</mc:Choice>
          <mc:Fallback xmlns="">
            <p:sp>
              <p:nvSpPr>
                <p:cNvPr id="65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Rectangle 65"/>
          <p:cNvSpPr/>
          <p:nvPr>
            <p:custDataLst>
              <p:tags r:id="rId1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3052144"/>
                  </p:ext>
                </p:extLst>
              </p:nvPr>
            </p:nvGraphicFramePr>
            <p:xfrm>
              <a:off x="381000" y="3733800"/>
              <a:ext cx="3331027" cy="2568830"/>
            </p:xfrm>
            <a:graphic>
              <a:graphicData uri="http://schemas.openxmlformats.org/drawingml/2006/table">
                <a:tbl>
                  <a:tblPr/>
                  <a:tblGrid>
                    <a:gridCol w="6662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0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623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80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6426">
                      <a:extLst>
                        <a:ext uri="{9D8B030D-6E8A-4147-A177-3AD203B41FA5}">
                          <a16:colId xmlns:a16="http://schemas.microsoft.com/office/drawing/2014/main" val="4170973740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hold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reset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set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forbidden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3052144"/>
                  </p:ext>
                </p:extLst>
              </p:nvPr>
            </p:nvGraphicFramePr>
            <p:xfrm>
              <a:off x="381000" y="3733800"/>
              <a:ext cx="3331027" cy="2568830"/>
            </p:xfrm>
            <a:graphic>
              <a:graphicData uri="http://schemas.openxmlformats.org/drawingml/2006/table">
                <a:tbl>
                  <a:tblPr/>
                  <a:tblGrid>
                    <a:gridCol w="6662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0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623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80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6426">
                      <a:extLst>
                        <a:ext uri="{9D8B030D-6E8A-4147-A177-3AD203B41FA5}">
                          <a16:colId xmlns:a16="http://schemas.microsoft.com/office/drawing/2014/main" val="4170973740"/>
                        </a:ext>
                      </a:extLst>
                    </a:gridCol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9"/>
                          <a:stretch>
                            <a:fillRect l="-369512" t="-11842" r="-228049" b="-4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9"/>
                          <a:stretch>
                            <a:fillRect l="-369512" t="-110390" r="-228049" b="-3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hold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reset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set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forbidden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93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 can generalize 1-bit Full Adders to 32 bits, 64 bits …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0" y="322974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934200" y="37631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620000" y="37631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7848600" y="4677547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172200" y="4677547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239000" y="51347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30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9600" y="322974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  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257800" y="37631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6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943600" y="37631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7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495800" y="4677547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8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562600" y="51347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9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16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766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43200" y="322974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2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81400" y="37631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3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37631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4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819400" y="4677547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5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6200" y="51347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6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052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002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066800" y="322974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 B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9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05000" y="37631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0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590800" y="37631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1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990600" y="4677547"/>
            <a:ext cx="609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2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209800" y="5134747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3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288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4" name="Text Box 1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153400" y="4372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C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9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Set-Reset (SR) Latch can store one bit and we can change the value of the stored bit.  But, SR Latch has a forbidden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we avoid the forbidden state of S-R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3581400"/>
            <a:ext cx="8001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Fill in the truth table?</a:t>
            </a:r>
          </a:p>
          <a:p>
            <a:pPr fontAlgn="auto">
              <a:lnSpc>
                <a:spcPct val="82000"/>
              </a:lnSpc>
            </a:pPr>
            <a:endParaRPr lang="en-US" sz="2400" dirty="0" smtClean="0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10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4" name="Rectangle 13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30468" y="795297"/>
            <a:ext cx="423514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</a:p>
        </p:txBody>
      </p:sp>
      <p:sp>
        <p:nvSpPr>
          <p:cNvPr id="21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0049" y="1404897"/>
            <a:ext cx="444352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87366" y="795297"/>
            <a:ext cx="463588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Q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87366" y="1404897"/>
            <a:ext cx="463588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Q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7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9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30" name="Straight Connector 29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176454364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176454364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7"/>
                          <a:stretch>
                            <a:fillRect l="-210476" t="-5505" r="-1905" b="-2229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4" name="Group 33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S</a:t>
              </a: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18091" cy="524118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</mc:Choice>
          <mc:Fallback xmlns="">
            <p:sp>
              <p:nvSpPr>
                <p:cNvPr id="44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18091" cy="52411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p:sp>
          <p:nvSpPr>
            <p:cNvPr id="46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2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0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3866"/>
              </p:ext>
            </p:extLst>
          </p:nvPr>
        </p:nvGraphicFramePr>
        <p:xfrm>
          <a:off x="6696458" y="4808373"/>
          <a:ext cx="185967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NOR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/>
      <p:bldP spid="25" grpId="0" animBg="1"/>
      <p:bldP spid="26" grpId="0" animBg="1"/>
      <p:bldP spid="27" grpId="0" animBg="1"/>
      <p:bldP spid="28" grpId="0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10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4" name="Rectangle 13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30468" y="795297"/>
            <a:ext cx="423514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</a:p>
        </p:txBody>
      </p:sp>
      <p:sp>
        <p:nvSpPr>
          <p:cNvPr id="21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0049" y="1404897"/>
            <a:ext cx="444352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87366" y="795297"/>
            <a:ext cx="463588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Q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87366" y="1404897"/>
            <a:ext cx="463588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Q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7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9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30" name="Straight Connector 29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1937563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1937563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7"/>
                          <a:stretch>
                            <a:fillRect l="-210476" t="-5505" r="-1905" b="-2229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4" name="Group 33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S</a:t>
              </a: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18091" cy="524118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</mc:Choice>
          <mc:Fallback xmlns="">
            <p:sp>
              <p:nvSpPr>
                <p:cNvPr id="44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18091" cy="52411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p:sp>
          <p:nvSpPr>
            <p:cNvPr id="46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2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0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3866"/>
              </p:ext>
            </p:extLst>
          </p:nvPr>
        </p:nvGraphicFramePr>
        <p:xfrm>
          <a:off x="6696458" y="4808373"/>
          <a:ext cx="185967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A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B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OR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NOR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Source Sans Pro" panose="020B0503030403020204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Source Sans Pro" panose="020B0503030403020204"/>
                        </a:rPr>
                        <a:t>0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Source Sans Pro" panose="020B0503030403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56356" y="3537881"/>
            <a:ext cx="8001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Source Sans Pro" panose="020B0503030403020204"/>
              </a:rPr>
              <a:t>Fill in the truth table?</a:t>
            </a:r>
          </a:p>
          <a:p>
            <a:pPr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Data (D) Latch</a:t>
            </a:r>
          </a:p>
          <a:p>
            <a:pPr lvl="1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Easier to use than an SR latch</a:t>
            </a:r>
          </a:p>
          <a:p>
            <a:pPr lvl="1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No possibility of entering an undefined state</a:t>
            </a:r>
          </a:p>
          <a:p>
            <a:pPr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When D changes, Q changes</a:t>
            </a:r>
          </a:p>
          <a:p>
            <a:pPr lvl="2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… immediately (…after a delay of 2 </a:t>
            </a:r>
            <a:r>
              <a:rPr lang="en-US" sz="1800" dirty="0" err="1" smtClean="0">
                <a:solidFill>
                  <a:schemeClr val="tx2"/>
                </a:solidFill>
                <a:latin typeface="Source Sans Pro" panose="020B0503030403020204"/>
              </a:rPr>
              <a:t>Ors</a:t>
            </a:r>
            <a:r>
              <a:rPr lang="en-US" sz="1800" dirty="0" smtClean="0">
                <a:solidFill>
                  <a:schemeClr val="tx2"/>
                </a:solidFill>
                <a:latin typeface="Source Sans Pro" panose="020B0503030403020204"/>
              </a:rPr>
              <a:t> and 2 NOTs)</a:t>
            </a:r>
          </a:p>
          <a:p>
            <a:pPr>
              <a:lnSpc>
                <a:spcPct val="82000"/>
              </a:lnSpc>
            </a:pPr>
            <a:endParaRPr lang="en-US" sz="24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Need to control when the output changes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43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Unclocked</a:t>
            </a:r>
            <a:r>
              <a:rPr lang="en-US" dirty="0" smtClean="0">
                <a:solidFill>
                  <a:schemeClr val="accent1"/>
                </a:solidFill>
              </a:rPr>
              <a:t>) D Latch can store and change a bit like an SR Latch while avoiding the forbidden state.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we coordinate state changes to a D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1524000" y="4576774"/>
            <a:ext cx="5181600" cy="0"/>
          </a:xfrm>
          <a:prstGeom prst="line">
            <a:avLst/>
          </a:prstGeom>
          <a:ln w="12700" cap="sq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1524000" y="5186374"/>
            <a:ext cx="5181600" cy="0"/>
          </a:xfrm>
          <a:prstGeom prst="line">
            <a:avLst/>
          </a:prstGeom>
          <a:ln w="12700" cap="sq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Aside: Clocks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0"/>
            <a:ext cx="8686800" cy="2943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</a:t>
            </a:r>
          </a:p>
          <a:p>
            <a:pPr lvl="1"/>
            <a:r>
              <a:rPr lang="en-US" sz="3200" dirty="0"/>
              <a:t>F</a:t>
            </a:r>
            <a:r>
              <a:rPr lang="en-US" sz="3200" dirty="0" smtClean="0"/>
              <a:t>requency = 1/period</a:t>
            </a:r>
            <a:endParaRPr lang="en-US" sz="3200" dirty="0"/>
          </a:p>
        </p:txBody>
      </p:sp>
      <p:sp>
        <p:nvSpPr>
          <p:cNvPr id="9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5186374"/>
            <a:ext cx="762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4576774"/>
            <a:ext cx="4572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15749" y="4243361"/>
            <a:ext cx="356188" cy="52078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14" name="Text Box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15749" y="4852961"/>
            <a:ext cx="356188" cy="52078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15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743200" y="5186374"/>
            <a:ext cx="762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05200" y="4576774"/>
            <a:ext cx="4572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052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Line 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9624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Line 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962400" y="5186374"/>
            <a:ext cx="762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724400" y="4576774"/>
            <a:ext cx="4572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7244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1816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81600" y="5186374"/>
            <a:ext cx="762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943600" y="4576774"/>
            <a:ext cx="4572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9436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6" name="Line 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400800" y="4576774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2256891" y="5305493"/>
            <a:ext cx="89800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period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569457" y="3086168"/>
            <a:ext cx="76976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high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H="1" flipV="1">
            <a:off x="3165475" y="3762367"/>
            <a:ext cx="45720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855457" y="5589655"/>
            <a:ext cx="76976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low</a:t>
            </a: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 flipV="1">
            <a:off x="4572000" y="5330893"/>
            <a:ext cx="228600" cy="304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6776442" y="3349693"/>
            <a:ext cx="798616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rising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edge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6034086" y="4143367"/>
            <a:ext cx="976314" cy="709594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056649" y="3552070"/>
            <a:ext cx="85632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falling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edge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5270499" y="4289493"/>
            <a:ext cx="173831" cy="51588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2286000" y="5254693"/>
            <a:ext cx="0" cy="152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3505200" y="5254693"/>
            <a:ext cx="0" cy="152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>
            <a:off x="2286000" y="5330893"/>
            <a:ext cx="1219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189163" y="4243361"/>
            <a:ext cx="1316037" cy="18161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962400" y="5026093"/>
            <a:ext cx="8382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505200" y="4471165"/>
            <a:ext cx="457200" cy="2501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Oval 41"/>
          <p:cNvSpPr/>
          <p:nvPr/>
        </p:nvSpPr>
        <p:spPr>
          <a:xfrm rot="5400000">
            <a:off x="4807743" y="4790350"/>
            <a:ext cx="685800" cy="24288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Oval 42"/>
          <p:cNvSpPr/>
          <p:nvPr/>
        </p:nvSpPr>
        <p:spPr>
          <a:xfrm rot="5400000">
            <a:off x="5569743" y="4790350"/>
            <a:ext cx="685800" cy="24288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30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pPr lvl="1"/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953000"/>
            <a:ext cx="609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381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4343400"/>
            <a:ext cx="0" cy="60960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5562600"/>
            <a:ext cx="609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5562600"/>
            <a:ext cx="0" cy="60960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6172200"/>
            <a:ext cx="609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867400"/>
            <a:ext cx="609600" cy="0"/>
          </a:xfrm>
          <a:prstGeom prst="line">
            <a:avLst/>
          </a:prstGeom>
          <a:ln w="381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10800000">
            <a:off x="6324600" y="5562600"/>
            <a:ext cx="381000" cy="0"/>
          </a:xfrm>
          <a:prstGeom prst="line">
            <a:avLst/>
          </a:prstGeom>
          <a:ln w="381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4648200"/>
            <a:ext cx="609600" cy="0"/>
          </a:xfrm>
          <a:prstGeom prst="line">
            <a:avLst/>
          </a:prstGeom>
          <a:ln w="381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4343400"/>
            <a:ext cx="609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1371600" y="43434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positive edge-triggered</a:t>
            </a:r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1371600" y="55727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negative edge-triggered</a:t>
            </a:r>
          </a:p>
        </p:txBody>
      </p:sp>
      <p:grpSp>
        <p:nvGrpSpPr>
          <p:cNvPr id="19" name="Group 18"/>
          <p:cNvGrpSpPr/>
          <p:nvPr/>
        </p:nvGrpSpPr>
        <p:grpSpPr>
          <a:xfrm flipV="1">
            <a:off x="4953000" y="1752600"/>
            <a:ext cx="1600200" cy="609600"/>
            <a:chOff x="4953000" y="1752600"/>
            <a:chExt cx="1600200" cy="609600"/>
          </a:xfrm>
        </p:grpSpPr>
        <p:sp>
          <p:nvSpPr>
            <p:cNvPr id="20" name="Line 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562600" y="2362200"/>
              <a:ext cx="609600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172200" y="1752600"/>
              <a:ext cx="381000" cy="0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6172200" y="1752600"/>
              <a:ext cx="0" cy="609600"/>
            </a:xfrm>
            <a:prstGeom prst="line">
              <a:avLst/>
            </a:prstGeom>
            <a:noFill/>
            <a:ln w="38100" cap="flat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>
              <p:custDataLst>
                <p:tags r:id="rId18"/>
              </p:custDataLst>
            </p:nvPr>
          </p:nvCxnSpPr>
          <p:spPr>
            <a:xfrm rot="5400000" flipH="1" flipV="1">
              <a:off x="5257800" y="2057400"/>
              <a:ext cx="609600" cy="0"/>
            </a:xfrm>
            <a:prstGeom prst="line">
              <a:avLst/>
            </a:prstGeom>
            <a:ln w="3810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ine 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953000" y="1752600"/>
              <a:ext cx="609600" cy="0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83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Clock Methodology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8392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Clock Methodology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Negative edge, synchronous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514350" lvl="1" indent="0">
              <a:buNone/>
            </a:pPr>
            <a:endParaRPr lang="en-US" dirty="0"/>
          </a:p>
          <a:p>
            <a:pPr marL="69850" indent="0">
              <a:buNone/>
            </a:pPr>
            <a:r>
              <a:rPr lang="en-US" sz="2800" dirty="0" smtClean="0"/>
              <a:t>Edge-Triggered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s</a:t>
            </a:r>
            <a:r>
              <a:rPr lang="en-US" sz="2800" dirty="0" smtClean="0"/>
              <a:t>ignals must be stable near falling edge</a:t>
            </a:r>
          </a:p>
          <a:p>
            <a:pPr marL="6985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“near” = </a:t>
            </a:r>
            <a:r>
              <a:rPr lang="en-US" sz="2800" dirty="0" smtClean="0">
                <a:solidFill>
                  <a:schemeClr val="accent2"/>
                </a:solidFill>
              </a:rPr>
              <a:t>before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after</a:t>
            </a:r>
          </a:p>
          <a:p>
            <a:pPr marL="6985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		       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setup                 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8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hold</a:t>
            </a:r>
          </a:p>
        </p:txBody>
      </p:sp>
      <p:sp>
        <p:nvSpPr>
          <p:cNvPr id="7" name="Text Box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449" y="2133600"/>
            <a:ext cx="68640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clk</a:t>
            </a:r>
          </a:p>
        </p:txBody>
      </p: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85800" y="22098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>
            <a:off x="685800" y="28194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1371600" y="3124200"/>
            <a:ext cx="2438400" cy="369332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b="1" dirty="0" smtClean="0">
                <a:latin typeface="Source Sans Pro" panose="020B0503030403020204"/>
              </a:rPr>
              <a:t>compute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3810000" y="3124200"/>
            <a:ext cx="685800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save</a:t>
            </a:r>
          </a:p>
        </p:txBody>
      </p:sp>
      <p:sp>
        <p:nvSpPr>
          <p:cNvPr id="12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43249" y="2819400"/>
            <a:ext cx="1499951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3200" y="2209800"/>
            <a:ext cx="1530453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43200" y="2209800"/>
            <a:ext cx="0" cy="6096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9695" y="2209800"/>
            <a:ext cx="44055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24546" y="2209800"/>
            <a:ext cx="0" cy="6096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15201" y="2819400"/>
            <a:ext cx="114300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3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96497" y="2209800"/>
            <a:ext cx="0" cy="6096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1249" y="2819400"/>
            <a:ext cx="14999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Line 3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2209800"/>
            <a:ext cx="15304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791200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72546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449935" y="1719808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Source Sans Pro" panose="020B0503030403020204"/>
              </a:rPr>
              <a:t>t</a:t>
            </a:r>
            <a:r>
              <a:rPr lang="en-US" sz="2000" b="1" baseline="-25000" dirty="0" smtClean="0">
                <a:solidFill>
                  <a:schemeClr val="accent2"/>
                </a:solidFill>
                <a:latin typeface="Source Sans Pro" panose="020B0503030403020204"/>
              </a:rPr>
              <a:t>setup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4224859" y="174813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panose="020B0503030403020204"/>
              </a:rPr>
              <a:t>t</a:t>
            </a:r>
            <a:r>
              <a:rPr lang="en-US" sz="2000" b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panose="020B0503030403020204"/>
              </a:rPr>
              <a:t>hold</a:t>
            </a:r>
          </a:p>
        </p:txBody>
      </p:sp>
      <p:cxnSp>
        <p:nvCxnSpPr>
          <p:cNvPr id="25" name="Straight Arrow Connector 24"/>
          <p:cNvCxnSpPr/>
          <p:nvPr>
            <p:custDataLst>
              <p:tags r:id="rId21"/>
            </p:custDataLst>
          </p:nvPr>
        </p:nvCxnSpPr>
        <p:spPr>
          <a:xfrm rot="10800000">
            <a:off x="3810000" y="2971800"/>
            <a:ext cx="457200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>
            <p:custDataLst>
              <p:tags r:id="rId22"/>
            </p:custDataLst>
          </p:nvPr>
        </p:nvCxnSpPr>
        <p:spPr>
          <a:xfrm>
            <a:off x="4267200" y="2971800"/>
            <a:ext cx="228600" cy="158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23"/>
            </p:custDataLst>
          </p:nvPr>
        </p:nvCxnSpPr>
        <p:spPr>
          <a:xfrm rot="5400000" flipH="1" flipV="1">
            <a:off x="4191000" y="2971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>
          <a:xfrm>
            <a:off x="4495800" y="3124200"/>
            <a:ext cx="2438400" cy="369332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b="1" dirty="0" smtClean="0">
                <a:latin typeface="Source Sans Pro" panose="020B0503030403020204"/>
              </a:rPr>
              <a:t>compute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>
          <a:xfrm>
            <a:off x="6934200" y="3124200"/>
            <a:ext cx="685800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Source Sans Pro" panose="020B0503030403020204"/>
              </a:rPr>
              <a:t>save</a:t>
            </a:r>
          </a:p>
        </p:txBody>
      </p:sp>
      <p:sp>
        <p:nvSpPr>
          <p:cNvPr id="30" name="TextBox 29"/>
          <p:cNvSpPr txBox="1"/>
          <p:nvPr>
            <p:custDataLst>
              <p:tags r:id="rId26"/>
            </p:custDataLst>
          </p:nvPr>
        </p:nvSpPr>
        <p:spPr>
          <a:xfrm>
            <a:off x="7620000" y="3124200"/>
            <a:ext cx="1428506" cy="369332"/>
          </a:xfrm>
          <a:custGeom>
            <a:avLst/>
            <a:gdLst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95400 w 1295400"/>
              <a:gd name="connsiteY2" fmla="*/ 369332 h 369332"/>
              <a:gd name="connsiteX3" fmla="*/ 0 w 1295400"/>
              <a:gd name="connsiteY3" fmla="*/ 369332 h 369332"/>
              <a:gd name="connsiteX4" fmla="*/ 0 w 1295400"/>
              <a:gd name="connsiteY4" fmla="*/ 0 h 369332"/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19200 w 1295400"/>
              <a:gd name="connsiteY2" fmla="*/ 228600 h 369332"/>
              <a:gd name="connsiteX3" fmla="*/ 1295400 w 1295400"/>
              <a:gd name="connsiteY3" fmla="*/ 369332 h 369332"/>
              <a:gd name="connsiteX4" fmla="*/ 0 w 1295400"/>
              <a:gd name="connsiteY4" fmla="*/ 369332 h 369332"/>
              <a:gd name="connsiteX5" fmla="*/ 0 w 129540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369332">
                <a:moveTo>
                  <a:pt x="0" y="0"/>
                </a:moveTo>
                <a:lnTo>
                  <a:pt x="1295400" y="0"/>
                </a:lnTo>
                <a:lnTo>
                  <a:pt x="1219200" y="228600"/>
                </a:lnTo>
                <a:lnTo>
                  <a:pt x="12954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b="1" dirty="0" smtClean="0">
                <a:latin typeface="Source Sans Pro" panose="020B0503030403020204"/>
              </a:rPr>
              <a:t>compute</a:t>
            </a:r>
          </a:p>
        </p:txBody>
      </p:sp>
      <p:sp>
        <p:nvSpPr>
          <p:cNvPr id="31" name="TextBox 30"/>
          <p:cNvSpPr txBox="1"/>
          <p:nvPr>
            <p:custDataLst>
              <p:tags r:id="rId27"/>
            </p:custDataLst>
          </p:nvPr>
        </p:nvSpPr>
        <p:spPr>
          <a:xfrm>
            <a:off x="1824654" y="2297988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Source Sans Pro" panose="020B0503030403020204"/>
              </a:rPr>
              <a:t>t</a:t>
            </a:r>
            <a:r>
              <a:rPr lang="en-US" sz="2000" b="1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combinational</a:t>
            </a:r>
            <a:endParaRPr lang="en-US" sz="2000" b="1" baseline="-25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8"/>
            </p:custDataLst>
          </p:nvPr>
        </p:nvCxnSpPr>
        <p:spPr>
          <a:xfrm rot="10800000">
            <a:off x="1447800" y="2971800"/>
            <a:ext cx="2362200" cy="1588"/>
          </a:xfrm>
          <a:prstGeom prst="straightConnector1">
            <a:avLst/>
          </a:prstGeom>
          <a:ln w="3810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10000" y="2209800"/>
            <a:ext cx="0" cy="914400"/>
          </a:xfrm>
          <a:prstGeom prst="line">
            <a:avLst/>
          </a:prstGeom>
          <a:ln w="222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495800" y="2209800"/>
            <a:ext cx="0" cy="91440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0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2: D Latch (1)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3398" y="1371600"/>
            <a:ext cx="137160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14795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066800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631" y="1172807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</a:p>
        </p:txBody>
      </p:sp>
      <p:sp>
        <p:nvSpPr>
          <p:cNvPr id="10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47800" y="2286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86000" y="23939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087207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chemeClr val="tx2"/>
                </a:solidFill>
                <a:latin typeface="Source Sans Pro" panose="020B0503030403020204"/>
              </a:rPr>
              <a:t>R</a:t>
            </a:r>
          </a:p>
        </p:txBody>
      </p:sp>
      <p:sp>
        <p:nvSpPr>
          <p:cNvPr id="1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8200" y="13716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9579" y="990600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5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914400"/>
            <a:ext cx="3429000" cy="21336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9946" y="1180744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blipFill>
                <a:blip r:embed="rId36"/>
                <a:stretch>
                  <a:fillRect b="-1111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581400" y="2430781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9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1400" y="1524000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838200" y="22860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val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2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1028699" y="2171701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19"/>
                </p:custDataLst>
                <p:extLst>
                  <p:ext uri="{D42A27DB-BD31-4B8C-83A1-F6EECF244321}">
                    <p14:modId xmlns:p14="http://schemas.microsoft.com/office/powerpoint/2010/main" val="4199839369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19"/>
                </p:custDataLst>
                <p:extLst>
                  <p:ext uri="{D42A27DB-BD31-4B8C-83A1-F6EECF244321}">
                    <p14:modId xmlns:p14="http://schemas.microsoft.com/office/powerpoint/2010/main" val="4199839369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7"/>
                          <a:stretch>
                            <a:fillRect l="-272464" t="-7619" r="-1449" b="-4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05200" y="5126274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9935" y="5106727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6" name="Text Box 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69550" y="5106727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50697" y="5735874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648200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667250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52193" y="4980565"/>
            <a:ext cx="65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2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22097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41147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Line 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1904998" y="1371600"/>
            <a:ext cx="381001" cy="1079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5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1897819" y="2286000"/>
            <a:ext cx="388179" cy="1079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848762" y="3135708"/>
            <a:ext cx="920714" cy="3505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Rectangle 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029199" y="5212080"/>
            <a:ext cx="3284101" cy="1447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8153400" y="4664221"/>
            <a:ext cx="927503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Set</a:t>
            </a:r>
          </a:p>
          <a:p>
            <a:pPr>
              <a:lnSpc>
                <a:spcPct val="82000"/>
              </a:lnSpc>
            </a:pPr>
            <a:endParaRPr lang="en-US" sz="2400" dirty="0" smtClean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8153400" y="4031301"/>
            <a:ext cx="920576" cy="394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Reset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4572000" y="924200"/>
            <a:ext cx="4404518" cy="5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Inverter prevents SR Latch from entering 1,1 state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8338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 can generalize 1-bit Full Adders to 32 bits, 64 bits …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7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9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0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1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371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2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D8D8D8"/>
              </a:buClr>
              <a:buFontTx/>
              <a:buChar char="•"/>
            </a:pPr>
            <a:endParaRPr lang="en-US" sz="32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3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5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6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607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7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Line 2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9" name="Line 2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0" name="Text 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843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1" name="Rectangle 2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Line 3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3" name="Line 3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4" name="Text Box 3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079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5" name="Text Box 3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-288499" y="4304538"/>
            <a:ext cx="1143000" cy="94923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over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flow</a:t>
            </a:r>
            <a:endParaRPr lang="en-US" baseline="-25000" dirty="0">
              <a:solidFill>
                <a:schemeClr val="tx2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396" name="Line 3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7" name="Line 4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8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9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0" name="AutoShape 4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1" name="AutoShape 4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2" name="Line 2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3" name="Line 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4" name="Line 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5" name="Line 1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6" name="Line 1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7" name="Line 2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8" name="Line 2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9" name="Line 2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0" name="Line 2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1" name="Text Box 3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12" name="Text Box 3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13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14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15" name="Text Box 4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16" name="Text Box 4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17" name="Text Box 5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18" name="Text Box 5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20" name="Rectangle 1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5400000">
            <a:off x="2389889" y="3111033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Text Box 34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24776" y="3229014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422" name="Group 421"/>
          <p:cNvGrpSpPr/>
          <p:nvPr/>
        </p:nvGrpSpPr>
        <p:grpSpPr>
          <a:xfrm flipH="1">
            <a:off x="2265104" y="2495785"/>
            <a:ext cx="503238" cy="809430"/>
            <a:chOff x="2819400" y="1781372"/>
            <a:chExt cx="503238" cy="809430"/>
          </a:xfrm>
        </p:grpSpPr>
        <p:grpSp>
          <p:nvGrpSpPr>
            <p:cNvPr id="423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5"/>
              <a:ext cx="809430" cy="246063"/>
              <a:chOff x="3513" y="1680"/>
              <a:chExt cx="1075" cy="336"/>
            </a:xfrm>
          </p:grpSpPr>
          <p:sp>
            <p:nvSpPr>
              <p:cNvPr id="426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7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24" name="Straight Connector 423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25" name="Straight Connector 424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431" name="Rectangle 1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5400000">
            <a:off x="4008180" y="3106259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Text Box 3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743069" y="3224242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433" name="Group 432"/>
          <p:cNvGrpSpPr/>
          <p:nvPr/>
        </p:nvGrpSpPr>
        <p:grpSpPr>
          <a:xfrm flipH="1">
            <a:off x="3865304" y="2495785"/>
            <a:ext cx="561348" cy="809430"/>
            <a:chOff x="4437690" y="1781372"/>
            <a:chExt cx="561348" cy="809430"/>
          </a:xfrm>
        </p:grpSpPr>
        <p:grpSp>
          <p:nvGrpSpPr>
            <p:cNvPr id="434" name="Group 47"/>
            <p:cNvGrpSpPr>
              <a:grpSpLocks/>
            </p:cNvGrpSpPr>
            <p:nvPr>
              <p:custDataLst>
                <p:tags r:id="rId62"/>
              </p:custDataLst>
            </p:nvPr>
          </p:nvGrpSpPr>
          <p:grpSpPr bwMode="auto">
            <a:xfrm rot="5400000">
              <a:off x="4471292" y="2063055"/>
              <a:ext cx="809430" cy="246063"/>
              <a:chOff x="3513" y="1680"/>
              <a:chExt cx="1075" cy="336"/>
            </a:xfrm>
          </p:grpSpPr>
          <p:sp>
            <p:nvSpPr>
              <p:cNvPr id="437" name="AutoShape 4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8" name="Oval 49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9" name="Line 50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0" name="Line 51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35" name="Straight Connector 434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36" name="Straight Connector 435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442" name="Rectangle 1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5400000">
            <a:off x="5707600" y="3111035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Text Box 3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442489" y="3229018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444" name="Group 443"/>
          <p:cNvGrpSpPr/>
          <p:nvPr/>
        </p:nvGrpSpPr>
        <p:grpSpPr>
          <a:xfrm flipH="1">
            <a:off x="5612976" y="2495785"/>
            <a:ext cx="538328" cy="809430"/>
            <a:chOff x="6137110" y="1781372"/>
            <a:chExt cx="538328" cy="809430"/>
          </a:xfrm>
        </p:grpSpPr>
        <p:grpSp>
          <p:nvGrpSpPr>
            <p:cNvPr id="445" name="Group 40"/>
            <p:cNvGrpSpPr>
              <a:grpSpLocks/>
            </p:cNvGrpSpPr>
            <p:nvPr>
              <p:custDataLst>
                <p:tags r:id="rId57"/>
              </p:custDataLst>
            </p:nvPr>
          </p:nvGrpSpPr>
          <p:grpSpPr bwMode="auto">
            <a:xfrm rot="5400000">
              <a:off x="6147692" y="2063055"/>
              <a:ext cx="809430" cy="246063"/>
              <a:chOff x="3513" y="1680"/>
              <a:chExt cx="1075" cy="336"/>
            </a:xfrm>
          </p:grpSpPr>
          <p:sp>
            <p:nvSpPr>
              <p:cNvPr id="448" name="AutoShape 4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9" name="Oval 4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" name="Line 43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1" name="Line 44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46" name="Straight Connector 445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47" name="Straight Connector 446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453" name="Rectangle 1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5400000">
            <a:off x="7384000" y="3158621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Text Box 34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118889" y="3276604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455" name="Group 454"/>
          <p:cNvGrpSpPr/>
          <p:nvPr/>
        </p:nvGrpSpPr>
        <p:grpSpPr>
          <a:xfrm flipH="1">
            <a:off x="7289376" y="2495785"/>
            <a:ext cx="538328" cy="853335"/>
            <a:chOff x="7813510" y="1781372"/>
            <a:chExt cx="538328" cy="853335"/>
          </a:xfrm>
        </p:grpSpPr>
        <p:grpSp>
          <p:nvGrpSpPr>
            <p:cNvPr id="456" name="Group 33"/>
            <p:cNvGrpSpPr>
              <a:grpSpLocks/>
            </p:cNvGrpSpPr>
            <p:nvPr>
              <p:custDataLst>
                <p:tags r:id="rId52"/>
              </p:custDataLst>
            </p:nvPr>
          </p:nvGrpSpPr>
          <p:grpSpPr bwMode="auto">
            <a:xfrm rot="5400000">
              <a:off x="7824092" y="2063055"/>
              <a:ext cx="809430" cy="246063"/>
              <a:chOff x="3513" y="1680"/>
              <a:chExt cx="1075" cy="336"/>
            </a:xfrm>
          </p:grpSpPr>
          <p:sp>
            <p:nvSpPr>
              <p:cNvPr id="459" name="AutoShape 3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0" name="Oval 35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Line 36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Line 37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57" name="Straight Connector 456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58" name="Straight Connector 457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463" name="Text Box 5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001000" y="3723382"/>
            <a:ext cx="1196161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0=add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1=sub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cxnSp>
        <p:nvCxnSpPr>
          <p:cNvPr id="464" name="Straight Connector 463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465" name="Straight Connector 464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466" name="Straight Connector 465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467" name="Straight Connector 466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468" name="Straight Connector 467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469" name="Straight Connector 468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grpSp>
        <p:nvGrpSpPr>
          <p:cNvPr id="470" name="Group 469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471" name="Straight Connector 470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72" name="Straight Connector 471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73" name="Straight Connector 472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74" name="Straight Connector 473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75" name="Straight Connector 474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76" name="Straight Connector 475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77" name="Straight Connector 476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78" name="Straight Connector 477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79" name="Straight Connector 478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80" name="Straight Connector 479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929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2: D Latch (1)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3398" y="1371600"/>
            <a:ext cx="137160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14795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066800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631" y="1172807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</a:p>
        </p:txBody>
      </p:sp>
      <p:sp>
        <p:nvSpPr>
          <p:cNvPr id="10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47800" y="2286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86000" y="23939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087207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chemeClr val="tx2"/>
                </a:solidFill>
                <a:latin typeface="Source Sans Pro" panose="020B0503030403020204"/>
              </a:rPr>
              <a:t>R</a:t>
            </a:r>
          </a:p>
        </p:txBody>
      </p:sp>
      <p:sp>
        <p:nvSpPr>
          <p:cNvPr id="1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8200" y="13716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9579" y="990600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5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914400"/>
            <a:ext cx="3429000" cy="21336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9946" y="1180744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blipFill>
                <a:blip r:embed="rId36"/>
                <a:stretch>
                  <a:fillRect b="-1111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581400" y="2430781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9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1400" y="1524000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838200" y="22860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val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2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1028699" y="2171701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19"/>
                </p:custDataLst>
                <p:extLst>
                  <p:ext uri="{D42A27DB-BD31-4B8C-83A1-F6EECF244321}">
                    <p14:modId xmlns:p14="http://schemas.microsoft.com/office/powerpoint/2010/main" val="4257474674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19"/>
                </p:custDataLst>
                <p:extLst>
                  <p:ext uri="{D42A27DB-BD31-4B8C-83A1-F6EECF244321}">
                    <p14:modId xmlns:p14="http://schemas.microsoft.com/office/powerpoint/2010/main" val="4257474674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7"/>
                          <a:stretch>
                            <a:fillRect l="-272464" t="-7619" r="-1449" b="-4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05200" y="5126274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9935" y="5106727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6" name="Text Box 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69550" y="5106727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50697" y="5735874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648200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667250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52193" y="4980565"/>
            <a:ext cx="65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2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22097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41147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Line 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1904998" y="1371600"/>
            <a:ext cx="381001" cy="1079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5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1897819" y="2286000"/>
            <a:ext cx="388179" cy="1079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848762" y="3135708"/>
            <a:ext cx="920714" cy="3505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Rectangle 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029199" y="5212080"/>
            <a:ext cx="3284101" cy="1447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8153400" y="4664221"/>
            <a:ext cx="927503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Set</a:t>
            </a:r>
          </a:p>
          <a:p>
            <a:pPr>
              <a:lnSpc>
                <a:spcPct val="82000"/>
              </a:lnSpc>
            </a:pPr>
            <a:endParaRPr lang="en-US" sz="2400" dirty="0" smtClean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8153400" y="4031301"/>
            <a:ext cx="920576" cy="394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Reset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4572000" y="924200"/>
            <a:ext cx="4404518" cy="5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Inverter prevents SR Latch from entering 1,1 state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19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2: D Latch (1)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3398" y="1371600"/>
            <a:ext cx="137160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14795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066800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631" y="1172807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</a:p>
        </p:txBody>
      </p:sp>
      <p:sp>
        <p:nvSpPr>
          <p:cNvPr id="10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47800" y="2286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86000" y="23939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087207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chemeClr val="tx2"/>
                </a:solidFill>
                <a:latin typeface="Source Sans Pro" panose="020B0503030403020204"/>
              </a:rPr>
              <a:t>R</a:t>
            </a:r>
          </a:p>
        </p:txBody>
      </p:sp>
      <p:sp>
        <p:nvSpPr>
          <p:cNvPr id="1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8200" y="13716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9579" y="990600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5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914400"/>
            <a:ext cx="3429000" cy="21336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9946" y="1180744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blipFill>
                <a:blip r:embed="rId40"/>
                <a:stretch>
                  <a:fillRect b="-1111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581400" y="2430781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9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1400" y="1524000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838200" y="22860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val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2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1028699" y="2171701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19"/>
                </p:custDataLst>
                <p:extLst>
                  <p:ext uri="{D42A27DB-BD31-4B8C-83A1-F6EECF244321}">
                    <p14:modId xmlns:p14="http://schemas.microsoft.com/office/powerpoint/2010/main" val="2011476510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41"/>
                </p:custDataLst>
                <p:extLst>
                  <p:ext uri="{D42A27DB-BD31-4B8C-83A1-F6EECF244321}">
                    <p14:modId xmlns:p14="http://schemas.microsoft.com/office/powerpoint/2010/main" val="2011476510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2"/>
                          <a:stretch>
                            <a:fillRect l="-272464" t="-7619" r="-1449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05200" y="5126274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9935" y="5106727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6" name="Text Box 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69550" y="5106727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50697" y="5735874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648200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667250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52193" y="4980565"/>
            <a:ext cx="65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2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22097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41147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48762" y="3135708"/>
            <a:ext cx="920714" cy="3505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Rectangle 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29199" y="5212080"/>
            <a:ext cx="3284101" cy="1447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8104797" y="6032013"/>
            <a:ext cx="927503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Set</a:t>
            </a:r>
          </a:p>
          <a:p>
            <a:pPr>
              <a:lnSpc>
                <a:spcPct val="82000"/>
              </a:lnSpc>
            </a:pPr>
            <a:endParaRPr lang="en-US" sz="2400" dirty="0" smtClean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8132303" y="5434127"/>
            <a:ext cx="920576" cy="394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Reset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8089911" y="3886200"/>
            <a:ext cx="1130289" cy="129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000" i="1" dirty="0" smtClean="0">
                <a:solidFill>
                  <a:schemeClr val="accent6"/>
                </a:solidFill>
                <a:latin typeface="Source Sans Pro" panose="020B0503030403020204"/>
              </a:rPr>
              <a:t>No </a:t>
            </a:r>
          </a:p>
          <a:p>
            <a:pPr>
              <a:lnSpc>
                <a:spcPct val="82000"/>
              </a:lnSpc>
            </a:pPr>
            <a:r>
              <a:rPr lang="en-US" sz="2000" i="1" dirty="0" smtClean="0">
                <a:solidFill>
                  <a:schemeClr val="accent6"/>
                </a:solidFill>
                <a:latin typeface="Source Sans Pro" panose="020B0503030403020204"/>
              </a:rPr>
              <a:t>Change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4572000" y="924200"/>
            <a:ext cx="4404518" cy="5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Level sensitive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Inverter prevents SR Latch from entering 1,1 state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 enables changes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120" y="3295503"/>
            <a:ext cx="416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C = 1, D Latch </a:t>
            </a:r>
            <a:r>
              <a:rPr lang="en-US" i="1" dirty="0">
                <a:solidFill>
                  <a:schemeClr val="accent6"/>
                </a:solidFill>
                <a:latin typeface="Source Sans Pro" panose="020B0503030403020204"/>
              </a:rPr>
              <a:t>transparent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: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set/reset (according to D)</a:t>
            </a:r>
          </a:p>
          <a:p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C = 0, D Latch </a:t>
            </a:r>
            <a:r>
              <a:rPr lang="en-US" i="1" dirty="0">
                <a:solidFill>
                  <a:schemeClr val="accent6"/>
                </a:solidFill>
                <a:latin typeface="Source Sans Pro" panose="020B0503030403020204"/>
              </a:rPr>
              <a:t>opaque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: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keep state (ignore D)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-6015" y="1295400"/>
            <a:ext cx="2286000" cy="1371600"/>
            <a:chOff x="0" y="1295400"/>
            <a:chExt cx="2286000" cy="1371600"/>
          </a:xfrm>
          <a:noFill/>
        </p:grpSpPr>
        <p:sp>
          <p:nvSpPr>
            <p:cNvPr id="69" name="AutoShape 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905000" y="1295400"/>
              <a:ext cx="381000" cy="381000"/>
            </a:xfrm>
            <a:prstGeom prst="flowChartDelay">
              <a:avLst/>
            </a:prstGeom>
            <a:grp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AutoShap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905000" y="2209800"/>
              <a:ext cx="381000" cy="381000"/>
            </a:xfrm>
            <a:prstGeom prst="flowChartDelay">
              <a:avLst/>
            </a:prstGeom>
            <a:grp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0" y="1600200"/>
              <a:ext cx="1905000" cy="1066800"/>
              <a:chOff x="0" y="1600200"/>
              <a:chExt cx="1905000" cy="1066800"/>
            </a:xfrm>
            <a:grpFill/>
          </p:grpSpPr>
          <p:sp>
            <p:nvSpPr>
              <p:cNvPr id="72" name="Line 6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H="1">
                <a:off x="1676400" y="1600200"/>
                <a:ext cx="228600" cy="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3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>
                <a:off x="533400" y="2514600"/>
                <a:ext cx="1371600" cy="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1676400" y="1600200"/>
                <a:ext cx="0" cy="91440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 type="oval"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" name="Text Box 19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0" y="2172056"/>
                <a:ext cx="524503" cy="494944"/>
              </a:xfrm>
              <a:prstGeom prst="rect">
                <a:avLst/>
              </a:prstGeom>
              <a:grp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90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2: D Latch (1)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33398" y="1371600"/>
            <a:ext cx="137160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14795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066800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631" y="1172807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</a:p>
        </p:txBody>
      </p:sp>
      <p:sp>
        <p:nvSpPr>
          <p:cNvPr id="10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447800" y="2286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86000" y="2393950"/>
            <a:ext cx="2270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2087207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chemeClr val="tx2"/>
                </a:solidFill>
                <a:latin typeface="Source Sans Pro" panose="020B0503030403020204"/>
              </a:rPr>
              <a:t>R</a:t>
            </a:r>
          </a:p>
        </p:txBody>
      </p:sp>
      <p:sp>
        <p:nvSpPr>
          <p:cNvPr id="1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38200" y="13716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9579" y="990600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5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914400"/>
            <a:ext cx="3429000" cy="21336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9946" y="1180744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189946" y="2095144"/>
                <a:ext cx="391454" cy="494944"/>
              </a:xfrm>
              <a:prstGeom prst="rect">
                <a:avLst/>
              </a:prstGeom>
              <a:blipFill>
                <a:blip r:embed="rId41"/>
                <a:stretch>
                  <a:fillRect b="-11111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581400" y="2430781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9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1400" y="1524000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838200" y="22860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val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2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1028699" y="2171701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chemeClr val="tx2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19"/>
                </p:custDataLst>
                <p:extLst>
                  <p:ext uri="{D42A27DB-BD31-4B8C-83A1-F6EECF244321}">
                    <p14:modId xmlns:p14="http://schemas.microsoft.com/office/powerpoint/2010/main" val="2281919975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Group 4"/>
              <p:cNvGraphicFramePr>
                <a:graphicFrameLocks noGrp="1"/>
              </p:cNvGraphicFramePr>
              <p:nvPr>
                <p:custDataLst>
                  <p:tags r:id="rId42"/>
                </p:custDataLst>
                <p:extLst>
                  <p:ext uri="{D42A27DB-BD31-4B8C-83A1-F6EECF244321}">
                    <p14:modId xmlns:p14="http://schemas.microsoft.com/office/powerpoint/2010/main" val="2281919975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C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3"/>
                          <a:stretch>
                            <a:fillRect l="-272464" t="-7619" r="-1449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3"/>
                          <a:stretch>
                            <a:fillRect l="-272464" t="-108654" r="-1449" b="-34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3"/>
                          <a:stretch>
                            <a:fillRect l="-272464" t="-197273" r="-1449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05200" y="5126274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9935" y="5106727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6" name="Text Box 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69550" y="5106727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142298" y="5735874"/>
                <a:ext cx="518091" cy="59317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50697" y="5735874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648200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667250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52193" y="4980565"/>
            <a:ext cx="65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2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22097" y="614235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41147" y="5437765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48762" y="3135708"/>
            <a:ext cx="920714" cy="3505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Rectangle 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29199" y="5212080"/>
            <a:ext cx="3284101" cy="1447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8104797" y="6032013"/>
            <a:ext cx="927503" cy="39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Set</a:t>
            </a:r>
          </a:p>
          <a:p>
            <a:pPr>
              <a:lnSpc>
                <a:spcPct val="82000"/>
              </a:lnSpc>
            </a:pPr>
            <a:endParaRPr lang="en-US" sz="2400" dirty="0" smtClean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8132303" y="5434127"/>
            <a:ext cx="920576" cy="394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Reset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8089911" y="3886200"/>
            <a:ext cx="1130289" cy="129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000" i="1" dirty="0" smtClean="0">
                <a:solidFill>
                  <a:schemeClr val="accent6"/>
                </a:solidFill>
                <a:latin typeface="Source Sans Pro" panose="020B0503030403020204"/>
              </a:rPr>
              <a:t>No </a:t>
            </a:r>
          </a:p>
          <a:p>
            <a:pPr>
              <a:lnSpc>
                <a:spcPct val="82000"/>
              </a:lnSpc>
            </a:pPr>
            <a:r>
              <a:rPr lang="en-US" sz="2000" i="1" dirty="0" smtClean="0">
                <a:solidFill>
                  <a:schemeClr val="accent6"/>
                </a:solidFill>
                <a:latin typeface="Source Sans Pro" panose="020B0503030403020204"/>
              </a:rPr>
              <a:t>Change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4572000" y="924200"/>
            <a:ext cx="4404518" cy="50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Level sensitive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Inverter prevents SR Latch from entering 1,1 state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 enables changes</a:t>
            </a:r>
          </a:p>
          <a:p>
            <a:pPr marL="236538" indent="-236538">
              <a:lnSpc>
                <a:spcPct val="82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120" y="3295503"/>
            <a:ext cx="416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C = 1, D Latch </a:t>
            </a:r>
            <a:r>
              <a:rPr lang="en-US" i="1" dirty="0">
                <a:solidFill>
                  <a:schemeClr val="accent6"/>
                </a:solidFill>
                <a:latin typeface="Source Sans Pro" panose="020B0503030403020204"/>
              </a:rPr>
              <a:t>transparent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: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set/reset (according to D)</a:t>
            </a:r>
          </a:p>
          <a:p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C = 0, D Latch </a:t>
            </a:r>
            <a:r>
              <a:rPr lang="en-US" i="1" dirty="0">
                <a:solidFill>
                  <a:schemeClr val="accent6"/>
                </a:solidFill>
                <a:latin typeface="Source Sans Pro" panose="020B0503030403020204"/>
              </a:rPr>
              <a:t>opaque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: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keep state (ignore D)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-6015" y="1295400"/>
            <a:ext cx="2286000" cy="1371600"/>
            <a:chOff x="0" y="1295400"/>
            <a:chExt cx="2286000" cy="1371600"/>
          </a:xfrm>
          <a:noFill/>
        </p:grpSpPr>
        <p:sp>
          <p:nvSpPr>
            <p:cNvPr id="69" name="AutoShap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905000" y="1295400"/>
              <a:ext cx="381000" cy="381000"/>
            </a:xfrm>
            <a:prstGeom prst="flowChartDelay">
              <a:avLst/>
            </a:prstGeom>
            <a:grp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AutoShape 1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905000" y="2209800"/>
              <a:ext cx="381000" cy="381000"/>
            </a:xfrm>
            <a:prstGeom prst="flowChartDelay">
              <a:avLst/>
            </a:prstGeom>
            <a:grp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0" y="1600200"/>
              <a:ext cx="1905000" cy="1066800"/>
              <a:chOff x="0" y="1600200"/>
              <a:chExt cx="1905000" cy="1066800"/>
            </a:xfrm>
            <a:grpFill/>
          </p:grpSpPr>
          <p:sp>
            <p:nvSpPr>
              <p:cNvPr id="72" name="Line 6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>
                <a:off x="1676400" y="1600200"/>
                <a:ext cx="228600" cy="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3" name="Line 12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H="1">
                <a:off x="533400" y="2514600"/>
                <a:ext cx="1371600" cy="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1676400" y="1600200"/>
                <a:ext cx="0" cy="914400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round/>
                <a:headEnd type="oval"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5" name="Text Box 19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0" y="2172056"/>
                <a:ext cx="524503" cy="494944"/>
              </a:xfrm>
              <a:prstGeom prst="rect">
                <a:avLst/>
              </a:prstGeom>
              <a:grp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Group 4"/>
              <p:cNvGraphicFramePr>
                <a:graphicFrameLocks noGrp="1"/>
              </p:cNvGraphicFramePr>
              <p:nvPr>
                <p:custDataLst>
                  <p:tags r:id="rId31"/>
                </p:custDataLst>
                <p:extLst>
                  <p:ext uri="{D42A27DB-BD31-4B8C-83A1-F6EECF244321}">
                    <p14:modId xmlns:p14="http://schemas.microsoft.com/office/powerpoint/2010/main" val="859585817"/>
                  </p:ext>
                </p:extLst>
              </p:nvPr>
            </p:nvGraphicFramePr>
            <p:xfrm>
              <a:off x="301979" y="4779920"/>
              <a:ext cx="2278357" cy="2065021"/>
            </p:xfrm>
            <a:graphic>
              <a:graphicData uri="http://schemas.openxmlformats.org/drawingml/2006/table">
                <a:tbl>
                  <a:tblPr/>
                  <a:tblGrid>
                    <a:gridCol w="316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64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16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hold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reset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Group 4"/>
              <p:cNvGraphicFramePr>
                <a:graphicFrameLocks noGrp="1"/>
              </p:cNvGraphicFramePr>
              <p:nvPr>
                <p:custDataLst>
                  <p:tags r:id="rId46"/>
                </p:custDataLst>
                <p:extLst>
                  <p:ext uri="{D42A27DB-BD31-4B8C-83A1-F6EECF244321}">
                    <p14:modId xmlns:p14="http://schemas.microsoft.com/office/powerpoint/2010/main" val="859585817"/>
                  </p:ext>
                </p:extLst>
              </p:nvPr>
            </p:nvGraphicFramePr>
            <p:xfrm>
              <a:off x="301979" y="4779920"/>
              <a:ext cx="2278357" cy="2065021"/>
            </p:xfrm>
            <a:graphic>
              <a:graphicData uri="http://schemas.openxmlformats.org/drawingml/2006/table">
                <a:tbl>
                  <a:tblPr/>
                  <a:tblGrid>
                    <a:gridCol w="316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64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49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7"/>
                          <a:stretch>
                            <a:fillRect l="-224176" t="-4545" r="-101099" b="-4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061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7"/>
                          <a:stretch>
                            <a:fillRect l="-224176" t="-106154" r="-101099" b="-33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hold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reset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633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97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478022" y="3704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478022" y="4212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>
            <a:off x="478022" y="4466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478022" y="4974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>
            <a:off x="478022" y="5101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>
            <a:off x="494697" y="5609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2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78022" y="4212692"/>
            <a:ext cx="55027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" name="Line 2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028294" y="3704692"/>
            <a:ext cx="38438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" name="Line 2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028294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126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" name="Line 4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78022" y="4466692"/>
            <a:ext cx="105260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0626" y="4974692"/>
            <a:ext cx="56784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" name="Line 4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98475" y="4466692"/>
            <a:ext cx="38100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479476" y="4974692"/>
            <a:ext cx="1366876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" name="Line 4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98476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0" name="Line 4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9476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" name="Text Box 6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214" y="3666948"/>
            <a:ext cx="623889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0983" y="4466692"/>
            <a:ext cx="444352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3" name="Text Box 6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4417" y="5076292"/>
            <a:ext cx="463588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24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412673" y="4212692"/>
            <a:ext cx="45770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1870376" y="3704692"/>
            <a:ext cx="41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703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8974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88974" y="4212692"/>
            <a:ext cx="41514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704122" y="3704692"/>
            <a:ext cx="3849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704122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0890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2" name="Line 2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089075" y="4212692"/>
            <a:ext cx="44879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37867" y="3704692"/>
            <a:ext cx="29181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Line 28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537867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5" name="Line 2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8510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6" name="Line 4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24750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30422" y="5603844"/>
            <a:ext cx="283978" cy="584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Group 4"/>
              <p:cNvGraphicFramePr>
                <a:graphicFrameLocks noGrp="1"/>
              </p:cNvGraphicFramePr>
              <p:nvPr>
                <p:custDataLst>
                  <p:tags r:id="rId34"/>
                </p:custDataLst>
                <p:extLst>
                  <p:ext uri="{D42A27DB-BD31-4B8C-83A1-F6EECF244321}">
                    <p14:modId xmlns:p14="http://schemas.microsoft.com/office/powerpoint/2010/main" val="3259892178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Group 4"/>
              <p:cNvGraphicFramePr>
                <a:graphicFrameLocks noGrp="1"/>
              </p:cNvGraphicFramePr>
              <p:nvPr>
                <p:custDataLst>
                  <p:tags r:id="rId50"/>
                </p:custDataLst>
                <p:extLst>
                  <p:ext uri="{D42A27DB-BD31-4B8C-83A1-F6EECF244321}">
                    <p14:modId xmlns:p14="http://schemas.microsoft.com/office/powerpoint/2010/main" val="3259892178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1"/>
                          <a:stretch>
                            <a:fillRect l="-285507" t="-7619" r="-1449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1"/>
                          <a:stretch>
                            <a:fillRect l="-285507" t="-108654" r="-1449" b="-34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1"/>
                          <a:stretch>
                            <a:fillRect l="-285507" t="-197273" r="-1449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Line 1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519766" y="5124947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40" name="Rectangle 39"/>
          <p:cNvSpPr/>
          <p:nvPr/>
        </p:nvSpPr>
        <p:spPr>
          <a:xfrm>
            <a:off x="1488876" y="5054025"/>
            <a:ext cx="45878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41" name="Line 1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551946" y="5089991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866715" y="5089991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36804" y="5093477"/>
            <a:ext cx="21282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B</a:t>
            </a:r>
            <a:endParaRPr lang="en-US" sz="28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44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731317" y="5124947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>
          <a:xfrm>
            <a:off x="3683772" y="834801"/>
            <a:ext cx="5318526" cy="232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What is the value of Q at A &amp; B?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0,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0, B = 1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1,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1, B = 1</a:t>
            </a:r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accent6"/>
                </a:solidFill>
              </a:rPr>
              <a:t>iClicker</a:t>
            </a:r>
            <a:r>
              <a:rPr lang="en-US" sz="4000" dirty="0" smtClean="0">
                <a:solidFill>
                  <a:schemeClr val="accent6"/>
                </a:solidFill>
              </a:rPr>
              <a:t> Question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191563" y="1023470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1" name="Text Box 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156298" y="1003923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62" name="Text Box 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55913" y="1003923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7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828661" y="1633070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6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828661" y="1633070"/>
                <a:ext cx="518091" cy="593176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59894" y="1632039"/>
            <a:ext cx="623890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334563" y="2039546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353613" y="1334961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7" name="Line 1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908460" y="2039546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8" name="Line 1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927510" y="1334961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478022" y="3704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478022" y="4212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>
            <a:off x="478022" y="4466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478022" y="4974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>
            <a:off x="478022" y="5101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>
            <a:off x="494697" y="5609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2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78022" y="4212692"/>
            <a:ext cx="55027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" name="Line 2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028294" y="3704692"/>
            <a:ext cx="38438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" name="Line 2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028294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126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" name="Line 4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78022" y="4466692"/>
            <a:ext cx="105260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0626" y="4974692"/>
            <a:ext cx="56784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" name="Line 4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98475" y="4466692"/>
            <a:ext cx="38100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479476" y="4974692"/>
            <a:ext cx="1366876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" name="Line 4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98476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0" name="Line 4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9476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" name="Text Box 6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214" y="3666948"/>
            <a:ext cx="623889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0983" y="4466692"/>
            <a:ext cx="444352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3" name="Text Box 6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4417" y="5076292"/>
            <a:ext cx="463588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24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412673" y="4212692"/>
            <a:ext cx="45770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1870376" y="3704692"/>
            <a:ext cx="41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703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8974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88974" y="4212692"/>
            <a:ext cx="41514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704122" y="3704692"/>
            <a:ext cx="3849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704122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0890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2" name="Line 2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089075" y="4212692"/>
            <a:ext cx="44879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37867" y="3704692"/>
            <a:ext cx="29181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Line 28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537867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5" name="Line 2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8510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6" name="Line 4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24750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30422" y="5603844"/>
            <a:ext cx="283978" cy="584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Group 4"/>
              <p:cNvGraphicFramePr>
                <a:graphicFrameLocks noGrp="1"/>
              </p:cNvGraphicFramePr>
              <p:nvPr>
                <p:custDataLst>
                  <p:tags r:id="rId34"/>
                </p:custDataLst>
                <p:extLst>
                  <p:ext uri="{D42A27DB-BD31-4B8C-83A1-F6EECF244321}">
                    <p14:modId xmlns:p14="http://schemas.microsoft.com/office/powerpoint/2010/main" val="3259892178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Group 4"/>
              <p:cNvGraphicFramePr>
                <a:graphicFrameLocks noGrp="1"/>
              </p:cNvGraphicFramePr>
              <p:nvPr>
                <p:custDataLst>
                  <p:tags r:id="rId64"/>
                </p:custDataLst>
                <p:extLst>
                  <p:ext uri="{D42A27DB-BD31-4B8C-83A1-F6EECF244321}">
                    <p14:modId xmlns:p14="http://schemas.microsoft.com/office/powerpoint/2010/main" val="3259892178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5"/>
                          <a:stretch>
                            <a:fillRect l="-285507" t="-7619" r="-1449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5"/>
                          <a:stretch>
                            <a:fillRect l="-285507" t="-108654" r="-1449" b="-34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5"/>
                          <a:stretch>
                            <a:fillRect l="-285507" t="-197273" r="-1449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Line 1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519766" y="5124947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40" name="Rectangle 39"/>
          <p:cNvSpPr/>
          <p:nvPr/>
        </p:nvSpPr>
        <p:spPr>
          <a:xfrm>
            <a:off x="1488876" y="5054025"/>
            <a:ext cx="45878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41" name="Line 1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551946" y="5089991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866715" y="5089991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36804" y="5093477"/>
            <a:ext cx="21282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B</a:t>
            </a:r>
            <a:endParaRPr lang="en-US" sz="28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44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731317" y="5124947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>
          <a:xfrm>
            <a:off x="3683772" y="834801"/>
            <a:ext cx="5318526" cy="2326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What is the value of Q at A &amp; B?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0,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0, B = 1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1,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1, B = 1</a:t>
            </a:r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accent6"/>
                </a:solidFill>
              </a:rPr>
              <a:t>iClicker</a:t>
            </a:r>
            <a:r>
              <a:rPr lang="en-US" sz="4000" dirty="0" smtClean="0">
                <a:solidFill>
                  <a:schemeClr val="accent6"/>
                </a:solidFill>
              </a:rPr>
              <a:t> Question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191563" y="1023470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1" name="Text Box 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156298" y="1003923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62" name="Text Box 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55913" y="1003923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7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828661" y="1633070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6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828661" y="1633070"/>
                <a:ext cx="518091" cy="593176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59894" y="1632039"/>
            <a:ext cx="623890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334563" y="2039546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353613" y="1334961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7" name="Line 1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908460" y="2039546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8" name="Line 1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927510" y="1334961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37866" y="2387599"/>
            <a:ext cx="3148290" cy="706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ine 46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140100" y="3704692"/>
            <a:ext cx="5876" cy="1940172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4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1979413" y="3733800"/>
            <a:ext cx="0" cy="1875892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4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174676" y="3733800"/>
            <a:ext cx="0" cy="191106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Line 4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784276" y="3733800"/>
            <a:ext cx="0" cy="191106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920352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793676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596752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393876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ine 4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1144863" y="5136865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7" name="Line 4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116388" y="5105921"/>
            <a:ext cx="8677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8" name="Line 46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174676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9" name="Line 2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767404" y="5638799"/>
            <a:ext cx="770462" cy="606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Line 1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1866715" y="5089991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Line 2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30422" y="5609692"/>
            <a:ext cx="55027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Line 46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979413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5" name="Line 2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946076" y="5638800"/>
            <a:ext cx="228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2174676" y="5101692"/>
            <a:ext cx="609600" cy="370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4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784276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478022" y="3704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478022" y="4212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>
            <a:off x="478022" y="4466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478022" y="4974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>
            <a:off x="478022" y="5101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>
            <a:off x="494697" y="5609692"/>
            <a:ext cx="343503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2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78022" y="4212692"/>
            <a:ext cx="55027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" name="Line 2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028294" y="3704692"/>
            <a:ext cx="38438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" name="Line 2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028294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126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" name="Line 4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78022" y="4466692"/>
            <a:ext cx="105260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0626" y="4974692"/>
            <a:ext cx="56784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" name="Line 4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98475" y="4466692"/>
            <a:ext cx="38100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479476" y="4974692"/>
            <a:ext cx="1366876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" name="Line 4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98476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0" name="Line 4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79476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" name="Text Box 6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214" y="3666948"/>
            <a:ext cx="623889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0983" y="4466692"/>
            <a:ext cx="444352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23" name="Text Box 6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4417" y="5076292"/>
            <a:ext cx="463588" cy="59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24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412673" y="4212692"/>
            <a:ext cx="45770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1870376" y="3704692"/>
            <a:ext cx="41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703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8974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88974" y="4212692"/>
            <a:ext cx="41514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704122" y="3704692"/>
            <a:ext cx="3849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704122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0890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2" name="Line 2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089075" y="4212692"/>
            <a:ext cx="44879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37867" y="3704692"/>
            <a:ext cx="29181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Line 28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537867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5" name="Line 2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851076" y="3704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6" name="Line 4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24750" y="4466692"/>
            <a:ext cx="0" cy="50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30422" y="5603844"/>
            <a:ext cx="283978" cy="584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Group 4"/>
              <p:cNvGraphicFramePr>
                <a:graphicFrameLocks noGrp="1"/>
              </p:cNvGraphicFramePr>
              <p:nvPr>
                <p:custDataLst>
                  <p:tags r:id="rId34"/>
                </p:custDataLst>
                <p:extLst>
                  <p:ext uri="{D42A27DB-BD31-4B8C-83A1-F6EECF244321}">
                    <p14:modId xmlns:p14="http://schemas.microsoft.com/office/powerpoint/2010/main" val="3259892178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6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Group 4"/>
              <p:cNvGraphicFramePr>
                <a:graphicFrameLocks noGrp="1"/>
              </p:cNvGraphicFramePr>
              <p:nvPr>
                <p:custDataLst>
                  <p:tags r:id="rId65"/>
                </p:custDataLst>
                <p:extLst>
                  <p:ext uri="{D42A27DB-BD31-4B8C-83A1-F6EECF244321}">
                    <p14:modId xmlns:p14="http://schemas.microsoft.com/office/powerpoint/2010/main" val="3259892178"/>
                  </p:ext>
                </p:extLst>
              </p:nvPr>
            </p:nvGraphicFramePr>
            <p:xfrm>
              <a:off x="5036379" y="3246199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Source Sans Pro" panose="020B0503030403020204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6"/>
                          <a:stretch>
                            <a:fillRect l="-285507" t="-7619" r="-1449" b="-4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6"/>
                          <a:stretch>
                            <a:fillRect l="-285507" t="-108654" r="-1449" b="-34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6"/>
                              </a:solidFill>
                              <a:effectLst/>
                              <a:latin typeface="Source Sans Pro" panose="020B0503030403020204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6"/>
                          <a:stretch>
                            <a:fillRect l="-285507" t="-197273" r="-1449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ource Sans Pro" panose="020B0503030403020204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Line 1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519766" y="5124947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40" name="Rectangle 39"/>
          <p:cNvSpPr/>
          <p:nvPr/>
        </p:nvSpPr>
        <p:spPr>
          <a:xfrm>
            <a:off x="1488876" y="5054025"/>
            <a:ext cx="45878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41" name="Line 1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551946" y="5089991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866715" y="5089991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36804" y="5093477"/>
            <a:ext cx="21282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B</a:t>
            </a:r>
            <a:endParaRPr lang="en-US" sz="28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44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731317" y="5124947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accent6"/>
                </a:solidFill>
              </a:rPr>
              <a:t>iClicker</a:t>
            </a:r>
            <a:r>
              <a:rPr lang="en-US" sz="4000" dirty="0" smtClean="0">
                <a:solidFill>
                  <a:schemeClr val="accent6"/>
                </a:solidFill>
              </a:rPr>
              <a:t> Question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191563" y="1023470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1" name="Text Box 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156298" y="1003923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62" name="Text Box 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55913" y="1003923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7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828661" y="1633070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6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828661" y="1633070"/>
                <a:ext cx="518091" cy="593176"/>
              </a:xfrm>
              <a:prstGeom prst="rect">
                <a:avLst/>
              </a:prstGeom>
              <a:blipFill>
                <a:blip r:embed="rId68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59894" y="1632039"/>
            <a:ext cx="623890" cy="548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334563" y="2039546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353613" y="1334961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7" name="Line 1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908460" y="2039546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8" name="Line 1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927510" y="1334961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46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140100" y="3704692"/>
            <a:ext cx="5876" cy="1940172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4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1979413" y="3733800"/>
            <a:ext cx="0" cy="1875892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4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174676" y="3733800"/>
            <a:ext cx="0" cy="191106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Line 4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784276" y="3733800"/>
            <a:ext cx="0" cy="191106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920352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793676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596752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393876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ine 4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1144863" y="5136865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7" name="Line 4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116388" y="5105921"/>
            <a:ext cx="8677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8" name="Line 46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174676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9" name="Line 2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767404" y="5638799"/>
            <a:ext cx="770462" cy="606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Line 1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1866715" y="5089991"/>
            <a:ext cx="0" cy="5138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Line 2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30422" y="5609692"/>
            <a:ext cx="55027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Line 46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979413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5" name="Line 2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946076" y="5638800"/>
            <a:ext cx="228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2174676" y="5101692"/>
            <a:ext cx="609600" cy="370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4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784276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1" name="Rectangle 3"/>
          <p:cNvSpPr txBox="1">
            <a:spLocks noChangeArrowheads="1"/>
          </p:cNvSpPr>
          <p:nvPr>
            <p:custDataLst>
              <p:tags r:id="rId62"/>
            </p:custDataLst>
          </p:nvPr>
        </p:nvSpPr>
        <p:spPr>
          <a:xfrm>
            <a:off x="4179752" y="580492"/>
            <a:ext cx="4735648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Clock high: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Clock low:</a:t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  keep state (ignore D)</a:t>
            </a:r>
            <a:endParaRPr lang="en-US" sz="28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17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Round 3: D Flip-Flop</a:t>
            </a:r>
            <a:endParaRPr lang="en-US" sz="40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052729" y="844891"/>
            <a:ext cx="3862671" cy="2277301"/>
          </a:xfrm>
        </p:spPr>
        <p:txBody>
          <a:bodyPr>
            <a:noAutofit/>
          </a:bodyPr>
          <a:lstStyle/>
          <a:p>
            <a:pPr marL="285750" indent="-285750"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 marL="285750" indent="-285750"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high</a:t>
            </a:r>
          </a:p>
          <a:p>
            <a:pPr marL="285750" indent="-285750"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  <a:endParaRPr lang="en-US" sz="2800" dirty="0"/>
          </a:p>
          <a:p>
            <a:pPr marL="285750" indent="-285750">
              <a:lnSpc>
                <a:spcPct val="92000"/>
              </a:lnSpc>
            </a:pPr>
            <a:endParaRPr lang="en-US" sz="2800" dirty="0" smtClean="0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4551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4166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76915" y="1593509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776915" y="1593509"/>
                <a:ext cx="518091" cy="593176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0027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99642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72390" y="1593509"/>
                <a:ext cx="518091" cy="59317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672390" y="1593509"/>
                <a:ext cx="518091" cy="59317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85314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16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80790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82817" y="199355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68987" y="831509"/>
            <a:ext cx="5041316" cy="2133600"/>
            <a:chOff x="83413" y="831509"/>
            <a:chExt cx="5041316" cy="2133600"/>
          </a:xfrm>
        </p:grpSpPr>
        <p:sp>
          <p:nvSpPr>
            <p:cNvPr id="24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Line 1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Line 1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Line 1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Line 2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3035292" y="1981200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Line 2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4330692" y="1981200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Line 2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330692" y="1295028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Line 2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34" name="AutoShape 2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Oval 2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Text Box 7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21337" y="1143000"/>
              <a:ext cx="458780" cy="61420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chemeClr val="tx2"/>
                  </a:solidFill>
                  <a:latin typeface="Source Sans Pro" panose="020B0503030403020204"/>
                </a:rPr>
                <a:t>X</a:t>
              </a:r>
            </a:p>
          </p:txBody>
        </p:sp>
        <p:sp>
          <p:nvSpPr>
            <p:cNvPr id="37" name="Rectangle 7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Text Box 1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643415" y="964859"/>
              <a:ext cx="463588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18"/>
                <p:cNvSpPr txBox="1"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606638" y="1669212"/>
                  <a:ext cx="518091" cy="59317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</mc:Choice>
          <mc:Fallback xmlns="">
            <p:sp>
              <p:nvSpPr>
                <p:cNvPr id="4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606638" y="1669212"/>
                  <a:ext cx="518091" cy="593176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 Box 6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44654" y="964362"/>
              <a:ext cx="444352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42" name="Text Box 67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3413" y="1626847"/>
              <a:ext cx="623889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clk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42569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5462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L2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45" name="Line 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282817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895600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Round 3: D Flip-Flop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41424" y="1459546"/>
            <a:ext cx="4076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Source Sans Pro" panose="020B0503030403020204"/>
              </a:rPr>
              <a:t>Clock </a:t>
            </a:r>
            <a:r>
              <a:rPr lang="en-US" sz="3200" dirty="0">
                <a:solidFill>
                  <a:schemeClr val="accent4"/>
                </a:solidFill>
                <a:latin typeface="Source Sans Pro" panose="020B0503030403020204"/>
              </a:rPr>
              <a:t>= </a:t>
            </a:r>
            <a:r>
              <a:rPr lang="en-US" sz="3200" dirty="0" smtClean="0">
                <a:solidFill>
                  <a:schemeClr val="accent4"/>
                </a:solidFill>
                <a:latin typeface="Source Sans Pro" panose="020B0503030403020204"/>
              </a:rPr>
              <a:t>1</a:t>
            </a: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: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	 L1 </a:t>
            </a: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transparent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				 L2 </a:t>
            </a:r>
            <a:r>
              <a:rPr lang="en-US" sz="2400" i="1" dirty="0" smtClean="0">
                <a:solidFill>
                  <a:schemeClr val="accent6"/>
                </a:solidFill>
                <a:latin typeface="Source Sans Pro" panose="020B0503030403020204"/>
              </a:rPr>
              <a:t>opaque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11372" y="1156354"/>
            <a:ext cx="4925668" cy="2133600"/>
            <a:chOff x="-52761" y="4343400"/>
            <a:chExt cx="4925668" cy="2133600"/>
          </a:xfrm>
        </p:grpSpPr>
        <p:grpSp>
          <p:nvGrpSpPr>
            <p:cNvPr id="8" name="Group 7"/>
            <p:cNvGrpSpPr/>
            <p:nvPr/>
          </p:nvGrpSpPr>
          <p:grpSpPr>
            <a:xfrm>
              <a:off x="-52761" y="4343400"/>
              <a:ext cx="4925668" cy="2133600"/>
              <a:chOff x="-52761" y="4343400"/>
              <a:chExt cx="4925668" cy="2133600"/>
            </a:xfrm>
          </p:grpSpPr>
          <p:sp>
            <p:nvSpPr>
              <p:cNvPr id="11" name="Rectangle 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39817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086117" y="4476253"/>
                <a:ext cx="481222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chemeClr val="tx2"/>
                    </a:solidFill>
                    <a:latin typeface="Source Sans Pro" panose="020B0503030403020204"/>
                  </a:rPr>
                  <a:t>D</a:t>
                </a: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784129" y="4476253"/>
                <a:ext cx="503664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Q</a:t>
                </a: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35292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981592" y="4476253"/>
                <a:ext cx="481222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D</a:t>
                </a: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679604" y="4476253"/>
                <a:ext cx="503664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Q</a:t>
                </a: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066879" y="5105400"/>
                <a:ext cx="481221" cy="6142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8" name="Text Box 5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962355" y="5105400"/>
                <a:ext cx="481221" cy="6142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19" name="Line 19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911216" y="4800600"/>
                <a:ext cx="228600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-52761" y="4343400"/>
                <a:ext cx="4925668" cy="2133600"/>
                <a:chOff x="99639" y="831509"/>
                <a:chExt cx="4925668" cy="2133600"/>
              </a:xfrm>
            </p:grpSpPr>
            <p:sp>
              <p:nvSpPr>
                <p:cNvPr id="23" name="Line 10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flipH="1">
                  <a:off x="682616" y="1991267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4" name="Line 9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 flipH="1">
                  <a:off x="682616" y="1288709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 flipH="1">
                  <a:off x="2435216" y="1288709"/>
                  <a:ext cx="765183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6" name="Line 22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 flipH="1">
                  <a:off x="4330692" y="1288709"/>
                  <a:ext cx="209409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7" name="Line 25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 flipH="1">
                  <a:off x="1063617" y="1993559"/>
                  <a:ext cx="0" cy="59055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 type="oval"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8" name="Line 26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 flipH="1" flipV="1">
                  <a:off x="3035292" y="1974509"/>
                  <a:ext cx="0" cy="60960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29" name="Line 27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 flipH="1" flipV="1">
                  <a:off x="1063617" y="2584109"/>
                  <a:ext cx="1219200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30" name="AutoShape 28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 rot="5400000">
                  <a:off x="2282817" y="2403134"/>
                  <a:ext cx="381000" cy="3810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31" name="Oval 29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2682867" y="2507909"/>
                  <a:ext cx="152400" cy="152400"/>
                </a:xfrm>
                <a:prstGeom prst="ellipse">
                  <a:avLst/>
                </a:prstGeom>
                <a:noFill/>
                <a:ln w="28575" algn="ctr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32" name="Text Box 78"/>
                <p:cNvSpPr txBox="1"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621337" y="1143000"/>
                  <a:ext cx="458780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chemeClr val="bg1"/>
                      </a:solidFill>
                      <a:latin typeface="Source Sans Pro" panose="020B0503030403020204"/>
                    </a:rPr>
                    <a:t>X</a:t>
                  </a:r>
                </a:p>
              </p:txBody>
            </p:sp>
            <p:sp>
              <p:nvSpPr>
                <p:cNvPr id="33" name="Rectangle 7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804854" y="831509"/>
                  <a:ext cx="3648389" cy="2133600"/>
                </a:xfrm>
                <a:prstGeom prst="rect">
                  <a:avLst/>
                </a:prstGeom>
                <a:noFill/>
                <a:ln w="38100" algn="ctr">
                  <a:solidFill>
                    <a:schemeClr val="accent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34" name="Line 20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 flipH="1">
                  <a:off x="2844792" y="2584109"/>
                  <a:ext cx="209548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>
                    <a:latin typeface="Source Sans Pro" panose="020B0503030403020204"/>
                  </a:endParaRPr>
                </a:p>
              </p:txBody>
            </p:sp>
            <p:sp>
              <p:nvSpPr>
                <p:cNvPr id="35" name="Text Box 17"/>
                <p:cNvSpPr txBox="1"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4521644" y="964859"/>
                  <a:ext cx="503663" cy="61420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chemeClr val="accent6"/>
                      </a:solidFill>
                      <a:latin typeface="Source Sans Pro" panose="020B0503030403020204"/>
                    </a:rPr>
                    <a:t>Q</a:t>
                  </a:r>
                </a:p>
              </p:txBody>
            </p:sp>
            <p:sp>
              <p:nvSpPr>
                <p:cNvPr id="36" name="Text Box 66"/>
                <p:cNvSpPr txBox="1">
                  <a:spLocks noChangeArrowheads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226219" y="964362"/>
                  <a:ext cx="481222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chemeClr val="bg1"/>
                      </a:solidFill>
                      <a:latin typeface="Source Sans Pro" panose="020B0503030403020204"/>
                    </a:rPr>
                    <a:t>D</a:t>
                  </a:r>
                  <a:endParaRPr lang="en-US" sz="3200" dirty="0">
                    <a:solidFill>
                      <a:schemeClr val="bg1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37" name="Text Box 67"/>
                <p:cNvSpPr txBox="1">
                  <a:spLocks noChangeArrowheads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99639" y="1593509"/>
                  <a:ext cx="686406" cy="61420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chemeClr val="tx2"/>
                      </a:solidFill>
                      <a:latin typeface="Source Sans Pro" panose="020B0503030403020204"/>
                    </a:rPr>
                    <a:t>clk</a:t>
                  </a:r>
                  <a:endParaRPr lang="en-US" sz="32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 flipH="1">
                  <a:off x="3035292" y="1974509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>
                    <a:latin typeface="Source Sans Pro" panose="020B0503030403020204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2816308" y="5123759"/>
                <a:ext cx="171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Source Sans Pro" panose="020B0503030403020204"/>
                  </a:rPr>
                  <a:t>0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33470" y="5123759"/>
                <a:ext cx="171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92D050"/>
                    </a:solidFill>
                    <a:latin typeface="Source Sans Pro" panose="020B0503030403020204"/>
                  </a:rPr>
                  <a:t>1</a:t>
                </a:r>
                <a:endParaRPr lang="en-US" sz="2400" b="1" dirty="0">
                  <a:solidFill>
                    <a:srgbClr val="92D050"/>
                  </a:solidFill>
                  <a:latin typeface="Source Sans Pro" panose="020B0503030403020204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396839" y="5639209"/>
              <a:ext cx="527710" cy="5207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smtClean="0">
                  <a:solidFill>
                    <a:schemeClr val="accent5"/>
                  </a:solidFill>
                  <a:latin typeface="Source Sans Pro" panose="020B0503030403020204"/>
                </a:rPr>
                <a:t>L1</a:t>
              </a:r>
              <a:endParaRPr lang="en-US" dirty="0">
                <a:solidFill>
                  <a:schemeClr val="accent5"/>
                </a:solidFill>
                <a:latin typeface="Source Sans Pro" panose="020B050303040302020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25769" y="5639209"/>
              <a:ext cx="527710" cy="5207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dirty="0" smtClean="0">
                  <a:solidFill>
                    <a:schemeClr val="accent5"/>
                  </a:solidFill>
                  <a:latin typeface="Source Sans Pro" panose="020B0503030403020204"/>
                </a:rPr>
                <a:t>L2</a:t>
              </a:r>
              <a:endParaRPr lang="en-US" dirty="0">
                <a:solidFill>
                  <a:schemeClr val="accent5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47477" y="685800"/>
            <a:ext cx="4142960" cy="1450065"/>
            <a:chOff x="83344" y="4025246"/>
            <a:chExt cx="4142960" cy="1450065"/>
          </a:xfrm>
        </p:grpSpPr>
        <p:grpSp>
          <p:nvGrpSpPr>
            <p:cNvPr id="40" name="Group 39"/>
            <p:cNvGrpSpPr/>
            <p:nvPr/>
          </p:nvGrpSpPr>
          <p:grpSpPr>
            <a:xfrm>
              <a:off x="83344" y="4633093"/>
              <a:ext cx="2853898" cy="842218"/>
              <a:chOff x="83344" y="4633093"/>
              <a:chExt cx="2853898" cy="842218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536448" y="4855272"/>
                <a:ext cx="2182368" cy="619966"/>
              </a:xfrm>
              <a:custGeom>
                <a:avLst/>
                <a:gdLst>
                  <a:gd name="connsiteX0" fmla="*/ 0 w 2182368"/>
                  <a:gd name="connsiteY0" fmla="*/ 45912 h 619966"/>
                  <a:gd name="connsiteX1" fmla="*/ 926592 w 2182368"/>
                  <a:gd name="connsiteY1" fmla="*/ 58104 h 619966"/>
                  <a:gd name="connsiteX2" fmla="*/ 1121664 w 2182368"/>
                  <a:gd name="connsiteY2" fmla="*/ 618936 h 619966"/>
                  <a:gd name="connsiteX3" fmla="*/ 1426464 w 2182368"/>
                  <a:gd name="connsiteY3" fmla="*/ 192216 h 619966"/>
                  <a:gd name="connsiteX4" fmla="*/ 1889760 w 2182368"/>
                  <a:gd name="connsiteY4" fmla="*/ 9336 h 619966"/>
                  <a:gd name="connsiteX5" fmla="*/ 2182368 w 2182368"/>
                  <a:gd name="connsiteY5" fmla="*/ 45912 h 61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368" h="619966">
                    <a:moveTo>
                      <a:pt x="0" y="45912"/>
                    </a:moveTo>
                    <a:cubicBezTo>
                      <a:pt x="369824" y="4256"/>
                      <a:pt x="739648" y="-37400"/>
                      <a:pt x="926592" y="58104"/>
                    </a:cubicBezTo>
                    <a:cubicBezTo>
                      <a:pt x="1113536" y="153608"/>
                      <a:pt x="1038352" y="596584"/>
                      <a:pt x="1121664" y="618936"/>
                    </a:cubicBezTo>
                    <a:cubicBezTo>
                      <a:pt x="1204976" y="641288"/>
                      <a:pt x="1298448" y="293816"/>
                      <a:pt x="1426464" y="192216"/>
                    </a:cubicBezTo>
                    <a:cubicBezTo>
                      <a:pt x="1554480" y="90616"/>
                      <a:pt x="1763776" y="33720"/>
                      <a:pt x="1889760" y="9336"/>
                    </a:cubicBezTo>
                    <a:cubicBezTo>
                      <a:pt x="2015744" y="-15048"/>
                      <a:pt x="2182368" y="45912"/>
                      <a:pt x="2182368" y="45912"/>
                    </a:cubicBezTo>
                  </a:path>
                </a:pathLst>
              </a:custGeom>
              <a:noFill/>
              <a:ln w="38100">
                <a:solidFill>
                  <a:srgbClr val="FF2F92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43" name="Text Box 7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78462" y="4811731"/>
                <a:ext cx="458780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2F92"/>
                    </a:solidFill>
                    <a:latin typeface="Source Sans Pro" panose="020B0503030403020204"/>
                  </a:rPr>
                  <a:t>X</a:t>
                </a:r>
              </a:p>
            </p:txBody>
          </p:sp>
          <p:sp>
            <p:nvSpPr>
              <p:cNvPr id="44" name="Text Box 66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83344" y="4633093"/>
                <a:ext cx="481222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rgbClr val="FF2F92"/>
                    </a:solidFill>
                    <a:latin typeface="Source Sans Pro" panose="020B0503030403020204"/>
                  </a:rPr>
                  <a:t>D</a:t>
                </a:r>
                <a:endParaRPr lang="en-US" sz="3200" dirty="0">
                  <a:solidFill>
                    <a:srgbClr val="FF2F92"/>
                  </a:solidFill>
                  <a:latin typeface="Source Sans Pro" panose="020B0503030403020204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567930" y="4025246"/>
              <a:ext cx="36583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D passes through L1 to </a:t>
              </a:r>
              <a:r>
                <a:rPr lang="en-US" sz="2400" dirty="0" smtClean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X</a:t>
              </a:r>
              <a:endParaRPr lang="en-US" sz="2400" dirty="0">
                <a:solidFill>
                  <a:srgbClr val="FF2F92"/>
                </a:solidFill>
                <a:latin typeface="Source Sans Pro" panose="020B0503030403020204"/>
                <a:sym typeface="Wingdings" pitchFamily="2" charset="2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6893919" y="138495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ource Sans Pro" panose="020B0503030403020204"/>
                <a:ea typeface="Chalkduster" charset="0"/>
                <a:cs typeface="Chalkduster" charset="0"/>
                <a:sym typeface="Wingdings" pitchFamily="2" charset="2"/>
              </a:rPr>
              <a:t>X</a:t>
            </a:r>
            <a:endParaRPr lang="en-US" sz="2400" dirty="0">
              <a:solidFill>
                <a:schemeClr val="accent2"/>
              </a:solidFill>
              <a:latin typeface="Source Sans Pro" panose="020B0503030403020204"/>
              <a:ea typeface="Chalkduster" charset="0"/>
              <a:cs typeface="Chalkduster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1424" y="4278946"/>
            <a:ext cx="4166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ource Sans Pro" panose="020B0503030403020204"/>
              </a:rPr>
              <a:t>Clock </a:t>
            </a:r>
            <a:r>
              <a:rPr lang="en-US" sz="3200" dirty="0">
                <a:solidFill>
                  <a:schemeClr val="accent2"/>
                </a:solidFill>
                <a:latin typeface="Source Sans Pro" panose="020B0503030403020204"/>
              </a:rPr>
              <a:t>= 0</a:t>
            </a: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: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	 L1 </a:t>
            </a:r>
            <a:r>
              <a:rPr lang="en-US" sz="2400" i="1" dirty="0">
                <a:solidFill>
                  <a:schemeClr val="accent6"/>
                </a:solidFill>
                <a:latin typeface="Source Sans Pro" panose="020B0503030403020204"/>
              </a:rPr>
              <a:t>opaque</a:t>
            </a:r>
            <a:r>
              <a:rPr lang="en-US" sz="2400" i="1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				 L2 </a:t>
            </a:r>
            <a:r>
              <a:rPr lang="en-US" sz="2400" i="1" dirty="0">
                <a:solidFill>
                  <a:schemeClr val="accent6"/>
                </a:solidFill>
                <a:latin typeface="Source Sans Pro" panose="020B0503030403020204"/>
              </a:rPr>
              <a:t>transparent</a:t>
            </a:r>
            <a:endParaRPr lang="en-US" sz="2400" i="1" dirty="0" smtClean="0">
              <a:solidFill>
                <a:schemeClr val="accent6"/>
              </a:solidFill>
              <a:latin typeface="Source Sans Pro" panose="020B050303040302020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011372" y="3975754"/>
            <a:ext cx="4925669" cy="2133600"/>
            <a:chOff x="-52761" y="4343400"/>
            <a:chExt cx="4925669" cy="2133600"/>
          </a:xfrm>
        </p:grpSpPr>
        <p:grpSp>
          <p:nvGrpSpPr>
            <p:cNvPr id="48" name="Group 47"/>
            <p:cNvGrpSpPr/>
            <p:nvPr/>
          </p:nvGrpSpPr>
          <p:grpSpPr>
            <a:xfrm>
              <a:off x="-52761" y="4343400"/>
              <a:ext cx="4925669" cy="2133600"/>
              <a:chOff x="-52761" y="4343400"/>
              <a:chExt cx="4925669" cy="2133600"/>
            </a:xfrm>
          </p:grpSpPr>
          <p:sp>
            <p:nvSpPr>
              <p:cNvPr id="51" name="Rectangle 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139817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52" name="Text Box 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086117" y="4476253"/>
                <a:ext cx="481222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chemeClr val="tx2"/>
                    </a:solidFill>
                    <a:latin typeface="Source Sans Pro" panose="020B0503030403020204"/>
                  </a:rPr>
                  <a:t>D</a:t>
                </a: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84129" y="4476253"/>
                <a:ext cx="503664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Q</a:t>
                </a:r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35292" y="4495800"/>
                <a:ext cx="1143000" cy="1219200"/>
              </a:xfrm>
              <a:prstGeom prst="rect">
                <a:avLst/>
              </a:prstGeom>
              <a:noFill/>
              <a:ln w="38100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55" name="Text Box 16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81592" y="4476253"/>
                <a:ext cx="481221" cy="6142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D</a:t>
                </a:r>
              </a:p>
            </p:txBody>
          </p:sp>
          <p:sp>
            <p:nvSpPr>
              <p:cNvPr id="56" name="Text Box 17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79604" y="4476253"/>
                <a:ext cx="503664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>
                    <a:solidFill>
                      <a:schemeClr val="tx2"/>
                    </a:solidFill>
                    <a:latin typeface="Source Sans Pro" panose="020B0503030403020204"/>
                  </a:rPr>
                  <a:t>Q</a:t>
                </a:r>
              </a:p>
            </p:txBody>
          </p:sp>
          <p:sp>
            <p:nvSpPr>
              <p:cNvPr id="57" name="Text Box 5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066879" y="5105400"/>
                <a:ext cx="481221" cy="6142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58" name="Text Box 5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962355" y="5105400"/>
                <a:ext cx="481221" cy="6142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 smtClean="0">
                    <a:solidFill>
                      <a:schemeClr val="tx2"/>
                    </a:solidFill>
                    <a:latin typeface="Source Sans Pro" panose="020B0503030403020204"/>
                  </a:rPr>
                  <a:t>C</a:t>
                </a:r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11216" y="4800600"/>
                <a:ext cx="228600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>
                  <a:latin typeface="Source Sans Pro" panose="020B0503030403020204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-52761" y="4343400"/>
                <a:ext cx="4925669" cy="2133600"/>
                <a:chOff x="99639" y="831509"/>
                <a:chExt cx="4925669" cy="2133600"/>
              </a:xfrm>
            </p:grpSpPr>
            <p:sp>
              <p:nvSpPr>
                <p:cNvPr id="63" name="Line 10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 flipH="1">
                  <a:off x="682616" y="1991267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4" name="Line 9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flipH="1">
                  <a:off x="682616" y="1288709"/>
                  <a:ext cx="609600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5" name="Line 12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 flipH="1">
                  <a:off x="2435216" y="1288709"/>
                  <a:ext cx="765183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6" name="Line 22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 flipH="1">
                  <a:off x="4330692" y="1288709"/>
                  <a:ext cx="209409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7" name="Line 25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 flipH="1">
                  <a:off x="1063617" y="1993559"/>
                  <a:ext cx="0" cy="59055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oval"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8" name="Line 26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 flipH="1" flipV="1">
                  <a:off x="3035292" y="1974509"/>
                  <a:ext cx="0" cy="60960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69" name="Line 27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flipH="1" flipV="1">
                  <a:off x="1063617" y="2584109"/>
                  <a:ext cx="1219200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70" name="AutoShape 28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rot="5400000">
                  <a:off x="2282817" y="2403134"/>
                  <a:ext cx="381000" cy="3810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algn="ctr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71" name="Oval 29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682867" y="2507909"/>
                  <a:ext cx="152400" cy="152400"/>
                </a:xfrm>
                <a:prstGeom prst="ellipse">
                  <a:avLst/>
                </a:prstGeom>
                <a:noFill/>
                <a:ln w="28575" algn="ctr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72" name="Text Box 78"/>
                <p:cNvSpPr txBox="1"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621337" y="1143000"/>
                  <a:ext cx="458780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chemeClr val="bg1"/>
                      </a:solidFill>
                      <a:latin typeface="Source Sans Pro" panose="020B0503030403020204"/>
                    </a:rPr>
                    <a:t>X</a:t>
                  </a:r>
                </a:p>
              </p:txBody>
            </p:sp>
            <p:sp>
              <p:nvSpPr>
                <p:cNvPr id="73" name="Rectangle 79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804854" y="831509"/>
                  <a:ext cx="3648389" cy="2133600"/>
                </a:xfrm>
                <a:prstGeom prst="rect">
                  <a:avLst/>
                </a:prstGeom>
                <a:noFill/>
                <a:ln w="38100" algn="ctr">
                  <a:solidFill>
                    <a:schemeClr val="accent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>
                    <a:latin typeface="Source Sans Pro" panose="020B0503030403020204"/>
                  </a:endParaRPr>
                </a:p>
              </p:txBody>
            </p:sp>
            <p:sp>
              <p:nvSpPr>
                <p:cNvPr id="74" name="Line 20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 flipH="1">
                  <a:off x="2844792" y="2584109"/>
                  <a:ext cx="209548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>
                    <a:latin typeface="Source Sans Pro" panose="020B0503030403020204"/>
                  </a:endParaRPr>
                </a:p>
              </p:txBody>
            </p:sp>
            <p:sp>
              <p:nvSpPr>
                <p:cNvPr id="75" name="Text Box 17"/>
                <p:cNvSpPr txBox="1"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4521644" y="964859"/>
                  <a:ext cx="503664" cy="66358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>
                      <a:solidFill>
                        <a:srgbClr val="FFFFFF"/>
                      </a:solidFill>
                      <a:latin typeface="Source Sans Pro" panose="020B0503030403020204"/>
                    </a:rPr>
                    <a:t>Q</a:t>
                  </a:r>
                </a:p>
              </p:txBody>
            </p:sp>
            <p:sp>
              <p:nvSpPr>
                <p:cNvPr id="76" name="Text Box 66"/>
                <p:cNvSpPr txBox="1"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26219" y="964362"/>
                  <a:ext cx="481221" cy="61420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chemeClr val="tx2"/>
                      </a:solidFill>
                      <a:latin typeface="Source Sans Pro" panose="020B0503030403020204"/>
                    </a:rPr>
                    <a:t>D</a:t>
                  </a:r>
                  <a:endParaRPr lang="en-US" sz="32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77" name="Text Box 67"/>
                <p:cNvSpPr txBox="1"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99639" y="1593509"/>
                  <a:ext cx="686406" cy="614207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3200" dirty="0" smtClean="0">
                      <a:solidFill>
                        <a:schemeClr val="tx2"/>
                      </a:solidFill>
                      <a:latin typeface="Source Sans Pro" panose="020B0503030403020204"/>
                    </a:rPr>
                    <a:t>clk</a:t>
                  </a:r>
                  <a:endParaRPr lang="en-US" sz="3200" dirty="0">
                    <a:solidFill>
                      <a:schemeClr val="tx2"/>
                    </a:solidFill>
                    <a:latin typeface="Source Sans Pro" panose="020B0503030403020204"/>
                  </a:endParaRPr>
                </a:p>
              </p:txBody>
            </p:sp>
            <p:sp>
              <p:nvSpPr>
                <p:cNvPr id="78" name="Line 20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 flipH="1">
                  <a:off x="3035292" y="1974509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 dirty="0">
                    <a:latin typeface="Source Sans Pro" panose="020B0503030403020204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2816308" y="5123759"/>
                <a:ext cx="171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rgbClr val="92D050"/>
                    </a:solidFill>
                    <a:latin typeface="Source Sans Pro" panose="020B0503030403020204"/>
                  </a:rPr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3470" y="5123759"/>
                <a:ext cx="171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ource Sans Pro" panose="020B0503030403020204"/>
                  </a:rPr>
                  <a:t>0</a:t>
                </a: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1396839" y="5639209"/>
              <a:ext cx="527710" cy="5207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smtClean="0">
                  <a:solidFill>
                    <a:schemeClr val="accent5"/>
                  </a:solidFill>
                  <a:latin typeface="Source Sans Pro" panose="020B0503030403020204"/>
                </a:rPr>
                <a:t>L1</a:t>
              </a:r>
              <a:endParaRPr lang="en-US" dirty="0">
                <a:solidFill>
                  <a:schemeClr val="accent5"/>
                </a:solidFill>
                <a:latin typeface="Source Sans Pro" panose="020B0503030403020204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25769" y="5639209"/>
              <a:ext cx="527710" cy="5207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</a:pPr>
              <a:r>
                <a:rPr lang="en-US" dirty="0" smtClean="0">
                  <a:solidFill>
                    <a:schemeClr val="accent5"/>
                  </a:solidFill>
                  <a:latin typeface="Source Sans Pro" panose="020B0503030403020204"/>
                </a:rPr>
                <a:t>L2</a:t>
              </a:r>
              <a:endParaRPr lang="en-US" dirty="0">
                <a:solidFill>
                  <a:schemeClr val="accent5"/>
                </a:solidFill>
                <a:latin typeface="Source Sans Pro" panose="020B0503030403020204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24047" y="3505200"/>
            <a:ext cx="4312994" cy="1450065"/>
            <a:chOff x="559914" y="4025246"/>
            <a:chExt cx="4312994" cy="1450065"/>
          </a:xfrm>
        </p:grpSpPr>
        <p:grpSp>
          <p:nvGrpSpPr>
            <p:cNvPr id="80" name="Group 79"/>
            <p:cNvGrpSpPr/>
            <p:nvPr/>
          </p:nvGrpSpPr>
          <p:grpSpPr>
            <a:xfrm>
              <a:off x="2478462" y="4633093"/>
              <a:ext cx="2394446" cy="842218"/>
              <a:chOff x="2478462" y="4633093"/>
              <a:chExt cx="2394446" cy="842218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2751678" y="4855272"/>
                <a:ext cx="1718589" cy="619966"/>
              </a:xfrm>
              <a:custGeom>
                <a:avLst/>
                <a:gdLst>
                  <a:gd name="connsiteX0" fmla="*/ 0 w 2182368"/>
                  <a:gd name="connsiteY0" fmla="*/ 45912 h 619966"/>
                  <a:gd name="connsiteX1" fmla="*/ 926592 w 2182368"/>
                  <a:gd name="connsiteY1" fmla="*/ 58104 h 619966"/>
                  <a:gd name="connsiteX2" fmla="*/ 1121664 w 2182368"/>
                  <a:gd name="connsiteY2" fmla="*/ 618936 h 619966"/>
                  <a:gd name="connsiteX3" fmla="*/ 1426464 w 2182368"/>
                  <a:gd name="connsiteY3" fmla="*/ 192216 h 619966"/>
                  <a:gd name="connsiteX4" fmla="*/ 1889760 w 2182368"/>
                  <a:gd name="connsiteY4" fmla="*/ 9336 h 619966"/>
                  <a:gd name="connsiteX5" fmla="*/ 2182368 w 2182368"/>
                  <a:gd name="connsiteY5" fmla="*/ 45912 h 61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2368" h="619966">
                    <a:moveTo>
                      <a:pt x="0" y="45912"/>
                    </a:moveTo>
                    <a:cubicBezTo>
                      <a:pt x="369824" y="4256"/>
                      <a:pt x="739648" y="-37400"/>
                      <a:pt x="926592" y="58104"/>
                    </a:cubicBezTo>
                    <a:cubicBezTo>
                      <a:pt x="1113536" y="153608"/>
                      <a:pt x="1038352" y="596584"/>
                      <a:pt x="1121664" y="618936"/>
                    </a:cubicBezTo>
                    <a:cubicBezTo>
                      <a:pt x="1204976" y="641288"/>
                      <a:pt x="1298448" y="293816"/>
                      <a:pt x="1426464" y="192216"/>
                    </a:cubicBezTo>
                    <a:cubicBezTo>
                      <a:pt x="1554480" y="90616"/>
                      <a:pt x="1763776" y="33720"/>
                      <a:pt x="1889760" y="9336"/>
                    </a:cubicBezTo>
                    <a:cubicBezTo>
                      <a:pt x="2015744" y="-15048"/>
                      <a:pt x="2182368" y="45912"/>
                      <a:pt x="2182368" y="45912"/>
                    </a:cubicBezTo>
                  </a:path>
                </a:pathLst>
              </a:custGeom>
              <a:noFill/>
              <a:ln w="38100">
                <a:solidFill>
                  <a:srgbClr val="FF2F92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ource Sans Pro" panose="020B0503030403020204"/>
                </a:endParaRPr>
              </a:p>
            </p:txBody>
          </p:sp>
          <p:sp>
            <p:nvSpPr>
              <p:cNvPr id="83" name="Text Box 78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478462" y="4811731"/>
                <a:ext cx="458780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2F92"/>
                    </a:solidFill>
                    <a:latin typeface="Source Sans Pro" panose="020B0503030403020204"/>
                  </a:rPr>
                  <a:t>X</a:t>
                </a:r>
              </a:p>
            </p:txBody>
          </p:sp>
          <p:sp>
            <p:nvSpPr>
              <p:cNvPr id="84" name="Text Box 66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369244" y="4633093"/>
                <a:ext cx="503664" cy="66358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3200" dirty="0">
                    <a:solidFill>
                      <a:srgbClr val="FF2F92"/>
                    </a:solidFill>
                    <a:latin typeface="Source Sans Pro" panose="020B0503030403020204"/>
                  </a:rPr>
                  <a:t>Q</a:t>
                </a: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559914" y="4025246"/>
              <a:ext cx="36744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X</a:t>
              </a:r>
              <a:r>
                <a:rPr lang="en-US" sz="2400" dirty="0" smtClean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 passes </a:t>
              </a:r>
              <a:r>
                <a:rPr lang="en-US" sz="2400" dirty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through </a:t>
              </a:r>
              <a:r>
                <a:rPr lang="en-US" sz="2400" dirty="0" smtClean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L2 </a:t>
              </a:r>
              <a:r>
                <a:rPr lang="en-US" sz="2400" dirty="0">
                  <a:solidFill>
                    <a:srgbClr val="FF2F92"/>
                  </a:solidFill>
                  <a:latin typeface="Source Sans Pro" panose="020B0503030403020204"/>
                  <a:sym typeface="Wingdings" pitchFamily="2" charset="2"/>
                </a:rPr>
                <a:t>to Q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029200" y="420435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ource Sans Pro" panose="020B0503030403020204"/>
                <a:ea typeface="Chalkduster" charset="0"/>
                <a:cs typeface="Chalkduster" charset="0"/>
                <a:sym typeface="Wingdings" pitchFamily="2" charset="2"/>
              </a:rPr>
              <a:t>X</a:t>
            </a:r>
            <a:endParaRPr lang="en-US" sz="2400" dirty="0">
              <a:solidFill>
                <a:schemeClr val="accent2"/>
              </a:solidFill>
              <a:latin typeface="Source Sans Pro" panose="020B0503030403020204"/>
              <a:ea typeface="Chalkduster" charset="0"/>
              <a:cs typeface="Chalkduster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6786" y="5562600"/>
            <a:ext cx="462914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W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hen </a:t>
            </a:r>
            <a:r>
              <a:rPr lang="en-US" sz="2800" b="1" i="1" dirty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CLK</a:t>
            </a:r>
            <a:r>
              <a:rPr lang="en-US" sz="2800" b="1" dirty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falls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(1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Calibri (Body)"/>
                <a:sym typeface="Wingdings"/>
              </a:rPr>
              <a:t>0),</a:t>
            </a:r>
          </a:p>
          <a:p>
            <a:pPr algn="ctr">
              <a:spcBef>
                <a:spcPct val="20000"/>
              </a:spcBef>
            </a:pPr>
            <a:r>
              <a:rPr lang="en-US" sz="2800" i="1" dirty="0" smtClean="0">
                <a:solidFill>
                  <a:schemeClr val="accent6"/>
                </a:solidFill>
                <a:latin typeface="Source Sans Pro" panose="020B0503030403020204"/>
                <a:sym typeface="Wingdings" pitchFamily="2" charset="2"/>
              </a:rPr>
              <a:t>Q</a:t>
            </a:r>
            <a:r>
              <a:rPr lang="en-US" sz="2800" i="1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gets X, X cannot change</a:t>
            </a:r>
            <a:endParaRPr lang="en-US" sz="2800" dirty="0" smtClean="0">
              <a:solidFill>
                <a:schemeClr val="tx2"/>
              </a:solidFill>
              <a:latin typeface="Source Sans Pro" panose="020B0503030403020204"/>
              <a:cs typeface="Calibri (Body)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24700" y="2517785"/>
            <a:ext cx="397256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When CLK rises 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Calibri (Body)"/>
              </a:rPr>
              <a:t>(0</a:t>
            </a: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cs typeface="Calibri (Body)"/>
                <a:sym typeface="Wingdings"/>
              </a:rPr>
              <a:t>1)</a:t>
            </a:r>
            <a:r>
              <a:rPr lang="en-US" sz="2800" i="1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,</a:t>
            </a:r>
          </a:p>
          <a:p>
            <a:pPr algn="ctr"/>
            <a:r>
              <a:rPr lang="en-US" sz="2800" i="1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n</a:t>
            </a:r>
            <a:r>
              <a:rPr lang="en-US" sz="2800" i="1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ow X can change, </a:t>
            </a:r>
          </a:p>
          <a:p>
            <a:pPr algn="ctr"/>
            <a:r>
              <a:rPr lang="en-US" sz="2800" i="1" dirty="0" smtClean="0">
                <a:solidFill>
                  <a:schemeClr val="accent6"/>
                </a:solidFill>
                <a:latin typeface="Source Sans Pro" panose="020B0503030403020204"/>
                <a:sym typeface="Wingdings" pitchFamily="2" charset="2"/>
              </a:rPr>
              <a:t>Q</a:t>
            </a:r>
            <a:r>
              <a:rPr lang="en-US" sz="2800" i="1" dirty="0" smtClean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 does not change</a:t>
            </a:r>
            <a:endParaRPr lang="en-US" sz="2800" i="1" dirty="0">
              <a:solidFill>
                <a:schemeClr val="tx2"/>
              </a:solidFill>
              <a:latin typeface="Source Sans Pro" panose="020B0503030403020204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30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5" grpId="0"/>
      <p:bldP spid="86" grpId="0"/>
      <p:bldP spid="8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iClicker</a:t>
            </a:r>
            <a:r>
              <a:rPr lang="en-US" sz="4000" dirty="0" smtClean="0"/>
              <a:t> Question </a:t>
            </a:r>
            <a:r>
              <a:rPr lang="mr-IN" sz="4000" dirty="0" smtClean="0"/>
              <a:t>–</a:t>
            </a:r>
            <a:r>
              <a:rPr lang="en-US" sz="4000" dirty="0" smtClean="0"/>
              <a:t> start here</a:t>
            </a:r>
            <a:endParaRPr lang="en-US" sz="4000" dirty="0"/>
          </a:p>
        </p:txBody>
      </p:sp>
      <p:sp>
        <p:nvSpPr>
          <p:cNvPr id="14" name="Text Box 6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346" y="3638053"/>
            <a:ext cx="686406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clk</a:t>
            </a:r>
          </a:p>
        </p:txBody>
      </p:sp>
      <p:sp>
        <p:nvSpPr>
          <p:cNvPr id="15" name="Text Box 6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549" y="4509591"/>
            <a:ext cx="481222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6" name="Text Box 6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103" y="5314453"/>
            <a:ext cx="458780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X</a:t>
            </a:r>
          </a:p>
        </p:txBody>
      </p:sp>
      <p:sp>
        <p:nvSpPr>
          <p:cNvPr id="17" name="Text Box 6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2029" y="6076453"/>
            <a:ext cx="503664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cxnSp>
        <p:nvCxnSpPr>
          <p:cNvPr id="18" name="Straight Connector 17"/>
          <p:cNvCxnSpPr/>
          <p:nvPr>
            <p:custDataLst>
              <p:tags r:id="rId6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7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8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1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3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2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4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5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8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Line 2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0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1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Line 4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8" name="Line 5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5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Line 26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73171" y="3124200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5113456" y="738686"/>
            <a:ext cx="3801943" cy="270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What is the value of Q </a:t>
            </a:r>
          </a:p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at A &amp; B?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0,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0, B = 1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1,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1, B = 1</a:t>
            </a:r>
          </a:p>
        </p:txBody>
      </p:sp>
      <p:sp>
        <p:nvSpPr>
          <p:cNvPr id="78" name="Line 1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6705600" y="6025059"/>
            <a:ext cx="0" cy="61626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79" name="Rectangle 78"/>
          <p:cNvSpPr/>
          <p:nvPr/>
        </p:nvSpPr>
        <p:spPr>
          <a:xfrm>
            <a:off x="7056386" y="6055766"/>
            <a:ext cx="48741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B</a:t>
            </a:r>
            <a:endParaRPr lang="en-US" sz="28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80" name="Line 1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848600" y="6025059"/>
            <a:ext cx="0" cy="61626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81" name="Rectangle 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159490" y="6035415"/>
            <a:ext cx="45878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83" name="Line 1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141423" y="6055766"/>
            <a:ext cx="0" cy="58555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Line 1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486692" y="6055766"/>
            <a:ext cx="0" cy="606566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5" name="Rectangle 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6" name="Text Box 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104551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87" name="Text Box 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804166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89" name="Rectangle 1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Text Box 1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000027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91" name="Text Box 1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699642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085314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94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980790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95" name="Line 19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Line 1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9" name="Line 1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Line 1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-68987" y="831509"/>
            <a:ext cx="5023590" cy="2133600"/>
            <a:chOff x="83413" y="831509"/>
            <a:chExt cx="5023590" cy="2133600"/>
          </a:xfrm>
        </p:grpSpPr>
        <p:sp>
          <p:nvSpPr>
            <p:cNvPr id="102" name="Line 9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3" name="Line 10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4" name="Line 11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Line 12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6" name="Line 20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H="1">
              <a:off x="3035292" y="1981200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7" name="Line 21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H="1">
              <a:off x="4330692" y="1981200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8" name="Line 22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H="1">
              <a:off x="4330692" y="1295028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9" name="Line 25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Line 2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Line 2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AutoShape 2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Oval 2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4" name="Text Box 78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621337" y="1143000"/>
              <a:ext cx="458780" cy="61420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chemeClr val="tx2"/>
                  </a:solidFill>
                  <a:latin typeface="Source Sans Pro" panose="020B0503030403020204"/>
                </a:rPr>
                <a:t>X</a:t>
              </a:r>
            </a:p>
          </p:txBody>
        </p:sp>
        <p:sp>
          <p:nvSpPr>
            <p:cNvPr id="115" name="Rectangle 7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6" name="Line 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7" name="Text Box 17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643415" y="964859"/>
              <a:ext cx="463588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p:sp>
          <p:nvSpPr>
            <p:cNvPr id="119" name="Text Box 66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44654" y="964362"/>
              <a:ext cx="444352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0" name="Text Box 67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83413" y="1626847"/>
              <a:ext cx="623889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clk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142569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35462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L2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23" name="Line 1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2282817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4" name="Line 1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895600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iClicker</a:t>
            </a:r>
            <a:r>
              <a:rPr lang="en-US" sz="4000" dirty="0" smtClean="0"/>
              <a:t> Question </a:t>
            </a:r>
            <a:r>
              <a:rPr lang="mr-IN" sz="4000" dirty="0" smtClean="0"/>
              <a:t>–</a:t>
            </a:r>
            <a:r>
              <a:rPr lang="en-US" sz="4000" dirty="0" smtClean="0"/>
              <a:t> start here</a:t>
            </a:r>
            <a:endParaRPr lang="en-US" sz="4000" dirty="0"/>
          </a:p>
        </p:txBody>
      </p:sp>
      <p:sp>
        <p:nvSpPr>
          <p:cNvPr id="14" name="Text Box 6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346" y="3638053"/>
            <a:ext cx="686406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clk</a:t>
            </a:r>
          </a:p>
        </p:txBody>
      </p:sp>
      <p:sp>
        <p:nvSpPr>
          <p:cNvPr id="15" name="Text Box 6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549" y="4509591"/>
            <a:ext cx="481222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6" name="Text Box 6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103" y="5314453"/>
            <a:ext cx="458780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X</a:t>
            </a:r>
          </a:p>
        </p:txBody>
      </p:sp>
      <p:sp>
        <p:nvSpPr>
          <p:cNvPr id="17" name="Text Box 6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2029" y="6076453"/>
            <a:ext cx="503664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cxnSp>
        <p:nvCxnSpPr>
          <p:cNvPr id="18" name="Straight Connector 17"/>
          <p:cNvCxnSpPr/>
          <p:nvPr>
            <p:custDataLst>
              <p:tags r:id="rId6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7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8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9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0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1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3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2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4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5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8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Line 2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0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1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Line 4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8" name="Line 5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5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Line 26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73171" y="3124200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5113456" y="738686"/>
            <a:ext cx="3801943" cy="270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What is the value of Q </a:t>
            </a:r>
          </a:p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at A &amp; B?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0,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0, B = 1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1, B = 0</a:t>
            </a:r>
          </a:p>
          <a:p>
            <a:pPr marL="514350" indent="-514350">
              <a:lnSpc>
                <a:spcPct val="82000"/>
              </a:lnSpc>
              <a:buFont typeface="+mj-lt"/>
              <a:buAutoNum type="alphaLcParenR"/>
            </a:pPr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A = 1, B = 1</a:t>
            </a:r>
          </a:p>
        </p:txBody>
      </p:sp>
      <p:sp>
        <p:nvSpPr>
          <p:cNvPr id="78" name="Line 1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6705600" y="6025059"/>
            <a:ext cx="0" cy="61626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79" name="Rectangle 78"/>
          <p:cNvSpPr/>
          <p:nvPr/>
        </p:nvSpPr>
        <p:spPr>
          <a:xfrm>
            <a:off x="7056386" y="6055766"/>
            <a:ext cx="48741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B</a:t>
            </a:r>
            <a:endParaRPr lang="en-US" sz="28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80" name="Line 1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848600" y="6025059"/>
            <a:ext cx="0" cy="61626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81" name="Rectangle 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159490" y="6035415"/>
            <a:ext cx="45878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83" name="Line 1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141423" y="6055766"/>
            <a:ext cx="0" cy="58555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Line 1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486692" y="6055766"/>
            <a:ext cx="0" cy="606566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5" name="Rectangle 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6" name="Text Box 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104551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87" name="Text Box 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804166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89" name="Rectangle 1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Text Box 1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000027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91" name="Text Box 1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699642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085314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94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980790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95" name="Line 19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Line 1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9" name="Line 1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Line 1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-68987" y="831509"/>
            <a:ext cx="5023590" cy="2133600"/>
            <a:chOff x="83413" y="831509"/>
            <a:chExt cx="5023590" cy="2133600"/>
          </a:xfrm>
        </p:grpSpPr>
        <p:sp>
          <p:nvSpPr>
            <p:cNvPr id="102" name="Line 9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3" name="Line 10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4" name="Line 11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Line 12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6" name="Line 20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H="1">
              <a:off x="3035292" y="1981200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7" name="Line 21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H="1">
              <a:off x="4330692" y="1981200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8" name="Line 22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H="1">
              <a:off x="4330692" y="1295028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9" name="Line 25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Line 2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Line 2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AutoShape 2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Oval 2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4" name="Text Box 78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621337" y="1143000"/>
              <a:ext cx="458780" cy="61420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chemeClr val="tx2"/>
                  </a:solidFill>
                  <a:latin typeface="Source Sans Pro" panose="020B0503030403020204"/>
                </a:rPr>
                <a:t>X</a:t>
              </a:r>
            </a:p>
          </p:txBody>
        </p:sp>
        <p:sp>
          <p:nvSpPr>
            <p:cNvPr id="115" name="Rectangle 7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6" name="Line 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7" name="Text Box 17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643415" y="964859"/>
              <a:ext cx="463588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p:sp>
          <p:nvSpPr>
            <p:cNvPr id="119" name="Text Box 66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44654" y="964362"/>
              <a:ext cx="444352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0" name="Text Box 67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83413" y="1626847"/>
              <a:ext cx="623889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clk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142569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35462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L2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23" name="Line 1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2282817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4" name="Line 1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895600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191845" y="2403134"/>
            <a:ext cx="2732955" cy="56866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Example: A </a:t>
            </a:r>
            <a:r>
              <a:rPr lang="en-US" dirty="0">
                <a:solidFill>
                  <a:schemeClr val="tx2"/>
                </a:solidFill>
              </a:rPr>
              <a:t>Calculator</a:t>
            </a:r>
          </a:p>
        </p:txBody>
      </p:sp>
      <p:sp>
        <p:nvSpPr>
          <p:cNvPr id="6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74771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8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887537" y="4876800"/>
            <a:ext cx="76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9" name="Rectangle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73737" y="2733644"/>
            <a:ext cx="184731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5396577" y="2746329"/>
            <a:ext cx="1220788" cy="449354"/>
          </a:xfrm>
          <a:prstGeom prst="rect">
            <a:avLst/>
          </a:prstGeom>
          <a:noFill/>
          <a:ln w="25400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decoder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3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44576" y="1714856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13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78227" y="2425125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6" name="Picture 50" descr="8-segment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7" name="Picture 51" descr="8-segment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8" name="Picture 5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" name="Line 5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Text Box 5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4000" y="4526340"/>
            <a:ext cx="423514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S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21" name="Picture 51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1506537" y="1981200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1506537" y="3225225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24" name="Line 3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4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063812" y="2920781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26" name="Text Box 5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349626" y="5111115"/>
            <a:ext cx="1196161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1=sub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4742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4" name="Text Box 6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0346" y="3638053"/>
            <a:ext cx="686406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clk</a:t>
            </a:r>
          </a:p>
        </p:txBody>
      </p:sp>
      <p:sp>
        <p:nvSpPr>
          <p:cNvPr id="15" name="Text Box 6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549" y="4509591"/>
            <a:ext cx="481222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6" name="Text Box 6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103" y="5314453"/>
            <a:ext cx="458780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X</a:t>
            </a:r>
          </a:p>
        </p:txBody>
      </p:sp>
      <p:sp>
        <p:nvSpPr>
          <p:cNvPr id="17" name="Text Box 6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2029" y="6076453"/>
            <a:ext cx="503664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cxnSp>
        <p:nvCxnSpPr>
          <p:cNvPr id="18" name="Straight Connector 17"/>
          <p:cNvCxnSpPr/>
          <p:nvPr>
            <p:custDataLst>
              <p:tags r:id="rId5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7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8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9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0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2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4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5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8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5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73171" y="3124200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705600" y="6025059"/>
            <a:ext cx="0" cy="61626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79" name="Rectangle 78"/>
          <p:cNvSpPr/>
          <p:nvPr/>
        </p:nvSpPr>
        <p:spPr>
          <a:xfrm>
            <a:off x="7056386" y="6055766"/>
            <a:ext cx="48741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B</a:t>
            </a:r>
            <a:endParaRPr lang="en-US" sz="28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80" name="Line 1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848600" y="6025059"/>
            <a:ext cx="0" cy="61626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82" name="Rectangle 81"/>
          <p:cNvSpPr/>
          <p:nvPr/>
        </p:nvSpPr>
        <p:spPr>
          <a:xfrm>
            <a:off x="3159490" y="6035415"/>
            <a:ext cx="45878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83" name="Line 1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41423" y="6055766"/>
            <a:ext cx="0" cy="58555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Line 1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486692" y="6055766"/>
            <a:ext cx="0" cy="606566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5" name="Rectangle 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6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04551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87" name="Text Box 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804166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89" name="Rectangle 1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Text Box 16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000027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91" name="Text Box 1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99642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085314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94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980790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95" name="Line 1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9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Line 1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9" name="Line 1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Line 1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-68987" y="831509"/>
            <a:ext cx="5023590" cy="2133600"/>
            <a:chOff x="83413" y="831509"/>
            <a:chExt cx="5023590" cy="2133600"/>
          </a:xfrm>
        </p:grpSpPr>
        <p:sp>
          <p:nvSpPr>
            <p:cNvPr id="102" name="Line 9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3" name="Line 1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4" name="Line 11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Line 12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6" name="Line 20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>
              <a:off x="3035292" y="1981200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7" name="Line 21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>
              <a:off x="4330692" y="1981200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8" name="Line 22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330692" y="1295028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9" name="Line 25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Line 26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Line 27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AutoShape 2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Oval 29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4" name="Text Box 7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621337" y="1143000"/>
              <a:ext cx="458780" cy="61420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chemeClr val="tx2"/>
                  </a:solidFill>
                  <a:latin typeface="Source Sans Pro" panose="020B0503030403020204"/>
                </a:rPr>
                <a:t>X</a:t>
              </a:r>
            </a:p>
          </p:txBody>
        </p:sp>
        <p:sp>
          <p:nvSpPr>
            <p:cNvPr id="115" name="Rectangle 7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6" name="Line 20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7" name="Text Box 17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643415" y="964859"/>
              <a:ext cx="463588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p:sp>
          <p:nvSpPr>
            <p:cNvPr id="119" name="Text Box 66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4654" y="964362"/>
              <a:ext cx="444352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0" name="Text Box 67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83413" y="1626847"/>
              <a:ext cx="623889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clk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142569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35462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L2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23" name="Line 1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2282817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4" name="Line 1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2895600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07"/>
            <a:ext cx="8961120" cy="887417"/>
          </a:xfrm>
        </p:spPr>
        <p:txBody>
          <a:bodyPr/>
          <a:lstStyle/>
          <a:p>
            <a:r>
              <a:rPr lang="en-US" dirty="0"/>
              <a:t>Edge-Triggered D Flip-Flop</a:t>
            </a:r>
          </a:p>
        </p:txBody>
      </p:sp>
      <p:sp>
        <p:nvSpPr>
          <p:cNvPr id="92" name="Rectangle 3"/>
          <p:cNvSpPr>
            <a:spLocks noGrp="1" noChangeArrowheads="1"/>
          </p:cNvSpPr>
          <p:nvPr>
            <p:ph idx="1"/>
            <p:custDataLst>
              <p:tags r:id="rId57"/>
            </p:custDataLst>
          </p:nvPr>
        </p:nvSpPr>
        <p:spPr>
          <a:xfrm>
            <a:off x="4970341" y="755101"/>
            <a:ext cx="4158046" cy="2597491"/>
          </a:xfrm>
        </p:spPr>
        <p:txBody>
          <a:bodyPr>
            <a:noAutofit/>
          </a:bodyPr>
          <a:lstStyle/>
          <a:p>
            <a:pPr marL="0" indent="0">
              <a:lnSpc>
                <a:spcPct val="92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7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752870" y="1593509"/>
                <a:ext cx="566181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9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752870" y="1593509"/>
                <a:ext cx="566181" cy="664926"/>
              </a:xfrm>
              <a:prstGeom prst="rect">
                <a:avLst/>
              </a:prstGeom>
              <a:blipFill>
                <a:blip r:embed="rId10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 Box 18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648345" y="1593509"/>
                <a:ext cx="566181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1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3648345" y="1593509"/>
                <a:ext cx="566181" cy="664926"/>
              </a:xfrm>
              <a:prstGeom prst="rect">
                <a:avLst/>
              </a:prstGeom>
              <a:blipFill>
                <a:blip r:embed="rId10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 Box 18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440612" y="1669212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5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440612" y="1669212"/>
                <a:ext cx="545342" cy="664926"/>
              </a:xfrm>
              <a:prstGeom prst="rect">
                <a:avLst/>
              </a:prstGeom>
              <a:blipFill>
                <a:blip r:embed="rId107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>
            <a:off x="723900" y="1524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511508" y="838200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816308" y="1611868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  <a:endParaRPr lang="en-US" sz="24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416508" y="838200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35108" y="838200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  <a:endParaRPr lang="en-US" sz="24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Line 2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74320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Line 2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466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3" name="Line 2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572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4" name="Line 2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47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218836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477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11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3434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876549" y="3573646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705600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Line 26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1023936" y="5884364"/>
            <a:ext cx="1164424" cy="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42" name="Straight Connector 141"/>
          <p:cNvCxnSpPr>
            <a:stCxn id="141" idx="1"/>
          </p:cNvCxnSpPr>
          <p:nvPr/>
        </p:nvCxnSpPr>
        <p:spPr>
          <a:xfrm flipV="1">
            <a:off x="2188360" y="5271323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Line 26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190942" y="5262407"/>
            <a:ext cx="704658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flipV="1">
            <a:off x="4114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43434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Line 26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4343399" y="5271323"/>
            <a:ext cx="457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6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4787904" y="5271323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6019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6019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ine 26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6019800" y="5872008"/>
            <a:ext cx="69849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1" name="Line 2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705600" y="5872006"/>
            <a:ext cx="12192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792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858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Line 2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924800" y="5872007"/>
            <a:ext cx="685800" cy="344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5" name="Line 2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895598" y="5262407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6" name="Line 2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4093376" y="5872008"/>
            <a:ext cx="26313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7" name="Line 26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1066801" y="6667909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" name="Line 2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225667" y="6667910"/>
            <a:ext cx="771526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2997193" y="6042508"/>
            <a:ext cx="0" cy="6130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Line 26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971801" y="6024223"/>
            <a:ext cx="1519214" cy="21727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1" name="Line 26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4419601" y="6042508"/>
            <a:ext cx="457200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2" name="Line 2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4876802" y="6042508"/>
            <a:ext cx="1219199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26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6096002" y="6039042"/>
            <a:ext cx="711191" cy="6908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4" name="Line 2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6775042" y="6665899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5" name="Line 26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7924801" y="6667911"/>
            <a:ext cx="762000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  <p:bldP spid="126" grpId="0"/>
      <p:bldP spid="126" grpId="1"/>
      <p:bldP spid="126" grpId="2"/>
      <p:bldP spid="126" grpId="3"/>
      <p:bldP spid="126" grpId="4"/>
      <p:bldP spid="126" grpId="5"/>
      <p:bldP spid="126" grpId="6"/>
      <p:bldP spid="126" grpId="7"/>
      <p:bldP spid="127" grpId="0"/>
      <p:bldP spid="127" grpId="1"/>
      <p:bldP spid="127" grpId="2"/>
      <p:bldP spid="127" grpId="3"/>
      <p:bldP spid="128" grpId="0"/>
      <p:bldP spid="128" grpId="1"/>
      <p:bldP spid="128" grpId="2"/>
      <p:bldP spid="128" grpId="3"/>
      <p:bldP spid="128" grpId="4"/>
      <p:bldP spid="128" grpId="5"/>
      <p:bldP spid="128" grpId="6"/>
      <p:bldP spid="128" grpId="7"/>
      <p:bldP spid="129" grpId="0"/>
      <p:bldP spid="129" grpId="1"/>
      <p:bldP spid="130" grpId="0"/>
      <p:bldP spid="130" grpId="1"/>
      <p:bldP spid="130" grpId="2"/>
      <p:bldP spid="131" grpId="0" animBg="1"/>
      <p:bldP spid="132" grpId="0" animBg="1"/>
      <p:bldP spid="133" grpId="0" animBg="1"/>
      <p:bldP spid="134" grpId="0" animBg="1"/>
      <p:bldP spid="141" grpId="0" animBg="1"/>
      <p:bldP spid="143" grpId="0" animBg="1"/>
      <p:bldP spid="146" grpId="0" animBg="1"/>
      <p:bldP spid="147" grpId="0" animBg="1"/>
      <p:bldP spid="150" grpId="0" animBg="1"/>
      <p:bldP spid="151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4" name="Text Box 6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0346" y="3638053"/>
            <a:ext cx="686406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clk</a:t>
            </a:r>
          </a:p>
        </p:txBody>
      </p:sp>
      <p:sp>
        <p:nvSpPr>
          <p:cNvPr id="15" name="Text Box 6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549" y="4509591"/>
            <a:ext cx="481222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6" name="Text Box 6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103" y="5314453"/>
            <a:ext cx="458780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X</a:t>
            </a:r>
          </a:p>
        </p:txBody>
      </p:sp>
      <p:sp>
        <p:nvSpPr>
          <p:cNvPr id="17" name="Text Box 6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2029" y="6076453"/>
            <a:ext cx="503664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cxnSp>
        <p:nvCxnSpPr>
          <p:cNvPr id="18" name="Straight Connector 17"/>
          <p:cNvCxnSpPr/>
          <p:nvPr>
            <p:custDataLst>
              <p:tags r:id="rId5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7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8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9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0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1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2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4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5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8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5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73171" y="3124200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Line 1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705600" y="6025059"/>
            <a:ext cx="0" cy="61626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79" name="Rectangle 78"/>
          <p:cNvSpPr/>
          <p:nvPr/>
        </p:nvSpPr>
        <p:spPr>
          <a:xfrm>
            <a:off x="7056386" y="6055766"/>
            <a:ext cx="48741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 panose="020B0503030403020204"/>
              </a:rPr>
              <a:t>B</a:t>
            </a:r>
            <a:endParaRPr lang="en-US" sz="2800" dirty="0">
              <a:solidFill>
                <a:schemeClr val="accent6"/>
              </a:solidFill>
              <a:latin typeface="Source Sans Pro" panose="020B0503030403020204"/>
            </a:endParaRPr>
          </a:p>
        </p:txBody>
      </p:sp>
      <p:sp>
        <p:nvSpPr>
          <p:cNvPr id="80" name="Line 1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848600" y="6025059"/>
            <a:ext cx="0" cy="61626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 sz="2800"/>
          </a:p>
        </p:txBody>
      </p:sp>
      <p:sp>
        <p:nvSpPr>
          <p:cNvPr id="82" name="Rectangle 81"/>
          <p:cNvSpPr/>
          <p:nvPr/>
        </p:nvSpPr>
        <p:spPr>
          <a:xfrm>
            <a:off x="3159490" y="6035415"/>
            <a:ext cx="45878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83" name="Line 1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41423" y="6055766"/>
            <a:ext cx="0" cy="58555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Line 1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486692" y="6055766"/>
            <a:ext cx="0" cy="606566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5" name="Rectangle 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6" name="Text Box 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04551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87" name="Text Box 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804166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89" name="Rectangle 1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Text Box 16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000027" y="964362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91" name="Text Box 1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99642" y="964362"/>
            <a:ext cx="463588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Source Sans Pro" panose="020B0503030403020204"/>
              </a:rPr>
              <a:t>Q</a:t>
            </a:r>
          </a:p>
        </p:txBody>
      </p:sp>
      <p:sp>
        <p:nvSpPr>
          <p:cNvPr id="93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085314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94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980790" y="1593509"/>
            <a:ext cx="444352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95" name="Line 1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9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Line 1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9" name="Line 1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Line 1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-68987" y="831509"/>
            <a:ext cx="5023590" cy="2133600"/>
            <a:chOff x="83413" y="831509"/>
            <a:chExt cx="5023590" cy="2133600"/>
          </a:xfrm>
        </p:grpSpPr>
        <p:sp>
          <p:nvSpPr>
            <p:cNvPr id="102" name="Line 9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3" name="Line 1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4" name="Line 11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5" name="Line 12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06" name="Line 20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>
              <a:off x="3035292" y="1981200"/>
              <a:ext cx="152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7" name="Line 21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>
              <a:off x="4330692" y="1981200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8" name="Line 22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330692" y="1295028"/>
              <a:ext cx="304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09" name="Line 25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Line 26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Line 27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AutoShape 2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Oval 29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4" name="Text Box 7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621337" y="1143000"/>
              <a:ext cx="458780" cy="61420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chemeClr val="tx2"/>
                  </a:solidFill>
                  <a:latin typeface="Source Sans Pro" panose="020B0503030403020204"/>
                </a:rPr>
                <a:t>X</a:t>
              </a:r>
            </a:p>
          </p:txBody>
        </p:sp>
        <p:sp>
          <p:nvSpPr>
            <p:cNvPr id="115" name="Rectangle 7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6" name="Line 20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7" name="Text Box 17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643415" y="964859"/>
              <a:ext cx="463588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Source Sans Pro" panose="020B0503030403020204"/>
                </a:rPr>
                <a:t>Q</a:t>
              </a:r>
            </a:p>
          </p:txBody>
        </p:sp>
        <p:sp>
          <p:nvSpPr>
            <p:cNvPr id="119" name="Text Box 66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4654" y="964362"/>
              <a:ext cx="444352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D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  <p:sp>
          <p:nvSpPr>
            <p:cNvPr id="120" name="Text Box 67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83413" y="1626847"/>
              <a:ext cx="623889" cy="5921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chemeClr val="tx2"/>
                  </a:solidFill>
                  <a:latin typeface="Source Sans Pro" panose="020B0503030403020204"/>
                </a:rPr>
                <a:t>clk</a:t>
              </a:r>
              <a:endParaRPr lang="en-US" sz="2800" dirty="0">
                <a:solidFill>
                  <a:schemeClr val="tx2"/>
                </a:solidFill>
                <a:latin typeface="Source Sans Pro" panose="020B0503030403020204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142569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L1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354623" y="2140134"/>
            <a:ext cx="470000" cy="449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Source Sans Pro" panose="020B0503030403020204"/>
              </a:rPr>
              <a:t>L2</a:t>
            </a:r>
            <a:endParaRPr lang="en-US" sz="20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123" name="Line 1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2282817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4" name="Line 1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2895600" y="1288709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07"/>
            <a:ext cx="8961120" cy="887417"/>
          </a:xfrm>
        </p:spPr>
        <p:txBody>
          <a:bodyPr/>
          <a:lstStyle/>
          <a:p>
            <a:r>
              <a:rPr lang="en-US" dirty="0"/>
              <a:t>Edge-Triggered D Flip-Flop</a:t>
            </a:r>
          </a:p>
        </p:txBody>
      </p:sp>
      <p:sp>
        <p:nvSpPr>
          <p:cNvPr id="92" name="Rectangle 3"/>
          <p:cNvSpPr>
            <a:spLocks noGrp="1" noChangeArrowheads="1"/>
          </p:cNvSpPr>
          <p:nvPr>
            <p:ph idx="1"/>
            <p:custDataLst>
              <p:tags r:id="rId57"/>
            </p:custDataLst>
          </p:nvPr>
        </p:nvSpPr>
        <p:spPr>
          <a:xfrm>
            <a:off x="4970341" y="755101"/>
            <a:ext cx="4158046" cy="2597491"/>
          </a:xfrm>
        </p:spPr>
        <p:txBody>
          <a:bodyPr>
            <a:noAutofit/>
          </a:bodyPr>
          <a:lstStyle/>
          <a:p>
            <a:pPr marL="0" indent="0">
              <a:lnSpc>
                <a:spcPct val="92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7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752870" y="1593509"/>
                <a:ext cx="566181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9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752870" y="1593509"/>
                <a:ext cx="566181" cy="664926"/>
              </a:xfrm>
              <a:prstGeom prst="rect">
                <a:avLst/>
              </a:prstGeom>
              <a:blipFill>
                <a:blip r:embed="rId10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 Box 18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648345" y="1593509"/>
                <a:ext cx="566181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Source Sans Pro" panose="020B0503030403020204"/>
                </a:endParaRPr>
              </a:p>
            </p:txBody>
          </p:sp>
        </mc:Choice>
        <mc:Fallback xmlns="">
          <p:sp>
            <p:nvSpPr>
              <p:cNvPr id="11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3648345" y="1593509"/>
                <a:ext cx="566181" cy="664926"/>
              </a:xfrm>
              <a:prstGeom prst="rect">
                <a:avLst/>
              </a:prstGeom>
              <a:blipFill>
                <a:blip r:embed="rId10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 Box 18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440612" y="1669212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5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440612" y="1669212"/>
                <a:ext cx="545342" cy="664926"/>
              </a:xfrm>
              <a:prstGeom prst="rect">
                <a:avLst/>
              </a:prstGeom>
              <a:blipFill>
                <a:blip r:embed="rId107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>
            <a:off x="723900" y="1524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511508" y="838200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816308" y="1611868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  <a:endParaRPr lang="en-US" sz="24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416508" y="838200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35108" y="838200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  <a:endParaRPr lang="en-US" sz="2400" b="1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1" name="Line 2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74320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Line 2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466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3" name="Line 2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572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4" name="Line 2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47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218836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477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11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3434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876549" y="3573646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705600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Line 26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1023936" y="5884364"/>
            <a:ext cx="1164424" cy="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42" name="Straight Connector 141"/>
          <p:cNvCxnSpPr>
            <a:stCxn id="141" idx="1"/>
          </p:cNvCxnSpPr>
          <p:nvPr/>
        </p:nvCxnSpPr>
        <p:spPr>
          <a:xfrm flipV="1">
            <a:off x="2188360" y="5271323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Line 26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190942" y="5262407"/>
            <a:ext cx="704658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flipV="1">
            <a:off x="4114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43434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Line 26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4343399" y="5271323"/>
            <a:ext cx="457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6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4787904" y="5271323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6019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6019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ine 26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6019800" y="5872008"/>
            <a:ext cx="69849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1" name="Line 2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705600" y="5872006"/>
            <a:ext cx="12192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792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858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Line 2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924800" y="5872007"/>
            <a:ext cx="685800" cy="344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5" name="Line 2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895598" y="5262407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6" name="Line 2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4093376" y="5872008"/>
            <a:ext cx="26313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7" name="Line 26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1066801" y="6667909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" name="Line 2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225667" y="6667910"/>
            <a:ext cx="771526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2997193" y="6042508"/>
            <a:ext cx="0" cy="6130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Line 26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971801" y="6024223"/>
            <a:ext cx="1519214" cy="21727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1" name="Line 26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4419601" y="6042508"/>
            <a:ext cx="457200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2" name="Line 2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4876802" y="6042508"/>
            <a:ext cx="1219199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26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6096002" y="6039042"/>
            <a:ext cx="711191" cy="6908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4" name="Line 2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6775042" y="6665899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5" name="Line 26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7924801" y="6667911"/>
            <a:ext cx="762000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Set-Reset (SR) Latch can store one bit and we can change the value of the stored bit.  But, SR Latch has a forbidden state.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(</a:t>
            </a:r>
            <a:r>
              <a:rPr lang="en-US" sz="3000" dirty="0" err="1" smtClean="0"/>
              <a:t>Unclocked</a:t>
            </a:r>
            <a:r>
              <a:rPr lang="en-US" sz="3000" dirty="0" smtClean="0"/>
              <a:t>) D Latch can store and change a bit like an SR Latch while avoiding a forbidden state.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1"/>
                </a:solidFill>
              </a:rPr>
              <a:t>An Edge-Triggered D Flip-Flip (aka Master-Slave D Flip-Flip) stores one bit.  The bit can be changed in a synchronized fashion on the edge of a clock signal.</a:t>
            </a:r>
          </a:p>
        </p:txBody>
      </p:sp>
    </p:spTree>
    <p:extLst>
      <p:ext uri="{BB962C8B-B14F-4D97-AF65-F5344CB8AC3E}">
        <p14:creationId xmlns:p14="http://schemas.microsoft.com/office/powerpoint/2010/main" val="38992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we store more than one bit, N bits?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0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4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6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1755" y="5409703"/>
            <a:ext cx="686406" cy="6142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3229" y="704850"/>
            <a:ext cx="70884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D0</a:t>
            </a:r>
          </a:p>
        </p:txBody>
      </p:sp>
      <p:sp>
        <p:nvSpPr>
          <p:cNvPr id="28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3229" y="4175120"/>
            <a:ext cx="70884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D3</a:t>
            </a:r>
          </a:p>
        </p:txBody>
      </p:sp>
      <p:sp>
        <p:nvSpPr>
          <p:cNvPr id="29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3229" y="1847850"/>
            <a:ext cx="70884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D1</a:t>
            </a:r>
          </a:p>
        </p:txBody>
      </p:sp>
      <p:sp>
        <p:nvSpPr>
          <p:cNvPr id="30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3229" y="3067050"/>
            <a:ext cx="708848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D2</a:t>
            </a:r>
          </a:p>
        </p:txBody>
      </p:sp>
      <p:sp>
        <p:nvSpPr>
          <p:cNvPr id="31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2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3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5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6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04254" y="5029200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</a:rPr>
              <a:t>4</a:t>
            </a:r>
          </a:p>
        </p:txBody>
      </p:sp>
      <p:sp>
        <p:nvSpPr>
          <p:cNvPr id="37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0591" y="502758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</a:rPr>
              <a:t>4</a:t>
            </a:r>
          </a:p>
        </p:txBody>
      </p:sp>
      <p:sp>
        <p:nvSpPr>
          <p:cNvPr id="38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39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0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1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56549" y="4495800"/>
            <a:ext cx="885179" cy="109196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>
                <a:solidFill>
                  <a:schemeClr val="tx2"/>
                </a:solidFill>
                <a:latin typeface="Source Sans Pro" panose="020B0503030403020204"/>
              </a:rPr>
              <a:t>reg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2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7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8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0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2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4" name="Text Box 97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433942" y="60764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chemeClr val="tx2"/>
                </a:solidFill>
                <a:latin typeface="Calibri"/>
              </a:rPr>
              <a:t>clk</a:t>
            </a:r>
            <a:endParaRPr lang="en-US" sz="2400" dirty="0">
              <a:solidFill>
                <a:schemeClr val="tx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0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1" grpId="0"/>
      <p:bldP spid="7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Unclocked</a:t>
            </a:r>
            <a:r>
              <a:rPr lang="en-US" dirty="0" smtClean="0"/>
              <a:t>) D Latch can store and change a bit like an SR Latch while avoiding a forbidden state.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An Edge-Triggered D Flip-Flip (aka Master-Slave D Flip-Flip) stores one bit.  The bit can be changed in a synchronized fashion on the edge of a clock signal.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An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-bit </a:t>
            </a:r>
            <a:r>
              <a:rPr lang="en-US" b="1" dirty="0" smtClean="0">
                <a:solidFill>
                  <a:schemeClr val="accent1"/>
                </a:solidFill>
              </a:rPr>
              <a:t>register</a:t>
            </a:r>
            <a:r>
              <a:rPr lang="en-US" dirty="0" smtClean="0">
                <a:solidFill>
                  <a:schemeClr val="accent1"/>
                </a:solidFill>
              </a:rPr>
              <a:t> stores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-bits.  It is created with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 D-Flip-Flops in parallel along with a shared clock.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21526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0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35382" y="2885181"/>
            <a:ext cx="981359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4</a:t>
            </a: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-bit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chemeClr val="tx2"/>
                </a:solidFill>
                <a:latin typeface="Source Sans Pro" panose="020B0503030403020204"/>
              </a:rPr>
              <a:t>reg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51086" y="4495799"/>
            <a:ext cx="70403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flipH="1">
            <a:off x="5791200" y="4076699"/>
            <a:ext cx="19050" cy="14097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18" name="Picture 8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" name="Picture 82" descr="8-segmen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Decoder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86400" y="3494765"/>
            <a:ext cx="571500" cy="594026"/>
          </a:xfrm>
          <a:prstGeom prst="rect">
            <a:avLst/>
          </a:prstGeom>
          <a:noFill/>
          <a:ln w="2857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86400" y="3566500"/>
            <a:ext cx="5357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+1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5" name="Straight Connector 24"/>
          <p:cNvCxnSpPr>
            <a:stCxn id="8" idx="1"/>
          </p:cNvCxnSpPr>
          <p:nvPr/>
        </p:nvCxnSpPr>
        <p:spPr>
          <a:xfrm flipH="1">
            <a:off x="5803232" y="3294063"/>
            <a:ext cx="7018" cy="226274"/>
          </a:xfrm>
          <a:prstGeom prst="line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15000" y="49530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487233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923423" y="3128665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05000" y="2667000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774642" y="32004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33800" y="2743200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644284" y="21336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03442" y="1676400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16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196484" y="21336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55642" y="1676400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9065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21526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0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35382" y="2885181"/>
            <a:ext cx="981359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Source Sans Pro" panose="020B0503030403020204"/>
              </a:rPr>
              <a:t>4</a:t>
            </a:r>
            <a:r>
              <a:rPr lang="en-US" sz="3200" dirty="0" smtClean="0">
                <a:solidFill>
                  <a:schemeClr val="tx2"/>
                </a:solidFill>
                <a:latin typeface="Source Sans Pro" panose="020B0503030403020204"/>
              </a:rPr>
              <a:t>-bit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chemeClr val="tx2"/>
                </a:solidFill>
                <a:latin typeface="Source Sans Pro" panose="020B0503030403020204"/>
              </a:rPr>
              <a:t>reg</a:t>
            </a:r>
            <a:endParaRPr lang="en-US" sz="3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3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51086" y="4495799"/>
            <a:ext cx="70403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Source Sans Pro" panose="020B0503030403020204"/>
              </a:rPr>
              <a:t>Clk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flipH="1">
            <a:off x="5791200" y="4076699"/>
            <a:ext cx="19050" cy="14097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18" name="Picture 8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" name="Picture 82" descr="8-segmen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 panose="020B0503030403020204"/>
              </a:rPr>
              <a:t>Decoder</a:t>
            </a:r>
            <a:endParaRPr lang="en-US" sz="16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86400" y="3494765"/>
            <a:ext cx="571500" cy="594026"/>
          </a:xfrm>
          <a:prstGeom prst="rect">
            <a:avLst/>
          </a:prstGeom>
          <a:noFill/>
          <a:ln w="2857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86400" y="3566500"/>
            <a:ext cx="5357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+1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5" name="Straight Connector 24"/>
          <p:cNvCxnSpPr>
            <a:stCxn id="8" idx="1"/>
          </p:cNvCxnSpPr>
          <p:nvPr/>
        </p:nvCxnSpPr>
        <p:spPr>
          <a:xfrm flipH="1">
            <a:off x="5803232" y="3294063"/>
            <a:ext cx="7018" cy="226274"/>
          </a:xfrm>
          <a:prstGeom prst="line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15000" y="49530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4872335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923423" y="3128665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05000" y="2667000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774642" y="32004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33800" y="2743200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644284" y="21336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03442" y="1676400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16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196484" y="2133600"/>
            <a:ext cx="210177" cy="1999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55642" y="1676400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36" name="TextBox 35"/>
          <p:cNvSpPr txBox="1"/>
          <p:nvPr>
            <p:custDataLst>
              <p:tags r:id="rId20"/>
            </p:custDataLst>
          </p:nvPr>
        </p:nvSpPr>
        <p:spPr>
          <a:xfrm>
            <a:off x="533400" y="1142999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Run</a:t>
            </a:r>
          </a:p>
        </p:txBody>
      </p:sp>
      <p:cxnSp>
        <p:nvCxnSpPr>
          <p:cNvPr id="37" name="Straight Connector 36"/>
          <p:cNvCxnSpPr/>
          <p:nvPr>
            <p:custDataLst>
              <p:tags r:id="rId21"/>
            </p:custDataLst>
          </p:nvPr>
        </p:nvCxnSpPr>
        <p:spPr>
          <a:xfrm>
            <a:off x="1447800" y="1447799"/>
            <a:ext cx="121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2"/>
            </p:custDataLst>
          </p:nvPr>
        </p:nvCxnSpPr>
        <p:spPr>
          <a:xfrm rot="5400000">
            <a:off x="2476897" y="1638696"/>
            <a:ext cx="380206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0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37599" y="1752599"/>
            <a:ext cx="679993" cy="52078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WE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0" name="Text Box 10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62974" y="1752599"/>
            <a:ext cx="407484" cy="52078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R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41" name="TextBox 40"/>
          <p:cNvSpPr txBox="1"/>
          <p:nvPr>
            <p:custDataLst>
              <p:tags r:id="rId25"/>
            </p:custDataLst>
          </p:nvPr>
        </p:nvSpPr>
        <p:spPr>
          <a:xfrm>
            <a:off x="381000" y="685799"/>
            <a:ext cx="990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Reset</a:t>
            </a:r>
          </a:p>
        </p:txBody>
      </p:sp>
      <p:cxnSp>
        <p:nvCxnSpPr>
          <p:cNvPr id="42" name="Straight Connector 41"/>
          <p:cNvCxnSpPr/>
          <p:nvPr>
            <p:custDataLst>
              <p:tags r:id="rId26"/>
            </p:custDataLst>
          </p:nvPr>
        </p:nvCxnSpPr>
        <p:spPr>
          <a:xfrm>
            <a:off x="1447800" y="990599"/>
            <a:ext cx="1981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27"/>
            </p:custDataLst>
          </p:nvPr>
        </p:nvCxnSpPr>
        <p:spPr>
          <a:xfrm rot="5400000">
            <a:off x="3011091" y="1410096"/>
            <a:ext cx="836612" cy="79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943600" y="3113765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5" name="Line 1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029200" y="38100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>
            <p:custDataLst>
              <p:tags r:id="rId30"/>
            </p:custDataLst>
          </p:nvPr>
        </p:nvSpPr>
        <p:spPr bwMode="auto">
          <a:xfrm>
            <a:off x="5638800" y="2667000"/>
            <a:ext cx="2286000" cy="485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1 = 0001 =B[4]</a:t>
            </a:r>
          </a:p>
        </p:txBody>
      </p:sp>
      <p:sp>
        <p:nvSpPr>
          <p:cNvPr id="47" name="TextBox 46"/>
          <p:cNvSpPr txBox="1"/>
          <p:nvPr>
            <p:custDataLst>
              <p:tags r:id="rId31"/>
            </p:custDataLst>
          </p:nvPr>
        </p:nvSpPr>
        <p:spPr bwMode="auto">
          <a:xfrm>
            <a:off x="5410200" y="4191000"/>
            <a:ext cx="1447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[4]</a:t>
            </a:r>
          </a:p>
        </p:txBody>
      </p:sp>
      <p:sp>
        <p:nvSpPr>
          <p:cNvPr id="48" name="Line 10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096000" y="3821293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>
            <p:custDataLst>
              <p:tags r:id="rId33"/>
            </p:custDataLst>
          </p:nvPr>
        </p:nvSpPr>
        <p:spPr bwMode="auto">
          <a:xfrm>
            <a:off x="4267200" y="3601439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err="1" smtClean="0">
                <a:solidFill>
                  <a:schemeClr val="tx2"/>
                </a:solidFill>
                <a:latin typeface="Source Sans Pro" panose="020B0503030403020204"/>
              </a:rPr>
              <a:t>C</a:t>
            </a:r>
            <a:r>
              <a:rPr lang="en-US" sz="2400" baseline="-25000" dirty="0" err="1" smtClean="0">
                <a:solidFill>
                  <a:schemeClr val="tx2"/>
                </a:solidFill>
                <a:latin typeface="Source Sans Pro" panose="020B0503030403020204"/>
              </a:rPr>
              <a:t>out</a:t>
            </a:r>
            <a:endParaRPr lang="en-US" sz="2400" baseline="-25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553200" y="3821293"/>
            <a:ext cx="0" cy="21730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324600" y="4038600"/>
            <a:ext cx="381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38900" y="4114800"/>
            <a:ext cx="1905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34"/>
            </p:custDataLst>
          </p:nvPr>
        </p:nvSpPr>
        <p:spPr bwMode="auto">
          <a:xfrm>
            <a:off x="4953000" y="2743200"/>
            <a:ext cx="9906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Source Sans Pro" panose="020B0503030403020204"/>
              </a:rPr>
              <a:t>A[4]</a:t>
            </a:r>
          </a:p>
        </p:txBody>
      </p:sp>
      <p:sp>
        <p:nvSpPr>
          <p:cNvPr id="54" name="Oval 53"/>
          <p:cNvSpPr/>
          <p:nvPr/>
        </p:nvSpPr>
        <p:spPr>
          <a:xfrm>
            <a:off x="3984819" y="1404609"/>
            <a:ext cx="3939981" cy="13385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41" grpId="0"/>
      <p:bldP spid="5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Decoder Example: </a:t>
            </a:r>
            <a:r>
              <a:rPr lang="en-US" dirty="0"/>
              <a:t>7-Segment LED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d5</a:t>
            </a:r>
          </a:p>
        </p:txBody>
      </p:sp>
      <p:sp>
        <p:nvSpPr>
          <p:cNvPr id="27" name="TextBox 26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d4</a:t>
            </a: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d3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d2</a:t>
            </a:r>
          </a:p>
        </p:txBody>
      </p:sp>
      <p:sp>
        <p:nvSpPr>
          <p:cNvPr id="30" name="TextBox 29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d1</a:t>
            </a:r>
          </a:p>
        </p:txBody>
      </p:sp>
      <p:sp>
        <p:nvSpPr>
          <p:cNvPr id="31" name="TextBox 30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d0</a:t>
            </a:r>
          </a:p>
        </p:txBody>
      </p:sp>
    </p:spTree>
    <p:extLst>
      <p:ext uri="{BB962C8B-B14F-4D97-AF65-F5344CB8AC3E}">
        <p14:creationId xmlns:p14="http://schemas.microsoft.com/office/powerpoint/2010/main" val="1080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Decoder Example: </a:t>
            </a:r>
            <a:r>
              <a:rPr lang="en-US" dirty="0"/>
              <a:t>7-Segment LED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d5</a:t>
            </a:r>
          </a:p>
        </p:txBody>
      </p:sp>
      <p:sp>
        <p:nvSpPr>
          <p:cNvPr id="27" name="TextBox 26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d4</a:t>
            </a: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d3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d2</a:t>
            </a:r>
          </a:p>
        </p:txBody>
      </p:sp>
      <p:sp>
        <p:nvSpPr>
          <p:cNvPr id="30" name="TextBox 29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d1</a:t>
            </a:r>
          </a:p>
        </p:txBody>
      </p:sp>
      <p:sp>
        <p:nvSpPr>
          <p:cNvPr id="31" name="TextBox 30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d0</a:t>
            </a:r>
          </a:p>
        </p:txBody>
      </p:sp>
      <p:pic>
        <p:nvPicPr>
          <p:cNvPr id="32" name="CP3 Ink c78445df-8dba-4deb-9123-0985c059a5d5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0" y="1287180"/>
            <a:ext cx="7559700" cy="43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3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Example: A </a:t>
            </a:r>
            <a:r>
              <a:rPr lang="en-US" dirty="0">
                <a:solidFill>
                  <a:schemeClr val="tx2"/>
                </a:solidFill>
              </a:rPr>
              <a:t>Calculator</a:t>
            </a:r>
          </a:p>
        </p:txBody>
      </p:sp>
      <p:sp>
        <p:nvSpPr>
          <p:cNvPr id="9" name="Rectangle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73737" y="2733644"/>
            <a:ext cx="184731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5396577" y="2746329"/>
            <a:ext cx="1220788" cy="449354"/>
          </a:xfrm>
          <a:prstGeom prst="rect">
            <a:avLst/>
          </a:prstGeom>
          <a:noFill/>
          <a:ln w="25400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decoder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3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4576" y="1714856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13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78227" y="2425125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6" name="Picture 50" descr="8-segment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7" name="Picture 51" descr="8-segment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8" name="Picture 52" descr="8-segment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" name="Line 5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Text Box 5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0" y="4526340"/>
            <a:ext cx="423514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S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21" name="Picture 51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>
            <p:custDataLst>
              <p:tags r:id="rId15"/>
            </p:custDataLst>
          </p:nvPr>
        </p:nvSpPr>
        <p:spPr>
          <a:xfrm>
            <a:off x="1506537" y="1981200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23" name="TextBox 22"/>
          <p:cNvSpPr txBox="1"/>
          <p:nvPr>
            <p:custDataLst>
              <p:tags r:id="rId16"/>
            </p:custDataLst>
          </p:nvPr>
        </p:nvSpPr>
        <p:spPr>
          <a:xfrm>
            <a:off x="1506537" y="3225225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24" name="Line 3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4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63812" y="2920781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26" name="Text Box 5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49626" y="5111115"/>
            <a:ext cx="1196161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1=sub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9" name="Group 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30" name="AutoShap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1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Line 1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Line 1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/>
          </a:p>
        </p:txBody>
      </p:sp>
      <p:sp>
        <p:nvSpPr>
          <p:cNvPr id="40" name="Line 2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5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Text Box 3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3939381" y="2691106"/>
            <a:ext cx="1114425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  <a:latin typeface="Source Sans Pro" panose="020B0503030403020204"/>
              </a:rPr>
              <a:t>adder</a:t>
            </a:r>
          </a:p>
        </p:txBody>
      </p:sp>
      <p:sp>
        <p:nvSpPr>
          <p:cNvPr id="47" name="Text Box 3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3055937" y="3271337"/>
            <a:ext cx="960438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  <a:latin typeface="Source Sans Pro" panose="020B0503030403020204"/>
              </a:rPr>
              <a:t>mux</a:t>
            </a:r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Text Box 4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865313" y="2806125"/>
            <a:ext cx="327334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729676" y="2971800"/>
            <a:ext cx="327334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5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10476" y="3810000"/>
            <a:ext cx="327334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54" name="Line 5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  <a:ln/>
        </p:spPr>
        <p:txBody>
          <a:bodyPr anchor="ctr" anchorCtr="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/>
              <a:t>Decoder Example: 7-Segment </a:t>
            </a:r>
            <a:r>
              <a:rPr lang="en-US" sz="3200" dirty="0"/>
              <a:t>LED Decoder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26012" y="1600200"/>
            <a:ext cx="3989387" cy="4876800"/>
          </a:xfrm>
          <a:ln/>
        </p:spPr>
        <p:txBody>
          <a:bodyPr/>
          <a:lstStyle/>
          <a:p>
            <a:pPr marL="0" indent="0">
              <a:buClr>
                <a:srgbClr val="FFFF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3 inputs 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encode 0 – 7 in binary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0" indent="0">
              <a:buClr>
                <a:srgbClr val="FFFF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7</a:t>
            </a:r>
            <a:r>
              <a:rPr lang="en-US" dirty="0" smtClean="0"/>
              <a:t> outputs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one for each LED</a:t>
            </a:r>
            <a:endParaRPr lang="en-US" dirty="0"/>
          </a:p>
          <a:p>
            <a:pPr marL="341313" indent="-341313"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38400" y="17526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25425" y="2743200"/>
            <a:ext cx="3841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25425" y="3048000"/>
            <a:ext cx="3841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25425" y="3352800"/>
            <a:ext cx="3841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Freeform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71600" y="1289757"/>
            <a:ext cx="3420872" cy="1485193"/>
          </a:xfrm>
          <a:custGeom>
            <a:avLst/>
            <a:gdLst>
              <a:gd name="connsiteX0" fmla="*/ 0 w 9472"/>
              <a:gd name="connsiteY0" fmla="*/ 8022 h 10372"/>
              <a:gd name="connsiteX1" fmla="*/ 1222 w 9472"/>
              <a:gd name="connsiteY1" fmla="*/ 1813 h 10372"/>
              <a:gd name="connsiteX2" fmla="*/ 5727 w 9472"/>
              <a:gd name="connsiteY2" fmla="*/ 516 h 10372"/>
              <a:gd name="connsiteX3" fmla="*/ 9107 w 9472"/>
              <a:gd name="connsiteY3" fmla="*/ 4910 h 10372"/>
              <a:gd name="connsiteX4" fmla="*/ 7916 w 9472"/>
              <a:gd name="connsiteY4" fmla="*/ 10372 h 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" h="10372">
                <a:moveTo>
                  <a:pt x="0" y="8022"/>
                </a:moveTo>
                <a:cubicBezTo>
                  <a:pt x="202" y="6991"/>
                  <a:pt x="268" y="3066"/>
                  <a:pt x="1222" y="1813"/>
                </a:cubicBezTo>
                <a:cubicBezTo>
                  <a:pt x="2176" y="560"/>
                  <a:pt x="4413" y="0"/>
                  <a:pt x="5727" y="516"/>
                </a:cubicBezTo>
                <a:cubicBezTo>
                  <a:pt x="7041" y="1032"/>
                  <a:pt x="8742" y="3269"/>
                  <a:pt x="9107" y="4910"/>
                </a:cubicBezTo>
                <a:cubicBezTo>
                  <a:pt x="9472" y="6551"/>
                  <a:pt x="8273" y="8776"/>
                  <a:pt x="7916" y="10372"/>
                </a:cubicBezTo>
              </a:path>
            </a:pathLst>
          </a:custGeom>
          <a:noFill/>
          <a:ln w="2556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Freeform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3663" y="1463675"/>
            <a:ext cx="2262187" cy="1263650"/>
          </a:xfrm>
          <a:custGeom>
            <a:avLst/>
            <a:gdLst/>
            <a:ahLst/>
            <a:cxnLst>
              <a:cxn ang="0">
                <a:pos x="0" y="796"/>
              </a:cxn>
              <a:cxn ang="0">
                <a:pos x="400" y="123"/>
              </a:cxn>
              <a:cxn ang="0">
                <a:pos x="1200" y="59"/>
              </a:cxn>
              <a:cxn ang="0">
                <a:pos x="1425" y="435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56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Freeform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63663" y="1922463"/>
            <a:ext cx="1736725" cy="960437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459" y="29"/>
              </a:cxn>
              <a:cxn ang="0">
                <a:pos x="1094" y="429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56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Freeform 13"/>
          <p:cNvSpPr/>
          <p:nvPr>
            <p:custDataLst>
              <p:tags r:id="rId10"/>
            </p:custDataLst>
          </p:nvPr>
        </p:nvSpPr>
        <p:spPr>
          <a:xfrm>
            <a:off x="1391234" y="2860463"/>
            <a:ext cx="2234616" cy="341525"/>
          </a:xfrm>
          <a:custGeom>
            <a:avLst/>
            <a:gdLst>
              <a:gd name="connsiteX0" fmla="*/ 2378562 w 2378562"/>
              <a:gd name="connsiteY0" fmla="*/ 524517 h 524517"/>
              <a:gd name="connsiteX1" fmla="*/ 1503431 w 2378562"/>
              <a:gd name="connsiteY1" fmla="*/ 25244 h 524517"/>
              <a:gd name="connsiteX2" fmla="*/ 0 w 2378562"/>
              <a:gd name="connsiteY2" fmla="*/ 373052 h 524517"/>
              <a:gd name="connsiteX0" fmla="*/ 2378562 w 2378562"/>
              <a:gd name="connsiteY0" fmla="*/ 300670 h 300670"/>
              <a:gd name="connsiteX1" fmla="*/ 1709154 w 2378562"/>
              <a:gd name="connsiteY1" fmla="*/ 25244 h 300670"/>
              <a:gd name="connsiteX2" fmla="*/ 0 w 2378562"/>
              <a:gd name="connsiteY2" fmla="*/ 149205 h 300670"/>
              <a:gd name="connsiteX0" fmla="*/ 2378562 w 2378562"/>
              <a:gd name="connsiteY0" fmla="*/ 297865 h 326939"/>
              <a:gd name="connsiteX1" fmla="*/ 2234616 w 2378562"/>
              <a:gd name="connsiteY1" fmla="*/ 281035 h 326939"/>
              <a:gd name="connsiteX2" fmla="*/ 1709154 w 2378562"/>
              <a:gd name="connsiteY2" fmla="*/ 22439 h 326939"/>
              <a:gd name="connsiteX3" fmla="*/ 0 w 2378562"/>
              <a:gd name="connsiteY3" fmla="*/ 146400 h 32693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343769"/>
              <a:gd name="connsiteX1" fmla="*/ 2234616 w 2378562"/>
              <a:gd name="connsiteY1" fmla="*/ 297865 h 343769"/>
              <a:gd name="connsiteX2" fmla="*/ 1709154 w 2378562"/>
              <a:gd name="connsiteY2" fmla="*/ 22439 h 343769"/>
              <a:gd name="connsiteX3" fmla="*/ 0 w 2378562"/>
              <a:gd name="connsiteY3" fmla="*/ 146400 h 34376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339938"/>
              <a:gd name="connsiteX1" fmla="*/ 2037766 w 2378562"/>
              <a:gd name="connsiteY1" fmla="*/ 339938 h 339938"/>
              <a:gd name="connsiteX2" fmla="*/ 1709154 w 2378562"/>
              <a:gd name="connsiteY2" fmla="*/ 22439 h 339938"/>
              <a:gd name="connsiteX3" fmla="*/ 0 w 2378562"/>
              <a:gd name="connsiteY3" fmla="*/ 146400 h 339938"/>
              <a:gd name="connsiteX0" fmla="*/ 2234616 w 2234616"/>
              <a:gd name="connsiteY0" fmla="*/ 341525 h 341525"/>
              <a:gd name="connsiteX1" fmla="*/ 2037766 w 2234616"/>
              <a:gd name="connsiteY1" fmla="*/ 339938 h 341525"/>
              <a:gd name="connsiteX2" fmla="*/ 1709154 w 2234616"/>
              <a:gd name="connsiteY2" fmla="*/ 22439 h 341525"/>
              <a:gd name="connsiteX3" fmla="*/ 0 w 2234616"/>
              <a:gd name="connsiteY3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616" h="341525">
                <a:moveTo>
                  <a:pt x="2234616" y="341525"/>
                </a:moveTo>
                <a:cubicBezTo>
                  <a:pt x="2059462" y="235163"/>
                  <a:pt x="1920429" y="46056"/>
                  <a:pt x="1709154" y="22439"/>
                </a:cubicBezTo>
                <a:cubicBezTo>
                  <a:pt x="1336718" y="0"/>
                  <a:pt x="248702" y="88432"/>
                  <a:pt x="0" y="146400"/>
                </a:cubicBezTo>
              </a:path>
            </a:pathLst>
          </a:cu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>
            <p:custDataLst>
              <p:tags r:id="rId11"/>
            </p:custDataLst>
          </p:nvPr>
        </p:nvSpPr>
        <p:spPr>
          <a:xfrm>
            <a:off x="1391234" y="3141497"/>
            <a:ext cx="1475382" cy="482444"/>
          </a:xfrm>
          <a:custGeom>
            <a:avLst/>
            <a:gdLst>
              <a:gd name="connsiteX0" fmla="*/ 1475382 w 1475382"/>
              <a:gd name="connsiteY0" fmla="*/ 482444 h 482444"/>
              <a:gd name="connsiteX1" fmla="*/ 645129 w 1475382"/>
              <a:gd name="connsiteY1" fmla="*/ 61708 h 482444"/>
              <a:gd name="connsiteX2" fmla="*/ 129026 w 1475382"/>
              <a:gd name="connsiteY2" fmla="*/ 112196 h 482444"/>
              <a:gd name="connsiteX3" fmla="*/ 0 w 1475382"/>
              <a:gd name="connsiteY3" fmla="*/ 168294 h 4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82" h="482444">
                <a:moveTo>
                  <a:pt x="1475382" y="482444"/>
                </a:moveTo>
                <a:cubicBezTo>
                  <a:pt x="1172452" y="302930"/>
                  <a:pt x="869522" y="123416"/>
                  <a:pt x="645129" y="61708"/>
                </a:cubicBezTo>
                <a:cubicBezTo>
                  <a:pt x="420736" y="0"/>
                  <a:pt x="236548" y="94432"/>
                  <a:pt x="129026" y="112196"/>
                </a:cubicBezTo>
                <a:cubicBezTo>
                  <a:pt x="21505" y="129960"/>
                  <a:pt x="0" y="168294"/>
                  <a:pt x="0" y="168294"/>
                </a:cubicBezTo>
              </a:path>
            </a:pathLst>
          </a:cu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>
            <p:custDataLst>
              <p:tags r:id="rId12"/>
            </p:custDataLst>
          </p:nvPr>
        </p:nvSpPr>
        <p:spPr>
          <a:xfrm>
            <a:off x="1357108" y="3447077"/>
            <a:ext cx="2025611" cy="1243664"/>
          </a:xfrm>
          <a:custGeom>
            <a:avLst/>
            <a:gdLst>
              <a:gd name="connsiteX0" fmla="*/ 2023273 w 2023273"/>
              <a:gd name="connsiteY0" fmla="*/ 747040 h 1224809"/>
              <a:gd name="connsiteX1" fmla="*/ 1394974 w 2023273"/>
              <a:gd name="connsiteY1" fmla="*/ 1128507 h 1224809"/>
              <a:gd name="connsiteX2" fmla="*/ 228132 w 2023273"/>
              <a:gd name="connsiteY2" fmla="*/ 169229 h 1224809"/>
              <a:gd name="connsiteX3" fmla="*/ 26179 w 2023273"/>
              <a:gd name="connsiteY3" fmla="*/ 113131 h 1224809"/>
              <a:gd name="connsiteX0" fmla="*/ 2025611 w 2025611"/>
              <a:gd name="connsiteY0" fmla="*/ 765895 h 1243664"/>
              <a:gd name="connsiteX1" fmla="*/ 1397312 w 2025611"/>
              <a:gd name="connsiteY1" fmla="*/ 1147362 h 1243664"/>
              <a:gd name="connsiteX2" fmla="*/ 230470 w 2025611"/>
              <a:gd name="connsiteY2" fmla="*/ 188084 h 1243664"/>
              <a:gd name="connsiteX3" fmla="*/ 14492 w 2025611"/>
              <a:gd name="connsiteY3" fmla="*/ 18855 h 124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611" h="1243664">
                <a:moveTo>
                  <a:pt x="2025611" y="765895"/>
                </a:moveTo>
                <a:cubicBezTo>
                  <a:pt x="1861056" y="1004779"/>
                  <a:pt x="1696502" y="1243664"/>
                  <a:pt x="1397312" y="1147362"/>
                </a:cubicBezTo>
                <a:cubicBezTo>
                  <a:pt x="1098122" y="1051060"/>
                  <a:pt x="460940" y="376168"/>
                  <a:pt x="230470" y="188084"/>
                </a:cubicBezTo>
                <a:cubicBezTo>
                  <a:pt x="0" y="0"/>
                  <a:pt x="47216" y="27270"/>
                  <a:pt x="14492" y="18855"/>
                </a:cubicBezTo>
              </a:path>
            </a:pathLst>
          </a:cu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>
            <p:custDataLst>
              <p:tags r:id="rId13"/>
            </p:custDataLst>
          </p:nvPr>
        </p:nvSpPr>
        <p:spPr>
          <a:xfrm>
            <a:off x="1396844" y="3724918"/>
            <a:ext cx="3263978" cy="1413674"/>
          </a:xfrm>
          <a:custGeom>
            <a:avLst/>
            <a:gdLst>
              <a:gd name="connsiteX0" fmla="*/ 2625394 w 3263978"/>
              <a:gd name="connsiteY0" fmla="*/ 0 h 1413674"/>
              <a:gd name="connsiteX1" fmla="*/ 3231254 w 3263978"/>
              <a:gd name="connsiteY1" fmla="*/ 319759 h 1413674"/>
              <a:gd name="connsiteX2" fmla="*/ 2429050 w 3263978"/>
              <a:gd name="connsiteY2" fmla="*/ 1234159 h 1413674"/>
              <a:gd name="connsiteX3" fmla="*/ 1312697 w 3263978"/>
              <a:gd name="connsiteY3" fmla="*/ 1222940 h 1413674"/>
              <a:gd name="connsiteX4" fmla="*/ 0 w 3263978"/>
              <a:gd name="connsiteY4" fmla="*/ 89757 h 141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978" h="1413674">
                <a:moveTo>
                  <a:pt x="2625394" y="0"/>
                </a:moveTo>
                <a:cubicBezTo>
                  <a:pt x="2944686" y="57033"/>
                  <a:pt x="3263978" y="114066"/>
                  <a:pt x="3231254" y="319759"/>
                </a:cubicBezTo>
                <a:cubicBezTo>
                  <a:pt x="3198530" y="525452"/>
                  <a:pt x="2748809" y="1083629"/>
                  <a:pt x="2429050" y="1234159"/>
                </a:cubicBezTo>
                <a:cubicBezTo>
                  <a:pt x="2109291" y="1384689"/>
                  <a:pt x="1717539" y="1413674"/>
                  <a:pt x="1312697" y="1222940"/>
                </a:cubicBezTo>
                <a:cubicBezTo>
                  <a:pt x="907855" y="1032206"/>
                  <a:pt x="218783" y="278621"/>
                  <a:pt x="0" y="89757"/>
                </a:cubicBezTo>
              </a:path>
            </a:pathLst>
          </a:cu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 rot="16200000">
            <a:off x="102302" y="2853741"/>
            <a:ext cx="1736671" cy="420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7LED decode</a:t>
            </a: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2133600"/>
            <a:ext cx="762000" cy="19050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6200"/>
            <a:ext cx="9144000" cy="508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7  Segment  LED  Decoder Implementation</a:t>
            </a:r>
            <a:endParaRPr lang="en-US" sz="3600" dirty="0"/>
          </a:p>
        </p:txBody>
      </p:sp>
      <p:pic>
        <p:nvPicPr>
          <p:cNvPr id="7" name="Picture 4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8" name="Text Box 4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 Box 4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Text Box 4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6" name="CP3 Ink 20543f48-cf51-4e0f-bb47-100fca73c94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6" b="41546"/>
          <a:stretch/>
        </p:blipFill>
        <p:spPr bwMode="auto">
          <a:xfrm>
            <a:off x="6934200" y="2525520"/>
            <a:ext cx="1673205" cy="225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890668617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oup 2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082554805"/>
              </p:ext>
            </p:extLst>
          </p:nvPr>
        </p:nvGraphicFramePr>
        <p:xfrm>
          <a:off x="313628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9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7963949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6200"/>
            <a:ext cx="9144000" cy="508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7  Segment  LED  Decoder Implementation</a:t>
            </a:r>
            <a:endParaRPr lang="en-US" sz="3600" dirty="0"/>
          </a:p>
        </p:txBody>
      </p:sp>
      <p:pic>
        <p:nvPicPr>
          <p:cNvPr id="7" name="Picture 4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8" name="Text Box 4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 Box 4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Text Box 4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5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82625970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0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Basic Building Blocks We have Seen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binary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encoder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sz="2800" baseline="300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  <a:endParaRPr lang="en-US" sz="2800" baseline="30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binary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decoder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sz="2800" baseline="300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Multiplexor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23" name="Straight Connector 22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800" baseline="30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29" name="Straight Connector 28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2" name="Straight Connector 31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5" name="Straight Connector 34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27446"/>
            <a:ext cx="804147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chemeClr val="tx2"/>
                </a:solidFill>
                <a:latin typeface="Source Sans Pro" panose="020B0503030403020204"/>
              </a:rPr>
              <a:t>. . .</a:t>
            </a: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41" name="TextBox 4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42" name="TextBox 4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43" name="TextBox 4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baseline="300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15441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ln>
            <a:noFill/>
          </a:ln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Encoders</a:t>
            </a: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5113" y="685800"/>
            <a:ext cx="1498600" cy="4832350"/>
          </a:xfrm>
          <a:prstGeom prst="rect">
            <a:avLst/>
          </a:prstGeom>
          <a:noFill/>
          <a:ln w="2556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490072" y="990600"/>
            <a:ext cx="3079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490072" y="1462315"/>
            <a:ext cx="3079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306888" y="2316162"/>
            <a:ext cx="3079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9532" y="1202419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1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490072" y="1934030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490072" y="2405744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59532" y="1674133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14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59532" y="2145847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3</a:t>
            </a: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59532" y="2617561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4</a:t>
            </a:r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303713" y="2698750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313238" y="3840163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490072" y="2877458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59532" y="3089275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5</a:t>
            </a: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490072" y="3349172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490072" y="3820886"/>
            <a:ext cx="307975" cy="1587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490071" y="4292602"/>
            <a:ext cx="307975" cy="0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59532" y="3560989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6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59532" y="4032705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7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59532" y="730705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 rot="16200000">
            <a:off x="2859667" y="2817427"/>
            <a:ext cx="1483396" cy="551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encoder</a:t>
            </a:r>
            <a:endParaRPr lang="en-US" sz="2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84060" y="4904469"/>
            <a:ext cx="335663" cy="45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 bwMode="auto">
          <a:xfrm rot="5400000">
            <a:off x="4167639" y="3001208"/>
            <a:ext cx="894446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Source Sans Pro" panose="020B0503030403020204"/>
              </a:rPr>
              <a:t>. . .</a:t>
            </a:r>
          </a:p>
        </p:txBody>
      </p:sp>
      <p:sp>
        <p:nvSpPr>
          <p:cNvPr id="29" name="Line 2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492375" y="5213350"/>
            <a:ext cx="307975" cy="0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6"/>
            </p:custDataLst>
          </p:nvPr>
        </p:nvSpPr>
        <p:spPr bwMode="auto">
          <a:xfrm rot="5400000">
            <a:off x="2247858" y="4468961"/>
            <a:ext cx="894446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Source Sans Pro" panose="020B0503030403020204"/>
              </a:rPr>
              <a:t>. . .</a:t>
            </a:r>
          </a:p>
        </p:txBody>
      </p:sp>
      <p:sp>
        <p:nvSpPr>
          <p:cNvPr id="31" name="Line 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14825" y="1936750"/>
            <a:ext cx="307975" cy="1588"/>
          </a:xfrm>
          <a:prstGeom prst="line">
            <a:avLst/>
          </a:prstGeom>
          <a:noFill/>
          <a:ln w="255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6011" y="2673018"/>
            <a:ext cx="411683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Log</a:t>
            </a:r>
            <a:r>
              <a:rPr lang="en-US" sz="3200" baseline="-25000" dirty="0" smtClean="0">
                <a:solidFill>
                  <a:schemeClr val="accent1"/>
                </a:solidFill>
                <a:latin typeface="Source Sans Pro" panose="020B0503030403020204"/>
              </a:rPr>
              <a:t>2</a:t>
            </a:r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(N) outputs wires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2622550"/>
            <a:ext cx="257634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 panose="020B0503030403020204"/>
              </a:rPr>
              <a:t>N Input wires</a:t>
            </a:r>
            <a:endParaRPr lang="en-US" sz="32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3400" y="4027944"/>
            <a:ext cx="4439870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e.g. Voting: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Can only vote for one out of N 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candidates, so 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N inputs.</a:t>
            </a:r>
          </a:p>
          <a:p>
            <a:endParaRPr lang="en-US" dirty="0" smtClean="0">
              <a:solidFill>
                <a:schemeClr val="tx2"/>
              </a:solidFill>
              <a:latin typeface="Source Sans Pro" panose="020B0503030403020204"/>
            </a:endParaRPr>
          </a:p>
          <a:p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B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ut can encode vote efficiently </a:t>
            </a:r>
          </a:p>
          <a:p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with binary encoding.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238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3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775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chemeClr val="tx2"/>
                </a:solidFill>
                <a:latin typeface="Source Sans Pro" panose="020B0503030403020204"/>
              </a:rPr>
              <a:t>with 4 inputs</a:t>
            </a:r>
            <a:br>
              <a:rPr lang="en-US" sz="140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smtClean="0">
                <a:solidFill>
                  <a:schemeClr val="tx2"/>
                </a:solidFill>
                <a:latin typeface="Source Sans Pro" panose="020B0503030403020204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graphicFrame>
        <p:nvGraphicFramePr>
          <p:cNvPr id="22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989969"/>
              </p:ext>
            </p:extLst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3427363" y="2438400"/>
            <a:ext cx="470000" cy="4837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o</a:t>
            </a:r>
            <a:r>
              <a:rPr lang="en-US" baseline="-25000" smtClean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25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3427363" y="3086100"/>
            <a:ext cx="470000" cy="4837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o</a:t>
            </a:r>
            <a:r>
              <a:rPr lang="en-US" baseline="-25000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27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3427363" y="3733800"/>
            <a:ext cx="470000" cy="4837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o</a:t>
            </a:r>
            <a:r>
              <a:rPr lang="en-US" baseline="-25000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Encoder Truth Table</a:t>
            </a:r>
          </a:p>
        </p:txBody>
      </p:sp>
    </p:spTree>
    <p:extLst>
      <p:ext uri="{BB962C8B-B14F-4D97-AF65-F5344CB8AC3E}">
        <p14:creationId xmlns:p14="http://schemas.microsoft.com/office/powerpoint/2010/main" val="14991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c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d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3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4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775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chemeClr val="tx2"/>
                </a:solidFill>
                <a:latin typeface="Source Sans Pro" panose="020B0503030403020204"/>
              </a:rPr>
              <a:t>with 4 inputs</a:t>
            </a:r>
            <a:br>
              <a:rPr lang="en-US" sz="140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1400" smtClean="0">
                <a:solidFill>
                  <a:schemeClr val="tx2"/>
                </a:solidFill>
                <a:latin typeface="Source Sans Pro" panose="020B0503030403020204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graphicFrame>
        <p:nvGraphicFramePr>
          <p:cNvPr id="22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510088"/>
              </p:ext>
            </p:extLst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 panose="020B0503030403020204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 panose="020B0503030403020204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3427363" y="2438400"/>
            <a:ext cx="470000" cy="4837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chemeClr val="tx2"/>
                </a:solidFill>
                <a:latin typeface="Source Sans Pro" panose="020B0503030403020204"/>
              </a:rPr>
              <a:t>o</a:t>
            </a:r>
            <a:r>
              <a:rPr lang="en-US" baseline="-25000" smtClean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25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3427363" y="3086100"/>
            <a:ext cx="470000" cy="4837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o</a:t>
            </a:r>
            <a:r>
              <a:rPr lang="en-US" baseline="-25000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27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3427363" y="3733800"/>
            <a:ext cx="470000" cy="4837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o</a:t>
            </a:r>
            <a:r>
              <a:rPr lang="en-US" baseline="-25000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Encoder Truth Table</a:t>
            </a:r>
          </a:p>
        </p:txBody>
      </p:sp>
      <p:sp>
        <p:nvSpPr>
          <p:cNvPr id="30" name="Rectangle 91"/>
          <p:cNvSpPr>
            <a:spLocks noChangeArrowheads="1"/>
          </p:cNvSpPr>
          <p:nvPr/>
        </p:nvSpPr>
        <p:spPr bwMode="auto">
          <a:xfrm>
            <a:off x="4343400" y="4876800"/>
            <a:ext cx="4265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  <a:latin typeface="Source Sans Pro" panose="020B0503030403020204"/>
              </a:rPr>
              <a:t>2</a:t>
            </a: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  <a:latin typeface="Source Sans Pro" panose="020B0503030403020204"/>
              </a:rPr>
              <a:t>abcd</a:t>
            </a:r>
            <a:endParaRPr lang="en-US" sz="28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  <a:latin typeface="Source Sans Pro" panose="020B0503030403020204"/>
              </a:rPr>
              <a:t>1</a:t>
            </a: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  <a:latin typeface="Source Sans Pro" panose="020B0503030403020204"/>
              </a:rPr>
              <a:t>abcd</a:t>
            </a: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 + </a:t>
            </a:r>
            <a:r>
              <a:rPr lang="en-US" sz="2800" dirty="0" err="1" smtClean="0">
                <a:solidFill>
                  <a:schemeClr val="accent1"/>
                </a:solidFill>
                <a:latin typeface="Source Sans Pro" panose="020B0503030403020204"/>
              </a:rPr>
              <a:t>abcd</a:t>
            </a:r>
            <a:endParaRPr lang="en-US" sz="28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  <a:latin typeface="Source Sans Pro" panose="020B0503030403020204"/>
              </a:rPr>
              <a:t>0</a:t>
            </a: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  <a:latin typeface="Source Sans Pro" panose="020B0503030403020204"/>
              </a:rPr>
              <a:t>abcd</a:t>
            </a: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 + </a:t>
            </a:r>
            <a:r>
              <a:rPr lang="en-US" sz="2800" dirty="0" err="1" smtClean="0">
                <a:solidFill>
                  <a:schemeClr val="accent1"/>
                </a:solidFill>
                <a:latin typeface="Source Sans Pro" panose="020B0503030403020204"/>
              </a:rPr>
              <a:t>abcd</a:t>
            </a:r>
            <a:endParaRPr lang="en-US" sz="28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pPr marL="1600200" lvl="3" indent="-2286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1800" dirty="0" smtClean="0">
              <a:solidFill>
                <a:schemeClr val="accent1"/>
              </a:solidFill>
              <a:latin typeface="Source Sans Pro" panose="020B0503030403020204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2800" dirty="0" smtClean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038600" y="3182938"/>
            <a:ext cx="3733800" cy="7246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95725" y="2268538"/>
            <a:ext cx="4486275" cy="11136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38600" y="2743200"/>
            <a:ext cx="4953000" cy="7246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38600" y="1752600"/>
            <a:ext cx="4953000" cy="72469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 flipH="1">
            <a:off x="5491163" y="4919663"/>
            <a:ext cx="533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36" name="Line 93"/>
          <p:cNvSpPr>
            <a:spLocks noChangeShapeType="1"/>
          </p:cNvSpPr>
          <p:nvPr/>
        </p:nvSpPr>
        <p:spPr bwMode="auto">
          <a:xfrm flipH="1">
            <a:off x="5495925" y="5381625"/>
            <a:ext cx="15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37" name="Line 94"/>
          <p:cNvSpPr>
            <a:spLocks noChangeShapeType="1"/>
          </p:cNvSpPr>
          <p:nvPr/>
        </p:nvSpPr>
        <p:spPr bwMode="auto">
          <a:xfrm flipH="1">
            <a:off x="5905499" y="5376863"/>
            <a:ext cx="3460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38" name="Line 95"/>
          <p:cNvSpPr>
            <a:spLocks noChangeShapeType="1"/>
          </p:cNvSpPr>
          <p:nvPr/>
        </p:nvSpPr>
        <p:spPr bwMode="auto">
          <a:xfrm flipH="1">
            <a:off x="6707188" y="5376863"/>
            <a:ext cx="2603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39" name="Line 96"/>
          <p:cNvSpPr>
            <a:spLocks noChangeShapeType="1"/>
          </p:cNvSpPr>
          <p:nvPr/>
        </p:nvSpPr>
        <p:spPr bwMode="auto">
          <a:xfrm flipH="1">
            <a:off x="7262813" y="5376863"/>
            <a:ext cx="15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0" name="Line 97"/>
          <p:cNvSpPr>
            <a:spLocks noChangeShapeType="1"/>
          </p:cNvSpPr>
          <p:nvPr/>
        </p:nvSpPr>
        <p:spPr bwMode="auto">
          <a:xfrm flipH="1">
            <a:off x="5718175" y="5945188"/>
            <a:ext cx="533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1" name="Line 98"/>
          <p:cNvSpPr>
            <a:spLocks noChangeShapeType="1"/>
          </p:cNvSpPr>
          <p:nvPr/>
        </p:nvSpPr>
        <p:spPr bwMode="auto">
          <a:xfrm flipH="1">
            <a:off x="6707188" y="5919788"/>
            <a:ext cx="260350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2" name="Line 99"/>
          <p:cNvSpPr>
            <a:spLocks noChangeShapeType="1"/>
          </p:cNvSpPr>
          <p:nvPr/>
        </p:nvSpPr>
        <p:spPr bwMode="auto">
          <a:xfrm flipH="1">
            <a:off x="7291388" y="5919788"/>
            <a:ext cx="15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ln/>
        </p:spPr>
        <p:txBody>
          <a:bodyPr anchor="ctr" anchorCtr="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/>
              <a:t>Basic Building Blocks Example: Voting</a:t>
            </a:r>
            <a:endParaRPr lang="en-US" sz="3600" dirty="0"/>
          </a:p>
        </p:txBody>
      </p:sp>
      <p:sp>
        <p:nvSpPr>
          <p:cNvPr id="6" name="Text 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6323" y="4175006"/>
            <a:ext cx="1106690" cy="485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</a:tabLst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Ballots</a:t>
            </a:r>
          </a:p>
        </p:txBody>
      </p:sp>
      <p:sp>
        <p:nvSpPr>
          <p:cNvPr id="7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8129" y="4423569"/>
            <a:ext cx="3195404" cy="1379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The 3410 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optical scan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 vote reader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machine</a:t>
            </a:r>
          </a:p>
        </p:txBody>
      </p:sp>
      <p:pic>
        <p:nvPicPr>
          <p:cNvPr id="8" name="Picture 1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lum bright="-66000"/>
          </a:blip>
          <a:srcRect/>
          <a:stretch>
            <a:fillRect/>
          </a:stretch>
        </p:blipFill>
        <p:spPr bwMode="auto">
          <a:xfrm>
            <a:off x="2546350" y="1291431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9" name="Group 8"/>
          <p:cNvGrpSpPr/>
          <p:nvPr>
            <p:custDataLst>
              <p:tags r:id="rId5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10" name="Rectangle 1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6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19" name="Rectangle 1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0" name="Oval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1" name="Oval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2" name="Oval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3" name="Oval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4" name="Oval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5" name="Oval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6" name="Oval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</p:grpSp>
      <p:grpSp>
        <p:nvGrpSpPr>
          <p:cNvPr id="27" name="Group 26"/>
          <p:cNvGrpSpPr/>
          <p:nvPr>
            <p:custDataLst>
              <p:tags r:id="rId7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28" name="Rectangle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3" name="Oval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4" name="Oval 1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  <p:sp>
          <p:nvSpPr>
            <p:cNvPr id="35" name="Oval 1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Source Sans Pro" panose="020B0503030403020204"/>
              </a:endParaRPr>
            </a:p>
          </p:txBody>
        </p:sp>
      </p:grpSp>
      <p:sp>
        <p:nvSpPr>
          <p:cNvPr id="36" name="Rectangle 35"/>
          <p:cNvSpPr/>
          <p:nvPr>
            <p:custDataLst>
              <p:tags r:id="rId8"/>
            </p:custDataLst>
          </p:nvPr>
        </p:nvSpPr>
        <p:spPr>
          <a:xfrm rot="16200000">
            <a:off x="1524000" y="2552700"/>
            <a:ext cx="21336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" panose="020B0503030403020204"/>
              </a:rPr>
              <a:t>detect</a:t>
            </a:r>
            <a:endParaRPr lang="en-US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sp>
        <p:nvSpPr>
          <p:cNvPr id="37" name="Arc 36"/>
          <p:cNvSpPr/>
          <p:nvPr>
            <p:custDataLst>
              <p:tags r:id="rId9"/>
            </p:custDataLst>
          </p:nvPr>
        </p:nvSpPr>
        <p:spPr>
          <a:xfrm>
            <a:off x="2209800" y="26670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38" name="Arc 37"/>
          <p:cNvSpPr/>
          <p:nvPr>
            <p:custDataLst>
              <p:tags r:id="rId10"/>
            </p:custDataLst>
          </p:nvPr>
        </p:nvSpPr>
        <p:spPr>
          <a:xfrm>
            <a:off x="2209800" y="29718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39" name="Arc 38"/>
          <p:cNvSpPr/>
          <p:nvPr>
            <p:custDataLst>
              <p:tags r:id="rId11"/>
            </p:custDataLst>
          </p:nvPr>
        </p:nvSpPr>
        <p:spPr>
          <a:xfrm>
            <a:off x="2209800" y="3276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0" name="Arc 39"/>
          <p:cNvSpPr/>
          <p:nvPr>
            <p:custDataLst>
              <p:tags r:id="rId12"/>
            </p:custDataLst>
          </p:nvPr>
        </p:nvSpPr>
        <p:spPr>
          <a:xfrm>
            <a:off x="2209800" y="3581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1" name="Arc 40"/>
          <p:cNvSpPr/>
          <p:nvPr>
            <p:custDataLst>
              <p:tags r:id="rId13"/>
            </p:custDataLst>
          </p:nvPr>
        </p:nvSpPr>
        <p:spPr>
          <a:xfrm>
            <a:off x="2209800" y="1752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2" name="Arc 41"/>
          <p:cNvSpPr/>
          <p:nvPr>
            <p:custDataLst>
              <p:tags r:id="rId14"/>
            </p:custDataLst>
          </p:nvPr>
        </p:nvSpPr>
        <p:spPr>
          <a:xfrm>
            <a:off x="2209800" y="2057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sp>
        <p:nvSpPr>
          <p:cNvPr id="43" name="Arc 42"/>
          <p:cNvSpPr/>
          <p:nvPr>
            <p:custDataLst>
              <p:tags r:id="rId15"/>
            </p:custDataLst>
          </p:nvPr>
        </p:nvSpPr>
        <p:spPr>
          <a:xfrm>
            <a:off x="2209800" y="23622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/>
            </a:endParaRPr>
          </a:p>
        </p:txBody>
      </p:sp>
      <p:cxnSp>
        <p:nvCxnSpPr>
          <p:cNvPr id="44" name="Straight Connector 43"/>
          <p:cNvCxnSpPr>
            <a:stCxn id="36" idx="2"/>
          </p:cNvCxnSpPr>
          <p:nvPr>
            <p:custDataLst>
              <p:tags r:id="rId16"/>
            </p:custDataLst>
          </p:nvPr>
        </p:nvCxnSpPr>
        <p:spPr>
          <a:xfrm>
            <a:off x="28194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>
            <p:custDataLst>
              <p:tags r:id="rId17"/>
            </p:custDataLst>
          </p:nvPr>
        </p:nvSpPr>
        <p:spPr>
          <a:xfrm>
            <a:off x="3429000" y="2171700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" panose="020B0503030403020204"/>
              </a:rPr>
              <a:t>enc</a:t>
            </a:r>
            <a:endParaRPr lang="en-US" dirty="0">
              <a:latin typeface="Source Sans Pro" panose="020B0503030403020204"/>
            </a:endParaRPr>
          </a:p>
        </p:txBody>
      </p:sp>
      <p:cxnSp>
        <p:nvCxnSpPr>
          <p:cNvPr id="46" name="Straight Connector 45"/>
          <p:cNvCxnSpPr/>
          <p:nvPr>
            <p:custDataLst>
              <p:tags r:id="rId18"/>
            </p:custDataLst>
          </p:nvPr>
        </p:nvCxnSpPr>
        <p:spPr>
          <a:xfrm rot="5400000">
            <a:off x="31051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19"/>
            </p:custDataLst>
          </p:nvPr>
        </p:nvSpPr>
        <p:spPr bwMode="auto">
          <a:xfrm>
            <a:off x="2971800" y="2753635"/>
            <a:ext cx="3048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Source Sans Pro" panose="020B0503030403020204"/>
              </a:rPr>
              <a:t>8</a:t>
            </a:r>
          </a:p>
        </p:txBody>
      </p:sp>
      <p:cxnSp>
        <p:nvCxnSpPr>
          <p:cNvPr id="48" name="Straight Connector 47"/>
          <p:cNvCxnSpPr/>
          <p:nvPr>
            <p:custDataLst>
              <p:tags r:id="rId20"/>
            </p:custDataLst>
          </p:nvPr>
        </p:nvCxnSpPr>
        <p:spPr>
          <a:xfrm>
            <a:off x="44196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21"/>
            </p:custDataLst>
          </p:nvPr>
        </p:nvCxnSpPr>
        <p:spPr>
          <a:xfrm rot="5400000">
            <a:off x="47053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>
            <p:custDataLst>
              <p:tags r:id="rId22"/>
            </p:custDataLst>
          </p:nvPr>
        </p:nvSpPr>
        <p:spPr bwMode="auto">
          <a:xfrm>
            <a:off x="45720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Source Sans Pro" panose="020B0503030403020204"/>
              </a:rPr>
              <a:t>3</a:t>
            </a:r>
          </a:p>
        </p:txBody>
      </p:sp>
      <p:pic>
        <p:nvPicPr>
          <p:cNvPr id="51" name="Picture 50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7537992" y="21336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52" name="Straight Connector 51"/>
          <p:cNvCxnSpPr>
            <a:stCxn id="51" idx="1"/>
          </p:cNvCxnSpPr>
          <p:nvPr>
            <p:custDataLst>
              <p:tags r:id="rId24"/>
            </p:custDataLst>
          </p:nvPr>
        </p:nvCxnSpPr>
        <p:spPr>
          <a:xfrm rot="10800000">
            <a:off x="6928392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25"/>
            </p:custDataLst>
          </p:nvPr>
        </p:nvCxnSpPr>
        <p:spPr>
          <a:xfrm rot="5400000" flipH="1" flipV="1">
            <a:off x="7137942" y="270510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>
            <p:custDataLst>
              <p:tags r:id="rId26"/>
            </p:custDataLst>
          </p:nvPr>
        </p:nvSpPr>
        <p:spPr bwMode="auto">
          <a:xfrm>
            <a:off x="7012275" y="2759572"/>
            <a:ext cx="409385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Source Sans Pro" panose="020B0503030403020204"/>
              </a:rPr>
              <a:t>7</a:t>
            </a:r>
          </a:p>
        </p:txBody>
      </p:sp>
      <p:sp>
        <p:nvSpPr>
          <p:cNvPr id="55" name="TextBox 54"/>
          <p:cNvSpPr txBox="1"/>
          <p:nvPr>
            <p:custDataLst>
              <p:tags r:id="rId27"/>
            </p:custDataLst>
          </p:nvPr>
        </p:nvSpPr>
        <p:spPr bwMode="auto">
          <a:xfrm>
            <a:off x="5300377" y="2325185"/>
            <a:ext cx="1252823" cy="95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Source Sans Pro" panose="020B0503030403020204"/>
              </a:rPr>
              <a:t>7LED </a:t>
            </a:r>
            <a:br>
              <a:rPr lang="en-US" dirty="0" smtClean="0">
                <a:solidFill>
                  <a:srgbClr val="FFFFFF"/>
                </a:solidFill>
                <a:latin typeface="Source Sans Pro" panose="020B0503030403020204"/>
              </a:rPr>
            </a:br>
            <a:r>
              <a:rPr lang="en-US" dirty="0" smtClean="0">
                <a:solidFill>
                  <a:srgbClr val="FFFFFF"/>
                </a:solidFill>
                <a:latin typeface="Source Sans Pro" panose="020B0503030403020204"/>
              </a:rPr>
              <a:t>decode</a:t>
            </a:r>
          </a:p>
        </p:txBody>
      </p:sp>
      <p:sp>
        <p:nvSpPr>
          <p:cNvPr id="56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29200" y="2133600"/>
            <a:ext cx="1873250" cy="12954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83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Basic Building Blocks We have Seen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binary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encoder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sz="2800" baseline="300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  <a:endParaRPr lang="en-US" sz="2800" baseline="30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binary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decoder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sz="2800" baseline="300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Multiplexor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23" name="Straight Connector 22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endParaRPr lang="en-US" sz="2800" baseline="30000" dirty="0" smtClean="0">
              <a:solidFill>
                <a:schemeClr val="tx2"/>
              </a:solidFill>
              <a:latin typeface="Source Sans Pro" panose="020B0503030403020204"/>
            </a:endParaRPr>
          </a:p>
        </p:txBody>
      </p:sp>
      <p:cxnSp>
        <p:nvCxnSpPr>
          <p:cNvPr id="26" name="Straight Connector 25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29" name="Straight Connector 28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2" name="Straight Connector 31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5" name="Straight Connector 34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59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27446"/>
            <a:ext cx="804147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chemeClr val="tx2"/>
                </a:solidFill>
                <a:latin typeface="Source Sans Pro" panose="020B0503030403020204"/>
              </a:rPr>
              <a:t>. . .</a:t>
            </a: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41" name="TextBox 4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1</a:t>
            </a:r>
          </a:p>
        </p:txBody>
      </p:sp>
      <p:sp>
        <p:nvSpPr>
          <p:cNvPr id="42" name="TextBox 4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</a:p>
        </p:txBody>
      </p:sp>
      <p:sp>
        <p:nvSpPr>
          <p:cNvPr id="43" name="TextBox 4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2</a:t>
            </a:r>
            <a:r>
              <a:rPr lang="en-US" baseline="30000" dirty="0" smtClean="0">
                <a:solidFill>
                  <a:schemeClr val="tx2"/>
                </a:solidFill>
                <a:latin typeface="Source Sans Pro" panose="020B0503030403020204"/>
              </a:rPr>
              <a:t>M</a:t>
            </a:r>
            <a:r>
              <a:rPr lang="en-US" dirty="0" smtClean="0">
                <a:solidFill>
                  <a:schemeClr val="tx2"/>
                </a:solidFill>
                <a:latin typeface="Source Sans Pro" panose="020B0503030403020204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4163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599" y="685800"/>
            <a:ext cx="9360243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27050" indent="-29845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We can now build interesting devices with sensors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Using </a:t>
            </a:r>
            <a:r>
              <a:rPr lang="en-US" dirty="0" smtClean="0"/>
              <a:t>combinational </a:t>
            </a:r>
            <a:r>
              <a:rPr lang="en-US" dirty="0" smtClean="0"/>
              <a:t>logic</a:t>
            </a:r>
          </a:p>
          <a:p>
            <a:pPr fontAlgn="auto"/>
            <a:endParaRPr lang="en-US" dirty="0" smtClean="0"/>
          </a:p>
          <a:p>
            <a:pPr marL="0" indent="0" fontAlgn="auto">
              <a:buNone/>
            </a:pPr>
            <a:r>
              <a:rPr lang="en-US" dirty="0" smtClean="0"/>
              <a:t>We can also store data values (aka Sequential Logic)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In state-holding elements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Coupled with clocks</a:t>
            </a: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Example: A </a:t>
            </a:r>
            <a:r>
              <a:rPr lang="en-US" dirty="0">
                <a:solidFill>
                  <a:schemeClr val="tx2"/>
                </a:solidFill>
              </a:rPr>
              <a:t>Calculator</a:t>
            </a:r>
          </a:p>
        </p:txBody>
      </p:sp>
      <p:sp>
        <p:nvSpPr>
          <p:cNvPr id="9" name="Rectangle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73737" y="2733644"/>
            <a:ext cx="184731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5396577" y="2746329"/>
            <a:ext cx="1220788" cy="449354"/>
          </a:xfrm>
          <a:prstGeom prst="rect">
            <a:avLst/>
          </a:prstGeom>
          <a:noFill/>
          <a:ln w="25400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decoder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3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4576" y="1714856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13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78227" y="2425125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6" name="Picture 50" descr="8-segment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7" name="Picture 51" descr="8-segment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8" name="Picture 52" descr="8-segment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" name="Line 5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Text Box 5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0" y="4526340"/>
            <a:ext cx="423514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S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21" name="Picture 51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>
            <p:custDataLst>
              <p:tags r:id="rId15"/>
            </p:custDataLst>
          </p:nvPr>
        </p:nvSpPr>
        <p:spPr>
          <a:xfrm>
            <a:off x="1506537" y="1981200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23" name="TextBox 22"/>
          <p:cNvSpPr txBox="1"/>
          <p:nvPr>
            <p:custDataLst>
              <p:tags r:id="rId16"/>
            </p:custDataLst>
          </p:nvPr>
        </p:nvSpPr>
        <p:spPr>
          <a:xfrm>
            <a:off x="1506537" y="3225225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24" name="Line 3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4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63812" y="2920781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26" name="Text Box 5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49626" y="5111115"/>
            <a:ext cx="1196161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1=sub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9" name="Group 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30" name="AutoShap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1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Line 1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Line 1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/>
          </a:p>
        </p:txBody>
      </p:sp>
      <p:sp>
        <p:nvSpPr>
          <p:cNvPr id="40" name="Line 2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5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Text Box 3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3939381" y="2691106"/>
            <a:ext cx="1114425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  <a:latin typeface="Source Sans Pro" panose="020B0503030403020204"/>
              </a:rPr>
              <a:t>adder</a:t>
            </a:r>
          </a:p>
        </p:txBody>
      </p:sp>
      <p:sp>
        <p:nvSpPr>
          <p:cNvPr id="47" name="Text Box 3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3055937" y="3271337"/>
            <a:ext cx="960438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  <a:latin typeface="Source Sans Pro" panose="020B0503030403020204"/>
              </a:rPr>
              <a:t>mux</a:t>
            </a:r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Text Box 4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865313" y="2806125"/>
            <a:ext cx="327334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729676" y="2971800"/>
            <a:ext cx="327334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5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10476" y="3810000"/>
            <a:ext cx="327334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54" name="Line 5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6490607" y="1219200"/>
            <a:ext cx="138793" cy="56877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781799" y="1216477"/>
            <a:ext cx="138793" cy="56877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629400" y="1200150"/>
            <a:ext cx="302079" cy="136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490607" y="1805206"/>
            <a:ext cx="302079" cy="136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9750" y="194397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128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8200" y="31490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128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7748" y="2307402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0b1000 0000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6967" y="3530025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0b1000 0000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26776" y="5592108"/>
            <a:ext cx="1606550" cy="40135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21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599" y="838200"/>
            <a:ext cx="9393196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can also store data values</a:t>
            </a:r>
          </a:p>
          <a:p>
            <a:pPr lvl="1"/>
            <a:r>
              <a:rPr lang="en-US" sz="2600" dirty="0" smtClean="0"/>
              <a:t>Stateful circuit elements (D Flip Flops, Registers, …)</a:t>
            </a:r>
            <a:endParaRPr lang="en-US" sz="2600" dirty="0"/>
          </a:p>
          <a:p>
            <a:pPr lvl="1"/>
            <a:r>
              <a:rPr lang="en-US" dirty="0" smtClean="0"/>
              <a:t>Clock to synchronize state changes</a:t>
            </a:r>
          </a:p>
        </p:txBody>
      </p:sp>
    </p:spTree>
    <p:extLst>
      <p:ext uri="{BB962C8B-B14F-4D97-AF65-F5344CB8AC3E}">
        <p14:creationId xmlns:p14="http://schemas.microsoft.com/office/powerpoint/2010/main" val="29315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Example: A </a:t>
            </a:r>
            <a:r>
              <a:rPr lang="en-US" dirty="0">
                <a:solidFill>
                  <a:schemeClr val="tx2"/>
                </a:solidFill>
              </a:rPr>
              <a:t>Calculator</a:t>
            </a:r>
          </a:p>
        </p:txBody>
      </p:sp>
      <p:sp>
        <p:nvSpPr>
          <p:cNvPr id="9" name="Rectangle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73737" y="2733644"/>
            <a:ext cx="184731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5396577" y="2746329"/>
            <a:ext cx="1220788" cy="449354"/>
          </a:xfrm>
          <a:prstGeom prst="rect">
            <a:avLst/>
          </a:prstGeom>
          <a:noFill/>
          <a:ln w="25400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Source Sans Pro" panose="020B0503030403020204"/>
              </a:rPr>
              <a:t>decoder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Line 3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4576" y="1714856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13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78227" y="2425125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16" name="Picture 50" descr="8-segment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7" name="Picture 51" descr="8-segment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8" name="Picture 52" descr="8-segment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" name="Line 5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Text Box 5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0" y="4526340"/>
            <a:ext cx="423514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S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21" name="Picture 51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>
            <p:custDataLst>
              <p:tags r:id="rId15"/>
            </p:custDataLst>
          </p:nvPr>
        </p:nvSpPr>
        <p:spPr>
          <a:xfrm>
            <a:off x="1506537" y="1981200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A</a:t>
            </a:r>
          </a:p>
        </p:txBody>
      </p:sp>
      <p:sp>
        <p:nvSpPr>
          <p:cNvPr id="23" name="TextBox 22"/>
          <p:cNvSpPr txBox="1"/>
          <p:nvPr>
            <p:custDataLst>
              <p:tags r:id="rId16"/>
            </p:custDataLst>
          </p:nvPr>
        </p:nvSpPr>
        <p:spPr>
          <a:xfrm>
            <a:off x="1506537" y="3225225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B</a:t>
            </a:r>
          </a:p>
        </p:txBody>
      </p:sp>
      <p:sp>
        <p:nvSpPr>
          <p:cNvPr id="24" name="Line 3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5" name="Text Box 4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63812" y="2920781"/>
            <a:ext cx="327334" cy="4493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26" name="Text Box 5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49626" y="5111115"/>
            <a:ext cx="1196161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</a:rPr>
              <a:t>1=sub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9" name="Group 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30" name="AutoShap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1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Line 1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Line 1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/>
          </a:p>
        </p:txBody>
      </p:sp>
      <p:sp>
        <p:nvSpPr>
          <p:cNvPr id="40" name="Line 2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5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Text Box 3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3939381" y="2691106"/>
            <a:ext cx="1114425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  <a:latin typeface="Source Sans Pro" panose="020B0503030403020204"/>
              </a:rPr>
              <a:t>adder</a:t>
            </a:r>
          </a:p>
        </p:txBody>
      </p:sp>
      <p:sp>
        <p:nvSpPr>
          <p:cNvPr id="47" name="Text Box 3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3055937" y="3271337"/>
            <a:ext cx="960438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  <a:latin typeface="Source Sans Pro" panose="020B0503030403020204"/>
              </a:rPr>
              <a:t>mux</a:t>
            </a:r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Text Box 4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865313" y="2806125"/>
            <a:ext cx="327334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5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729676" y="2971800"/>
            <a:ext cx="327334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5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10476" y="3810000"/>
            <a:ext cx="327334" cy="41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54" name="Line 5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280239" y="1220789"/>
            <a:ext cx="138793" cy="56877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419032" y="1201739"/>
            <a:ext cx="302079" cy="13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338748" y="1816100"/>
            <a:ext cx="302079" cy="13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309606" y="1542144"/>
            <a:ext cx="302079" cy="13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9750" y="194397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128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8200" y="31490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128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7748" y="2307402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0b1000 0000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6967" y="3530025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 panose="020B0503030403020204"/>
              </a:rPr>
              <a:t>0b1000 0000</a:t>
            </a:r>
            <a:endParaRPr lang="en-US" sz="2800" dirty="0">
              <a:solidFill>
                <a:schemeClr val="accent1"/>
              </a:solidFill>
              <a:latin typeface="Source Sans Pro" panose="020B0503030403020204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35063" y="5136344"/>
            <a:ext cx="1594518" cy="4409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1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7230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can generalize 1-bit Full Adders to 32 bits, 64 bits …</a:t>
            </a:r>
          </a:p>
          <a:p>
            <a:r>
              <a:rPr lang="en-US" sz="2800" dirty="0"/>
              <a:t>How long does it take to compute a result?  </a:t>
            </a:r>
            <a:r>
              <a:rPr lang="en-US" sz="2800" dirty="0" smtClean="0"/>
              <a:t> </a:t>
            </a:r>
            <a:endParaRPr lang="en-US" sz="2800" dirty="0"/>
          </a:p>
          <a:p>
            <a:pPr lvl="1"/>
            <a:endParaRPr lang="en-US" sz="24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 </a:t>
            </a:r>
            <a:r>
              <a:rPr lang="en-US" dirty="0"/>
              <a:t>Efficiency and Generality</a:t>
            </a: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D8D8D8"/>
              </a:buClr>
              <a:buFontTx/>
              <a:buChar char="•"/>
            </a:pPr>
            <a:endParaRPr lang="en-US" sz="32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  <a:endParaRPr lang="en-US" sz="2800" baseline="-25000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88499" y="4304538"/>
            <a:ext cx="1143000" cy="94923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over</a:t>
            </a:r>
            <a:b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</a:br>
            <a:r>
              <a:rPr lang="en-US" dirty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flow</a:t>
            </a:r>
            <a:endParaRPr lang="en-US" baseline="-25000" dirty="0">
              <a:solidFill>
                <a:schemeClr val="tx2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sp>
        <p:nvSpPr>
          <p:cNvPr id="26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2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6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7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2800" baseline="-2500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8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US" sz="2800" baseline="-25000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9" name="Rectangle 1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5400000">
            <a:off x="2389889" y="3111033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 Box 3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124776" y="3229014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51" name="Group 50"/>
          <p:cNvGrpSpPr/>
          <p:nvPr/>
        </p:nvGrpSpPr>
        <p:grpSpPr>
          <a:xfrm flipH="1">
            <a:off x="2265104" y="2495785"/>
            <a:ext cx="503238" cy="809430"/>
            <a:chOff x="2819400" y="1781372"/>
            <a:chExt cx="503238" cy="809430"/>
          </a:xfrm>
        </p:grpSpPr>
        <p:grpSp>
          <p:nvGrpSpPr>
            <p:cNvPr id="52" name="Group 54"/>
            <p:cNvGrpSpPr>
              <a:grpSpLocks/>
            </p:cNvGrpSpPr>
            <p:nvPr>
              <p:custDataLst>
                <p:tags r:id="rId69"/>
              </p:custDataLst>
            </p:nvPr>
          </p:nvGrpSpPr>
          <p:grpSpPr bwMode="auto">
            <a:xfrm rot="5400000">
              <a:off x="2794892" y="2063055"/>
              <a:ext cx="809430" cy="246063"/>
              <a:chOff x="3513" y="1680"/>
              <a:chExt cx="1075" cy="336"/>
            </a:xfrm>
          </p:grpSpPr>
          <p:sp>
            <p:nvSpPr>
              <p:cNvPr id="55" name="AutoShape 55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56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5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5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3" name="Straight Connector 52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59" name="Rectangle 1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5400000">
            <a:off x="4008180" y="3106259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 Box 3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43069" y="3224242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61" name="Group 60"/>
          <p:cNvGrpSpPr/>
          <p:nvPr/>
        </p:nvGrpSpPr>
        <p:grpSpPr>
          <a:xfrm flipH="1">
            <a:off x="3865304" y="2495785"/>
            <a:ext cx="561348" cy="809430"/>
            <a:chOff x="4437690" y="1781372"/>
            <a:chExt cx="561348" cy="809430"/>
          </a:xfrm>
        </p:grpSpPr>
        <p:grpSp>
          <p:nvGrpSpPr>
            <p:cNvPr id="62" name="Group 47"/>
            <p:cNvGrpSpPr>
              <a:grpSpLocks/>
            </p:cNvGrpSpPr>
            <p:nvPr>
              <p:custDataLst>
                <p:tags r:id="rId64"/>
              </p:custDataLst>
            </p:nvPr>
          </p:nvGrpSpPr>
          <p:grpSpPr bwMode="auto">
            <a:xfrm rot="5400000">
              <a:off x="4471292" y="2063055"/>
              <a:ext cx="809430" cy="246063"/>
              <a:chOff x="3513" y="1680"/>
              <a:chExt cx="1075" cy="336"/>
            </a:xfrm>
          </p:grpSpPr>
          <p:sp>
            <p:nvSpPr>
              <p:cNvPr id="65" name="AutoShape 4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Oval 4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5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5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69" name="Rectangle 1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5400000">
            <a:off x="5707600" y="3111035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 Box 34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42489" y="3229018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71" name="Group 70"/>
          <p:cNvGrpSpPr/>
          <p:nvPr/>
        </p:nvGrpSpPr>
        <p:grpSpPr>
          <a:xfrm flipH="1">
            <a:off x="5612976" y="2495785"/>
            <a:ext cx="538328" cy="809430"/>
            <a:chOff x="6137110" y="1781372"/>
            <a:chExt cx="538328" cy="809430"/>
          </a:xfrm>
        </p:grpSpPr>
        <p:grpSp>
          <p:nvGrpSpPr>
            <p:cNvPr id="72" name="Group 40"/>
            <p:cNvGrpSpPr>
              <a:grpSpLocks/>
            </p:cNvGrpSpPr>
            <p:nvPr>
              <p:custDataLst>
                <p:tags r:id="rId59"/>
              </p:custDataLst>
            </p:nvPr>
          </p:nvGrpSpPr>
          <p:grpSpPr bwMode="auto">
            <a:xfrm rot="5400000">
              <a:off x="6147692" y="2063055"/>
              <a:ext cx="809430" cy="246063"/>
              <a:chOff x="3513" y="1680"/>
              <a:chExt cx="1075" cy="336"/>
            </a:xfrm>
          </p:grpSpPr>
          <p:sp>
            <p:nvSpPr>
              <p:cNvPr id="75" name="AutoShape 41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42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Line 43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44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79" name="Rectangle 1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5400000">
            <a:off x="7384000" y="3158621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 Box 34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118889" y="3276604"/>
            <a:ext cx="960438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 panose="020B0503030403020204"/>
                <a:ea typeface="+mn-ea"/>
                <a:cs typeface="+mn-cs"/>
              </a:rPr>
              <a:t>mux</a:t>
            </a:r>
          </a:p>
        </p:txBody>
      </p:sp>
      <p:grpSp>
        <p:nvGrpSpPr>
          <p:cNvPr id="81" name="Group 80"/>
          <p:cNvGrpSpPr/>
          <p:nvPr/>
        </p:nvGrpSpPr>
        <p:grpSpPr>
          <a:xfrm flipH="1">
            <a:off x="7289376" y="2495785"/>
            <a:ext cx="538328" cy="853335"/>
            <a:chOff x="7813510" y="1781372"/>
            <a:chExt cx="538328" cy="853335"/>
          </a:xfrm>
        </p:grpSpPr>
        <p:grpSp>
          <p:nvGrpSpPr>
            <p:cNvPr id="82" name="Group 33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 rot="5400000">
              <a:off x="7824092" y="2063055"/>
              <a:ext cx="809430" cy="246063"/>
              <a:chOff x="3513" y="1680"/>
              <a:chExt cx="1075" cy="336"/>
            </a:xfrm>
          </p:grpSpPr>
          <p:sp>
            <p:nvSpPr>
              <p:cNvPr id="85" name="AutoShape 3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Oval 3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Line 36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Line 37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  <p:sp>
        <p:nvSpPr>
          <p:cNvPr id="89" name="Text Box 56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001000" y="3723382"/>
            <a:ext cx="1196161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0=add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 panose="020B0503030403020204"/>
                <a:ea typeface="+mn-ea"/>
                <a:cs typeface="+mn-cs"/>
              </a:rPr>
              <a:t>1=sub</a:t>
            </a:r>
            <a:endParaRPr lang="en-US" sz="2800" dirty="0">
              <a:solidFill>
                <a:schemeClr val="tx2"/>
              </a:solidFill>
              <a:latin typeface="Source Sans Pro" panose="020B0503030403020204"/>
              <a:ea typeface="+mn-ea"/>
              <a:cs typeface="+mn-cs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noFill/>
          <a:ln w="63500" cap="flat" cmpd="sng" algn="ctr">
            <a:solidFill>
              <a:schemeClr val="tx2"/>
            </a:solidFill>
            <a:prstDash val="solid"/>
          </a:ln>
          <a:effectLst/>
        </p:spPr>
      </p:cxnSp>
      <p:grpSp>
        <p:nvGrpSpPr>
          <p:cNvPr id="96" name="Group 95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19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xHAOAgAQdBJgJmAUBEGvzcJkXvqBPuV1mhjQNv1kDCEgQRP//A0U1BQM4C2QZIDIJAJCbAwE3wB5FMwkAkIICAdvFHkU4CAD+AwB7hdI0Ek7ApD/TAKQ/HggmgoAABKAAAAqCAokBhfkd6+R1mKaKCiSKaaKZFBBOnlljtplprjwZhbYbaZ56YY5ZUsEsCiKqSy6qqyxjJJrLKpppoiOme+vB24ti8Pbi6cDXLDNBdVdgMFVdhMFdiLsFgMFZBBbDhb8LgcbjZcni8Dg7aUV2AwWEqyzDUIL+XbP5dpkqbm87NmlrvjuXO+B8PqCUWHc3NZuIK3NsETeDcbgMbJU1LVqzZIkSb8nZxljb558sboCD6TdzCJguBMAmogiZmZmEwJiYmAJTAESAIJiUTKBFxFwJhEwlExdTCaupSiUs8fgG594hNhGZm1w43GVmty48uVa0yNmK1y4ZNVrnC0bM8THGwbuGoAqMAnqD/kHu/kHr8bj0VOXOeo51zjjGSYqcTqcRTEdGoxiIisxN1xzO8xxnO8s5u9Z6TrFagFwi8MVhUpnv4nWZlNzFoMZ7TGiE/BOF+CefRW05QhJSA3QpbFiyUzWxQjVh149d8+HTwb59efPjvK9JZJYrYs2LFiycbBm1ZNWCEKzz49eXbh258+fTlzzrG1MWC2DBa1KWtuxbN2jgZsSV8OPTlnwY4d9whM3Mn34RglJSMIwmjOl5RhGEYQnCMCEYQiiiBCMJwhFCJBOU5TlNKcoynARhOScpynKaBGAhGEYRhGMEY4+/B4EAITYQ3Y43DTM2ZrWWRixWtG7jGtxYmzVbhzZGmXI0aNG2NiAK6QF2hfkPO+Q8ecGEwuMrkQQxRzQzRSTSRSQTSzIKYK547a5Zbye2muuWeWOOaK6iijEGEoqqwmAwGCuookglrvw+HweNw+Fy+DtweFtvpljjgigoswVWKuwmWZDCYC7AUVR2gIL+jTP6Nd+QGbLNXO5553O83LGXEQVT5vjzvNbamxIWDm5ZZOwsqxYRLEsUOvHmmvXygIP0vBmWbCYSQIuLQiauJSiYmJiZqSJhMTFgiYiYTExIIuBGamJiYESiSYTBOfg2uAAhNhDVw4Zs8jFwtYuGTZa0bs3K1y4yNFrfK2ZYcTVs2bN3AAqLAocBg/5PBv5PB+vCazHHhz5cenHleJias4XFoZTCJqUtxcTEwQliVCoKIupmsxMbIu6zGVxF0xhx7EECoMzut52nE6jW+UWAhfhXq+FevCJpoLIbFkNU80c9ddtONMyprtlhjQzRVTXSYLAM5NZgLMAgjnlptpvprnwrNwW14GmmKCCaayKqiaSjAMhdgLMFRJDLPXg6cHXi2LpwdtdsspNRZZgJrMNgsJgrrrJJK5YL54bQg8TMRSoFrm5FRKYmMwhMTAlBMIuJqQRJKUxKpiYiUxMJgBUlWmYmU4upgCaJhMW4+r4ce8AhNhDlm4Zt2uZwtY48mZa0xsMK3Dkc5lrBljxsm2Fy3yNHIAqVAosBhfkQA+RCeeqqaKaaSSSaSxUwEFiaKSNPTTXXfbTg2VhwsuDrpplQJqLMBZVgLLsBgLqsJdgKKIJoZZ678DgcLicLi8LicLbg6aSKKijAWYDAWYLCM9JdhLsBRJNXLfgcPh78jhcThcLh66YYqsBdiMNhMZgshgsFgIP+IWz+IX3jUTV4urqKnhnV4lMxMEImJdNzExG9ZiEWiS8WTa4uV1cREXy3hCIRMSjMJTDx+mzMXU4nCqxOoqoiFpuEcaZAg+nuPgUlKriCJJkSAiYTCQAABExJEiYi4AJgiQJgmrqSYupiYEJiaurEz1+B6n4OITYQ1b5HGVq3ZrWLhw1WtG2XEtcNMLRa2ZNW2TNjxMmjNwAK2AFbhPyorflRBnCaMrwRvTHbHiy4rymJyrKcIpowrKBCWDbs06MuTLky5M+bLky5MeLLky5ODwOHizcHgZ8zToGfM0adjOCE/EuF+Jc28JyijGEK2y4seLLiwwjCcEUaTSjBCEYISaOHwtuzTo16s+bbs16terPmy5Nerfu4Oi23ZhwMuQYcC16V1oRKEIwhFOUZJRhEnFFCcIwiRhGEYRQihFCKESESESEUIoRQihEBFHH3zwEAITYQwYMmrdszYrczBg4WtGeVitxY8OFa1y4WjDExw5MTZoAK6AF3hPyb/fk3/4V4JKww0w0rJGE4zRnCMoSQghCCVJQlGEYozRnSdK0inCbXs25MubCQnK5GaCMKkK5OLkvaso0ybdmXJr1cfBGcaKR1bdiD/iWa/iWb8vlG5SzjnjjjcWubmU2tNwhGJqaiMVqlQmrTSoa6eP43j+N5OomyJTi4mIuoie3k8oQVjOLres1dTSN45cyD9Dwd5mFRFTUzKbSRM1cTEzExKJgRdSBMXCLqJgExKJiYmJRKJQmJhKJATUi76/ALwiE2EZs2NrlzMsa1i3bsVrRnmxrcTLG1WtGGVmwy4WOVvlcgCpUBRIP+Q1r+Q1tV4zy59ozwzwlEVF4knMza1XUEXWSYlFrbbjHg+B37AIT8TAn4mBWnRnza9XFxVVRjIRojSNkoylOEYzTIxhGMYzlNCEJUaN+7XqCE6GuE41mihEnCIiEIgEEYRgjCMIwIwIgjO+XXreCgITYQyc4mjRxharcrPC3WtG+NqtcOGTda0YZczdu2cuGmJsAKpgFXg/49Vv49R+5TNXXGLm5lKohCovVxRGM4u6tmJxUxEomYYnTF8JxWMFZneY5659O+IIP+Jcr+JenzPL8r1em3NucxOJqcETUpirlcoyuESiFVEKUiKRSIiIYlGJkuufbN6IPyuV755lKQmJRKYkAJq6uCJACYmJiUAiSJTFxc7z7b1CE2EMsbZlhwsGy1xmbMVrTG0yLXGPKwWs8LdyxZNmLbGxYgCooEgAOD/lTO/lS98FjIVYB37Hg+A69B37AAIkAOXNjLW1XV4zw48ufLn4nXfheH4Xh9u/Lnw48uet8OLhxNbIkqxEsZxIQlCJqaupghUkzz8Txe3fhx4cXLmOHFjNXy58ufTr23vwPB8Lw+XNy5hw4gAA6dXLm7d2tuHHlKomEsxMpIXUozFxmJTcXV3F1mZlE0pExM1aiEWkyTMTdXM5mcxMyq7wTMTNXU0qoVEYiKiiYXMSiUQExKEa34HUCE/ACN+AFPEz5g06ADDgBCIpUABkygBmztGlo0tGnJl1a9GnRp0ad18/A4PC4fA4O7fu37t+jTmzs2c1azNnMmUaNLgcHgY4SnKcEEaRlGVaRihOlUI1hp3b9WvNnzZ2jSM2dmz6tezbwODwODwsuXhcPgcHVrZs4ZMoAAMmVq1tGlq1tGniXlJKE0ZwnKcJQpGiCcEYIwSrBKE5ThGcVU4zTRjBCEpRIVjWCc4ThEnBOEYRQiinCaMQKThGSMZVwVpCFJ2ShKFIShCCiSUJyuneN4Y9MQgvgklQrbqqBQmwWCxYAFgLAFgAsAAAAAASooWWLAAubmwBKAAsAASkoEoAAAJVzYssAC5sLiyyy3NgAAALFgCUXLYAABKAEsoUgubAC5U15+H8JvoCE2EY3LhxiYMmS1qybs1rRozyLXGZjlWs8Tlq3ZssblrlxACuUBkgGD/k/u/k/zqYAB34JiURFKpWJpUwmpxOJiJmZZq5ibrM9fG8fxPF8LKakJqxE3FgYmFXEysuTKZtFhdZmNzXHGamkcOOsWg/4AAv4AEenh+EADxt6a0xOEWrjVpq01NzFzOZmZldTOLI5+J4vgeD43HV4icBUqm4iZgjFxErm0kwmbq7QXEwSJLRYrvrXMg/CqLbXNxaJRKJmJBExdTEgTACJIkiQIkAmCauAE1cBMCBMTViJIkRKCYmJTOe/t1yAhNhGVq1ZN8LTKtYsWGNa0YsW61w0ZOVuZw1bOMbhwxzNWgAqTAU2D/kNK/kNL6dSJzU0KRGGoxOqhU0iaTq6Zi7zM2uZTmN1dZq0SiatU9YP+AAz+AA3v2PE3jUYipxmJuczc3eM0KyXF2lcQhpg4RWKqsVeLjJnNnhiD8STdzJKYkBExMTCYuABEiJAJqQImYlfg+fghNhDJxlZuG2RotcsWLla0atcy1xhaslrZoyxOcbbM1YYcgAqrAVCD/j48/j5L6eT5HXETBMSmW8bkurxFRTSJWq8KjFRU6ziYmKxVYxEXRPRw5bvfwCCD/gDG/gDDvW/K3GJ1FRDhOnKMKyy5uJMTqIq23FxmLqIVMTx11jKZms1lM1UdtoTBmrWtUSEYBCMoiE5TgRIiMEYEYBAnKMIwjKMoxhFGEIwjXwDGPgQhNhDTCwxYc2FwtbY22Za0bNGC3C4wtVrFo0x5MWTE1wsWYAqXATmE+tA+s5vmzmDHCqssM72w5J4qZMGDEyQhCE4xvW9cd8eG+HDjredaZdkZAIT8XLX4ua805GqeSOaOaOSeDHDDXLfLPDNGUMEsFMUrUhKMsbDXDe+eHDpnwoPwPYn4DSISRMTEpRcJiYmJESATFr3z8nngITYRiYsWePEzYrcbDKzWtGGZgtc4WjdbjbNMbhoxc5WbJiAKcB2F9mB7M2mqvCYXCIYMNAwDDQYCGaCeTBxYuCGE/FrZ+LV3DgnjyZWbPGGOmOk0lI5serPigIWDVINigRQQQQxRwRwwwxwyxy04ufDAITYQ5xYceZo3wrceJrkWtMLnEtxZmGVblb42LRi1bMGTfEAKUxSD/gNQ/gM36RrWISS4zfXIg/4xlP4xoUb1aomkRPLcdIXHYqHUwIIUBHCnpvxOCCE2EM8mFzjyNWi3G2YtlrTCybLcLVnhWtmjDK5YOGjDE1aAClUTg/4EHP4EAb5dOHDhi9SOHPNAg/4zyv4zt/BiUZLlM4u6hrSGXcDBIEQcBAwcvQwE8CE2EM2+Zo2zOcK3NixZFrTG1aLcTXLkWt2DZthx5GmRo4bACrUBR4T8GUX4Muc9sODHbHaskkrYmTJSmCFFlrQwQpGM8d8eHPPHOc5a6Yb3res2C2DJm0ZtENkpgIT8UkX4pJ44J2lRaVoWSVjXDW9b3w3w574cda4YwhDBaWqmaWjJfdk1ZtmjNgpG+Hbh259PDrhzgIPyOJdpmJiYtMTF1JEwmriYmYmFTGMwmSUExKLq2+vtvMAhNhDVxmcYmTnItc5WeFa0yscK1w3asVrbI0aYWbNkxcNXIAqyAVGE/CUl+Epu2XJphm4fC4fC4PA4PA4eJGE0VSMJyhCU4UjaFpStSUqQpJKSMKzjet44Z1vWrDGaE8FZAIP+Jwr+Jx3wO/brXDet6KvBUREajEThCCLjdcazG4m53txvjc3c7m95mYio5a1HK/A1YIPxK3cpJTcTKLhMF1MTEquAJhMAExMSiLoBJc76+f4AITYRmauHLDFkxrcTZm2WtGmVwtc4suRa4ZZMrXMyauMbNkAKYhuD/hhC/hhDxkRLet1xxupiYrONWIT8TsX4nY8uQZMvGw6J5lq4JoTlrV0ghcZfHBChQxxIo4IRHDDTbkY9MCE2EOWbNqwwuWC1yyyMVrRgwyLXDRswW4sThk2buM2ZvixgCoEBK4T8OSX4cf6WYISLxw1z48t88c9MuKeSWK2DFixYsWLBK1cFcYCD/iee/iexzq8VwjlqOnCtRw443XOOrje3g9uOc45nfUyAg/O3uZZmLi4vF0qIlFrSExK76/ALQCE2EYmrLIyYNWK3IzatVrRuyyrcTZqxWuWLJy5yMmLRs3ZgCpcBOoP+Irb+IrfyN8nSNXGc8Z573z3u5mo1jtnHhTTNZm83tmczvN2vhvp4AIP+KAr+KAve+HPhvUY5OEaVMJTmeMd/G8fwuLhnTDEZxmuLOZ3vNeLiQITN2JR8Io0jKKBGCCMIwiRhEjCMIwgggBFGNb8nPAAhNhDBm1w4WeXEtZsWzBa0zNsy3E0xYVubDkxM8rRhjzNcIApyI4T8TcH4mw8+Vk0yjeNZxTpK2DBgyUyUlKcsuDj0uIP+KCz+KCuTwpcoxipRbczm+LjOdxz6d7CFk2Esm3IAghghghghQwISOGWOnLy4ACE2EYs2RuzctmS3IxYtFrRzkZLXObJkW5GzNphYNWjNtmxACmIYg/4p6v4p/Yvnq+GaVeJRUaxnypCF+KIb4oZaIpqkkMUcVMM8sNMeRxWLxsaF0lUmvjgQRwQoUJHDTg8mxwAhNhGFq4Yt8uJqtyNsLha0cuca1xlxY1uNzmY4s2HJia5MIAp3JoP+LNr+LNvjnMZqKwrFY4Y1yjUr31zx555t8Yzxg/4oiv4oaY5Tw1N3u98YvNTisYxjE4nm5z38Hjx5gIXCaJDtYyAIYo4o0EMEcAghgghS16FMITYRhyYW7bK3aLWTdyzWtMWZktw4sbdbjbt2eZkzxsnGNqAKVhKD/i1O/i0vjFctckNuOvFxYIP+KPD+KOuY71dpicb6ZmiGqJyAn6cgYCDgUHCxNbAzwCE2ENGTlu3cNsS1iyYOFrRi1cLcLPE3W5c2RniYtnLhvkbgCogBMIT8aIH40ScuHbguuTtDBgyYsWbFbBKE4XnPDPLHHO86wkxR2V1UhPxQIfif7gla0sFrSlCSNb4a58u3Llz443RwUtkxZMWSVKTwZ74whONzpT8IoEIkoxIoTIEIkBACdc/XhIAhNhDDJkassuZwtYsszRa0ZM2y1y4ZMlrHM4ctsjRq5aYm4Ap5JoT8bBH417aWtkxYISRqwzy1z34MuHjz1y45kMF92GUQg/4pLP4pM5jdZxdRRoTjflXjhw4anFzHh6552IWbVRR6+GBDBCIYBDBBHFCQoIYZac7SzQAhNhDhg2xssjlqtxYmeVa0asGS1xmZsVrLI0ytmGVhhbtmoApQDIX40nvjRrsw12CswFMMuJCD/is6/isx3EL5biMgh5NGIJK4vAYHDZPCYHQgITYQwaNGDTE1brWjdhkWtMuHKtw5W7daxyOG+ZrmbtmOPCAKNgSD/hBQ/hBRdIP+MCb+MCdzggAhNhDNm1yNGjjCtaYnDVa0xMsS3EwYtFuNqxxM2zLDiyNGoAqzAUiD/hC6/hC77d4kzjnWvFqbudxkmaiI4Vjhy1jprVaVU1c5zvj131vu6to48OPTPgZ4AIT8YOH4wccODTo16s+bfgyb9FbRpSlJUtTExUlaJO+GuXDpy68ee+OsYoQlCkMFMErWZr5MeKcQg/I8j35ikJiUrq4lMTEkSRdTMTE1cVMTEwmJiYSlmc24+T19YCE2EOHLBxjysGq1zhZM1rRthcLXObNmWuWTjHjyMGTRjjZACmweg/4YSv4YO+Mb4cUcdc+HPlz1nExiaa4632CF+L974v6ZV2HwzIU4BglUcEaOeWWmVi8FgwCE6GLrzhCRCMozTlNFGKtc/NcIITYQybMcjjJlwrcbBq0WtGjjGtwuWbRbhxt2ORw3aMGzhsAKWxSE/Dlp+HLUtrzZcWPFeU4wxlSF+L974v3zHW4qPEQ3RRQS2XwQ1oXETwQQwwwJ0cMc8uPwcOuAITYQ5ZZsjJs3bLc2FthWtMbFitc4nLRblzNWuHE0xt2eRwAKtQFNhPxGxfiODhZJo37tOjPmZ82XJnzZ4SrC8pwnZaFoWpKEoUhKUIQqnWOGda1rOc4Jwhhth4HT6XFyAIP+MMr+MNWlXFb1dXTGcZ7d/Eump0xFZ1ZlOZbvd7zeed7znjO8SxrGsRqNb8by/KsAg/A8735UgiYmEpJq4TUiYuJRJGcXETExNTMTF1MSFrm+ffyeQCE2EYmjZu3yt3C3HjxY1rRviYLXLJhhWtXDfCwy5mOJo5xACmcogv7gA/uAEAG51zc3xuWGwrPPrziE/GHZ+MO0AGrXxMuBaVp2jITpNOWnJnvUhNUpxnNGKCMEYwIiKMIkUY4c/Jn0gCE2ENm2PE0Z4mK1wyzZVrTMybrXOTDkW4WjfHkxMMTJy2xACqABPYT8XPn4ujb3wQhLJw+FydF7XkWhKFpUtK1JUgJ1YZ1veeGeGcYzSrix8rh8LOCD/jEi/jEf2nGYrOKqNY5TwiqiMzG7zvnned31jfHbmuGsVw1FdOvld+3kgITsZIeB4xkQCME4RhEEJynCEUIwhOAjKcIwiRje/J1w8DAhNhDBlmxNnDXGtYMsuZa0yYsa1y1YZlrbExyNGLPK0xuWIApxJYP+Mkz+MlvwPF8AYzCETF1MTE1mphFzjvoAhPxhEfjCVwZcwzZ92GRKakYUxYMFrWlGd8MNdcaE52Ds8LXCMIozAhGBGEYRjCat+nhkITYQ1zZGDPNkbrWzhjlWtG+XKtc4cOJayauMrdyxxMGbXIAKXxiD/jfu/jfvRLwvDO3Gsxbd55uuQIT8YdX4w62fMnI1QzYNmDRgpLLiy3CFxGWhz8qCNDCIYEaPE5uGYCE2EOWmVq2yZcq1g2auVrRizarcWFqwWtGrBrjbZszdrmZA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4OHAOAgAQdBNwH0gQBEGvzcJkXvqBPuV1mhjQNv1kDCEgQRP//A0U1BQM4C2QZIDIJAJCbAwE3wB5FMwkAkIICAdvFHkU4CAD+AwB7hdI0Ek7ApD/TAKQ/CvUBbobywCeV9GPgZOAj4GRhJVKwsXCxcHEwcGg4CBhoKMioyQjI6SkpCUipSOiohAw8TIx8nK0ajlZeRk42Fi4SChoiMjpCOkJKUjpaQlpSUkoaIgYGVkZWZm5uPs42TlZGNhISQkpSaplpKRU9GQkMg/4PzP4Pw7qcde3flut641mdri6YiKTqZxMxFiJBLlmYhV0iLLN6ykmYETUxOLhExcLxlwz4PTnMgIOPAm1TEzMZmUxMJiRKLiUTAAIlEgAJhARMSmJiYEwkCYkmevwHD4GAITYQ5xsnLBtlcrWLPGxWtMWHCtw5GjlblbMWmZlkbN2bnIAK3AFag/5a2P5aybzG3eu8dcbjFRwxWjzOfC6mZZTcyz1TcyVhVVDwrnUoyu7uc5mInERFZbx4epmF+Epz4SjYKrKMBJgF081sGFYGW2nGmXttwOFvljkkqwGEwGCqwV2CwWCuuoQ124HC25Nj8PhcHbWssuwmGyGIx2AwGCsmljrtntnrowtEE4CE5GTv0lSEIwlNGZGKESEYwijCBGU5TQnKMpwjBGUUIoyrKshGBCcEEUYRjGd+Pvh1gCE2EOM2TLhaZsq1s5btFrRi4bLcTPG0W42jVvjYOcjdjlyACqgCfYP+WJD+WJFy5s11xzjnWYvk4OmNcHTj03jjV3G6zHWec8XOpisVhq+GsYaVmc7nLe843HPGYur0xEcPBwtidVynSJtneOOb43nM1GdYkIbxAyeIGVKRUtFS0JJQcRFwMjByMXFx8fHzcfJzMfKxMTEI6KjpSMlIqajpySlo6IioGFjZGNlYmZk5WZk5ORmYGHhIKOjpKWjJSSpJSYmpKSioKDi4uXjZeNl4+Zk5eTjY+JiYJAQ0NDRUZFRUdIV05RTVFKSUNFxsfRxsvNiDfAz4DiIxMzKZi4uLE3FxNTiKiYJiasXCYmJiSZiUTCpggExKSJJiYupiYmARKJqYmTPu+O8YITYQ3cM2DXFlyLWLhu4WtGONutcOG2Ra3a42rBk0bt3DHMAKsAFSg/4ycv4yczv2O/bw/C83tvHHhuIiGmEAcNzAqahVwTMXnWxW9WXrdTCI34G0gIP+PA7+PA848DnyiWNTrGqqmLy3e89x5M1zuZWIUxiMR4Xj+MPAxjhy1iqil7d9eH15gITgcTuxhKMooIk4RRhOU5RjKKCEUIiJCcpwhEhEEYBCck5RhOU414++PgghNhDVhkYYmzVgtzNWDZa0zMGi3FlZNVrRpkZuWDhoyzMcoAqRATyD/jqg/jq95djw/CM6uLq4mZxmkxMVME0qauIuGYXExdTAhPx2gfjtHw5jToM0IWtghaEUMcZ3jeufRpMtcLDedUFIUpilLNt2Z8wAhLaKzRjFOKIQjGU5ThOUUIoRhGMqyijKKUUYTFb8fH3gITYQwbtG7LMwaLcONsxWtGWNktw48WNazyOG+Vhjy43LNgAKaiGD/gv4/gv5q10ETMTVxNTU43hnlz7dwIT8dr347X8+Zr1BkhK1qWxSpJOOGt9NuXo0gISWqc0Yk0YowgnCcpyrBOu3ix6gITYQ3zNcONmzxrcbdpkWtGmPKtxYWTVa3w4sLDHmyMWrJsAKiwEvhPwnSfhOtvm30nWsYxhghmtizYMFJWJxrHDfDjw3vec4QxX0WxCD/jvE/jvV1qdVrWq4RVRdZve+vHn158c5zxmIxFcuXKvAvwscAITlbuvFGMYoRhOUZTAQjCMJwRIwijG+niz6wCE2EMGeZk4xsWa1nixMFrRqxxLXLFtiW42+LC2xucrhs3zACooBLoT8OQH4chdN9c8NccMNGC2TRqzbNGjBa0oxrhw5deXLnrhYcUeBPJaE/HgV+PCdgjipmxZsGSlpSvOt9N9uPTnz3yzjhpHFgtbNgzR41cSE6G6PgERITIiMAhGEYIiMIk5z4fBh3CE2EOHOTFlwsnK1k4YsVrRhjaLcLFgzWtW7RmzZsszPCxyACowBMIT8QnH4hOc+Y0wnhnhneFMWTNs0cDBmtVPDjrpw4758OWt5mSHClqCE/Hcl+O5PLkMErUwYqSpSEZzvjx5899OeeWccMYKStgwYrbHAhoCE8CUh4NhOAgIwjCcABBGEYRIwinPHy8OoITYQ3yNWGVhlwrWbnHiWtMLRstc4m2Ra1Y5HDFthYZMbdwAKhQEqhPxZffizjtwdE4yRlaVKWtgwWxSpGU71x1x3rXDHC1yrlIT8eBn48K+FfdbBkpiWjOMcM65748+PLjrec2G1aShbDxGQhdBgItihQwwQwRwIYCCGBDBCgRxQiGOPE5NnACE2EZMbXM5ZYmi1g5Y4lrRxhZLcObDlWuWuVxkcuHLbMwYA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AEHAOAgAQdBIgEwgIBEFk4RmHd4dxPl1ejUlQ35QIDCEgQRP//A0U1BQM4C2QZIDIJAJCbAwE3wB5FMwkAkIICAdvFHkU4CAD+AwB7hdI0Ek7ApD/TAKQ/CvABX4P+Fej+Ff3wkTwm5javD8Lx/G8nopnEYjhjSNud88xvU4ikVHOc5uTpjh0rlSuM75553xjMIjljhy1wxi471x4ghvCD94QgYBGxkvEQKBgICMk5KFhJqGjI6SjpaGioqMgIyAhIeAj4OHkYuTh42Pk42VkZuZo6GjnZmXiYWAQ0NERkZHTU9QT1VVVFdSUlZNYOn4hCw8rF4FoIOPgJdGy4g/gyI+BdyExMIkmLQmDNyiLrURS5QiZiplMSEzMwmoUTF1IiYm5vPX244CE2EZm7hywxOGi1zmyOVrRwwcLcLNjjWuXDdzhy5GbjEycgCoMCZYP+PeL+PhN4V+BXCKTdylOJ4TGJxMxc5nbcWnFaxVUNr2zMojGOWuXCKi873vPHfGbtXDhy5cIm++eeeeJAh/BcF4Lb4NEoFGIhEolFolDohEIVDoJCIPAYfDYzF4vF4vEYvE4fEYjK4/IZXK5nIYzA4FEIhII9HIlDodCotDopFJBJJdLpZMJlJpBCoLC43F5TJ5LJZHIZTLZfLZnMZbK4/FYHAYNDopFolFodEJFBIlEosIP4E166eN3MwhMISTCYJiZqYmpgCUhEglEwlUzUiYuCIvExcLhc9/fq/aAhNhDJpizY8jRqtZZHLda0Z5WC3E5b41uNwxZZGOVqyytMYA==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732</TotalTime>
  <Words>4074</Words>
  <Application>Microsoft Office PowerPoint</Application>
  <PresentationFormat>On-screen Show (4:3)</PresentationFormat>
  <Paragraphs>2004</Paragraphs>
  <Slides>70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7" baseType="lpstr">
      <vt:lpstr>ＭＳ Ｐゴシック</vt:lpstr>
      <vt:lpstr>Arial</vt:lpstr>
      <vt:lpstr>Arial Unicode MS</vt:lpstr>
      <vt:lpstr>Calibri</vt:lpstr>
      <vt:lpstr>Calibri (Body)</vt:lpstr>
      <vt:lpstr>Cambria Math</vt:lpstr>
      <vt:lpstr>Chalkduster</vt:lpstr>
      <vt:lpstr>Lucida Grande</vt:lpstr>
      <vt:lpstr>Osaka</vt:lpstr>
      <vt:lpstr>新細明體</vt:lpstr>
      <vt:lpstr>Source Sans Pro</vt:lpstr>
      <vt:lpstr>Source Sans Pro Light</vt:lpstr>
      <vt:lpstr>StarSymbol</vt:lpstr>
      <vt:lpstr>Tahoma</vt:lpstr>
      <vt:lpstr>Times New Roman</vt:lpstr>
      <vt:lpstr>Wingdings</vt:lpstr>
      <vt:lpstr>Bracy_theme</vt:lpstr>
      <vt:lpstr>State</vt:lpstr>
      <vt:lpstr>Big Picture: Building a Processor</vt:lpstr>
      <vt:lpstr>Review</vt:lpstr>
      <vt:lpstr>Review</vt:lpstr>
      <vt:lpstr>Example: A Calculator</vt:lpstr>
      <vt:lpstr>Example: A Calculator</vt:lpstr>
      <vt:lpstr>Example: A Calculator</vt:lpstr>
      <vt:lpstr>Example: A Calculator</vt:lpstr>
      <vt:lpstr>Review: Efficiency and Generality</vt:lpstr>
      <vt:lpstr>Review: Efficiency and Generality</vt:lpstr>
      <vt:lpstr>Review: Efficiency and Generality</vt:lpstr>
      <vt:lpstr>Review: Efficiency and Generality</vt:lpstr>
      <vt:lpstr>Performance</vt:lpstr>
      <vt:lpstr>4-bit Ripple Carry Adder</vt:lpstr>
      <vt:lpstr>Stateful Components</vt:lpstr>
      <vt:lpstr>Goals for Today</vt:lpstr>
      <vt:lpstr>Goal</vt:lpstr>
      <vt:lpstr>First Attempt: Unstable Devices</vt:lpstr>
      <vt:lpstr>First Attempt: Unstable Devices</vt:lpstr>
      <vt:lpstr>Second Attempt: Bistable Devices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iClicker Question</vt:lpstr>
      <vt:lpstr>Third Attempt: Set-Reset Latch</vt:lpstr>
      <vt:lpstr>Third Attempt: Set-Reset Latch</vt:lpstr>
      <vt:lpstr>Takeaway</vt:lpstr>
      <vt:lpstr>Next Goal</vt:lpstr>
      <vt:lpstr>Fourth Attempt: (Unclocked) D Latch</vt:lpstr>
      <vt:lpstr>Fourth Attempt: (Unclocked) D Latch</vt:lpstr>
      <vt:lpstr>Takeaway</vt:lpstr>
      <vt:lpstr>Next Goal</vt:lpstr>
      <vt:lpstr>Aside: Clocks</vt:lpstr>
      <vt:lpstr>Clock Disciplines</vt:lpstr>
      <vt:lpstr>Clock Methodology</vt:lpstr>
      <vt:lpstr>Round 2: D Latch (1)</vt:lpstr>
      <vt:lpstr>Round 2: D Latch (1)</vt:lpstr>
      <vt:lpstr>Round 2: D Latch (1)</vt:lpstr>
      <vt:lpstr>Round 2: D Latch (1)</vt:lpstr>
      <vt:lpstr>iClicker Question</vt:lpstr>
      <vt:lpstr>iClicker Question</vt:lpstr>
      <vt:lpstr>iClicker Question</vt:lpstr>
      <vt:lpstr>Round 3: D Flip-Flop</vt:lpstr>
      <vt:lpstr>Round 3: D Flip-Flop</vt:lpstr>
      <vt:lpstr>iClicker Question – start here</vt:lpstr>
      <vt:lpstr>iClicker Question – start here</vt:lpstr>
      <vt:lpstr>Edge-Triggered D Flip-Flop</vt:lpstr>
      <vt:lpstr>Edge-Triggered D Flip-Flop</vt:lpstr>
      <vt:lpstr>Takeaway</vt:lpstr>
      <vt:lpstr>Next Goal</vt:lpstr>
      <vt:lpstr>Registers</vt:lpstr>
      <vt:lpstr>Takeaway</vt:lpstr>
      <vt:lpstr>An Example: What will this circuit do?</vt:lpstr>
      <vt:lpstr>An Example: What will this circuit do?</vt:lpstr>
      <vt:lpstr>Decoder Example: 7-Segment LED </vt:lpstr>
      <vt:lpstr>Decoder Example: 7-Segment LED </vt:lpstr>
      <vt:lpstr>Decoder Example: 7-Segment LED Decoder</vt:lpstr>
      <vt:lpstr>7  Segment  LED  Decoder Implementation</vt:lpstr>
      <vt:lpstr>7  Segment  LED  Decoder Implementation</vt:lpstr>
      <vt:lpstr>Basic Building Blocks We have Seen</vt:lpstr>
      <vt:lpstr>Encoders</vt:lpstr>
      <vt:lpstr>Example Encoder Truth Table</vt:lpstr>
      <vt:lpstr>Example Encoder Truth Table</vt:lpstr>
      <vt:lpstr>Basic Building Blocks Example: Voting</vt:lpstr>
      <vt:lpstr>Basic Building Blocks We have Seen</vt:lpstr>
      <vt:lpstr>Recap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</dc:title>
  <dc:creator>loaner</dc:creator>
  <cp:lastModifiedBy>Hakim Weatherspoon</cp:lastModifiedBy>
  <cp:revision>28</cp:revision>
  <dcterms:created xsi:type="dcterms:W3CDTF">2018-12-26T23:36:40Z</dcterms:created>
  <dcterms:modified xsi:type="dcterms:W3CDTF">2019-01-31T13:43:22Z</dcterms:modified>
</cp:coreProperties>
</file>