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20.xml" ContentType="application/vnd.openxmlformats-officedocument.presentationml.notesSlide+xml"/>
  <Override PartName="/ppt/tags/tag478.xml" ContentType="application/vnd.openxmlformats-officedocument.presentationml.tags+xml"/>
  <Override PartName="/ppt/notesSlides/notesSlide21.xml" ContentType="application/vnd.openxmlformats-officedocument.presentationml.notesSlide+xml"/>
  <Override PartName="/ppt/tags/tag479.xml" ContentType="application/vnd.openxmlformats-officedocument.presentationml.tags+xml"/>
  <Override PartName="/ppt/notesSlides/notesSlide22.xml" ContentType="application/vnd.openxmlformats-officedocument.presentationml.notesSlide+xml"/>
  <Override PartName="/ppt/tags/tag480.xml" ContentType="application/vnd.openxmlformats-officedocument.presentationml.tags+xml"/>
  <Override PartName="/ppt/notesSlides/notesSlide23.xml" ContentType="application/vnd.openxmlformats-officedocument.presentationml.notesSlide+xml"/>
  <Override PartName="/ppt/tags/tag481.xml" ContentType="application/vnd.openxmlformats-officedocument.presentationml.tags+xml"/>
  <Override PartName="/ppt/notesSlides/notesSlide24.xml" ContentType="application/vnd.openxmlformats-officedocument.presentationml.notesSlide+xml"/>
  <Override PartName="/ppt/tags/tag482.xml" ContentType="application/vnd.openxmlformats-officedocument.presentationml.tags+xml"/>
  <Override PartName="/ppt/notesSlides/notesSlide25.xml" ContentType="application/vnd.openxmlformats-officedocument.presentationml.notesSlide+xml"/>
  <Override PartName="/ppt/tags/tag483.xml" ContentType="application/vnd.openxmlformats-officedocument.presentationml.tags+xml"/>
  <Override PartName="/ppt/tags/tag484.xml" ContentType="application/vnd.openxmlformats-officedocument.presentationml.tags+xml"/>
  <Override PartName="/ppt/notesSlides/notesSlide26.xml" ContentType="application/vnd.openxmlformats-officedocument.presentationml.notesSlide+xml"/>
  <Override PartName="/ppt/tags/tag485.xml" ContentType="application/vnd.openxmlformats-officedocument.presentationml.tags+xml"/>
  <Override PartName="/ppt/tags/tag486.xml" ContentType="application/vnd.openxmlformats-officedocument.presentationml.tags+xml"/>
  <Override PartName="/ppt/notesSlides/notesSlide27.xml" ContentType="application/vnd.openxmlformats-officedocument.presentationml.notesSlide+xml"/>
  <Override PartName="/ppt/tags/tag48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88.xml" ContentType="application/vnd.openxmlformats-officedocument.presentationml.tags+xml"/>
  <Override PartName="/ppt/tags/tag489.xml" ContentType="application/vnd.openxmlformats-officedocument.presentationml.tags+xml"/>
  <Override PartName="/ppt/notesSlides/notesSlide31.xml" ContentType="application/vnd.openxmlformats-officedocument.presentationml.notesSlide+xml"/>
  <Override PartName="/ppt/tags/tag490.xml" ContentType="application/vnd.openxmlformats-officedocument.presentationml.tags+xml"/>
  <Override PartName="/ppt/tags/tag491.xml" ContentType="application/vnd.openxmlformats-officedocument.presentationml.tags+xml"/>
  <Override PartName="/ppt/notesSlides/notesSlide32.xml" ContentType="application/vnd.openxmlformats-officedocument.presentationml.notesSlide+xml"/>
  <Override PartName="/ppt/tags/tag492.xml" ContentType="application/vnd.openxmlformats-officedocument.presentationml.tags+xml"/>
  <Override PartName="/ppt/tags/tag493.xml" ContentType="application/vnd.openxmlformats-officedocument.presentationml.tags+xml"/>
  <Override PartName="/ppt/notesSlides/notesSlide33.xml" ContentType="application/vnd.openxmlformats-officedocument.presentationml.notesSlide+xml"/>
  <Override PartName="/ppt/tags/tag494.xml" ContentType="application/vnd.openxmlformats-officedocument.presentationml.tags+xml"/>
  <Override PartName="/ppt/tags/tag495.xml" ContentType="application/vnd.openxmlformats-officedocument.presentationml.tags+xml"/>
  <Override PartName="/ppt/notesSlides/notesSlide34.xml" ContentType="application/vnd.openxmlformats-officedocument.presentationml.notesSlide+xml"/>
  <Override PartName="/ppt/tags/tag496.xml" ContentType="application/vnd.openxmlformats-officedocument.presentationml.tags+xml"/>
  <Override PartName="/ppt/tags/tag497.xml" ContentType="application/vnd.openxmlformats-officedocument.presentationml.tags+xml"/>
  <Override PartName="/ppt/notesSlides/notesSlide35.xml" ContentType="application/vnd.openxmlformats-officedocument.presentationml.notesSlide+xml"/>
  <Override PartName="/ppt/tags/tag498.xml" ContentType="application/vnd.openxmlformats-officedocument.presentationml.tags+xml"/>
  <Override PartName="/ppt/tags/tag49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notesSlides/notesSlide38.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notesSlides/notesSlide39.xml" ContentType="application/vnd.openxmlformats-officedocument.presentationml.notesSlide+xml"/>
  <Override PartName="/ppt/tags/tag5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77"/>
  </p:notesMasterIdLst>
  <p:sldIdLst>
    <p:sldId id="256" r:id="rId2"/>
    <p:sldId id="341" r:id="rId3"/>
    <p:sldId id="261" r:id="rId4"/>
    <p:sldId id="330" r:id="rId5"/>
    <p:sldId id="331" r:id="rId6"/>
    <p:sldId id="335" r:id="rId7"/>
    <p:sldId id="337" r:id="rId8"/>
    <p:sldId id="339" r:id="rId9"/>
    <p:sldId id="338" r:id="rId10"/>
    <p:sldId id="340" r:id="rId11"/>
    <p:sldId id="342" r:id="rId12"/>
    <p:sldId id="343" r:id="rId13"/>
    <p:sldId id="344" r:id="rId14"/>
    <p:sldId id="346" r:id="rId15"/>
    <p:sldId id="345" r:id="rId16"/>
    <p:sldId id="347" r:id="rId17"/>
    <p:sldId id="348" r:id="rId18"/>
    <p:sldId id="349" r:id="rId19"/>
    <p:sldId id="350" r:id="rId20"/>
    <p:sldId id="351" r:id="rId21"/>
    <p:sldId id="405" r:id="rId22"/>
    <p:sldId id="353" r:id="rId23"/>
    <p:sldId id="354" r:id="rId24"/>
    <p:sldId id="355" r:id="rId25"/>
    <p:sldId id="406" r:id="rId26"/>
    <p:sldId id="357" r:id="rId27"/>
    <p:sldId id="356" r:id="rId28"/>
    <p:sldId id="358" r:id="rId29"/>
    <p:sldId id="359" r:id="rId30"/>
    <p:sldId id="407" r:id="rId31"/>
    <p:sldId id="361" r:id="rId32"/>
    <p:sldId id="362" r:id="rId33"/>
    <p:sldId id="408" r:id="rId34"/>
    <p:sldId id="409" r:id="rId35"/>
    <p:sldId id="364" r:id="rId36"/>
    <p:sldId id="410" r:id="rId37"/>
    <p:sldId id="366" r:id="rId38"/>
    <p:sldId id="367" r:id="rId39"/>
    <p:sldId id="368" r:id="rId40"/>
    <p:sldId id="369" r:id="rId41"/>
    <p:sldId id="371" r:id="rId42"/>
    <p:sldId id="372" r:id="rId43"/>
    <p:sldId id="370" r:id="rId44"/>
    <p:sldId id="373" r:id="rId45"/>
    <p:sldId id="374" r:id="rId46"/>
    <p:sldId id="375" r:id="rId47"/>
    <p:sldId id="376" r:id="rId48"/>
    <p:sldId id="377" r:id="rId49"/>
    <p:sldId id="379" r:id="rId50"/>
    <p:sldId id="380" r:id="rId51"/>
    <p:sldId id="378" r:id="rId52"/>
    <p:sldId id="381" r:id="rId53"/>
    <p:sldId id="382" r:id="rId54"/>
    <p:sldId id="383" r:id="rId55"/>
    <p:sldId id="384" r:id="rId56"/>
    <p:sldId id="388" r:id="rId57"/>
    <p:sldId id="387" r:id="rId58"/>
    <p:sldId id="411" r:id="rId59"/>
    <p:sldId id="389" r:id="rId60"/>
    <p:sldId id="391" r:id="rId61"/>
    <p:sldId id="392" r:id="rId62"/>
    <p:sldId id="393" r:id="rId63"/>
    <p:sldId id="394" r:id="rId64"/>
    <p:sldId id="395" r:id="rId65"/>
    <p:sldId id="396" r:id="rId66"/>
    <p:sldId id="397" r:id="rId67"/>
    <p:sldId id="398" r:id="rId68"/>
    <p:sldId id="399" r:id="rId69"/>
    <p:sldId id="400" r:id="rId70"/>
    <p:sldId id="401" r:id="rId71"/>
    <p:sldId id="402" r:id="rId72"/>
    <p:sldId id="403" r:id="rId73"/>
    <p:sldId id="404" r:id="rId74"/>
    <p:sldId id="336" r:id="rId75"/>
    <p:sldId id="329" r:id="rId76"/>
  </p:sldIdLst>
  <p:sldSz cx="9144000" cy="6858000" type="screen4x3"/>
  <p:notesSz cx="7315200" cy="9601200"/>
  <p:defaultTextStyle>
    <a:defPPr>
      <a:defRPr lang="en-GB"/>
    </a:defPPr>
    <a:lvl1pPr algn="l" defTabSz="457200" rtl="0" fontAlgn="base">
      <a:spcBef>
        <a:spcPct val="0"/>
      </a:spcBef>
      <a:spcAft>
        <a:spcPct val="0"/>
      </a:spcAft>
      <a:defRPr sz="2400" kern="1200">
        <a:solidFill>
          <a:schemeClr val="bg1"/>
        </a:solidFill>
        <a:latin typeface="Times New Roman" pitchFamily="18" charset="0"/>
        <a:ea typeface="Osaka"/>
        <a:cs typeface="Osaka"/>
      </a:defRPr>
    </a:lvl1pPr>
    <a:lvl2pPr marL="742950" indent="-285750" algn="l" defTabSz="457200" rtl="0" fontAlgn="base">
      <a:spcBef>
        <a:spcPct val="0"/>
      </a:spcBef>
      <a:spcAft>
        <a:spcPct val="0"/>
      </a:spcAft>
      <a:defRPr sz="2400" kern="1200">
        <a:solidFill>
          <a:schemeClr val="bg1"/>
        </a:solidFill>
        <a:latin typeface="Times New Roman" pitchFamily="18" charset="0"/>
        <a:ea typeface="Osaka"/>
        <a:cs typeface="Osaka"/>
      </a:defRPr>
    </a:lvl2pPr>
    <a:lvl3pPr marL="1143000" indent="-228600" algn="l" defTabSz="457200" rtl="0" fontAlgn="base">
      <a:spcBef>
        <a:spcPct val="0"/>
      </a:spcBef>
      <a:spcAft>
        <a:spcPct val="0"/>
      </a:spcAft>
      <a:defRPr sz="2400" kern="1200">
        <a:solidFill>
          <a:schemeClr val="bg1"/>
        </a:solidFill>
        <a:latin typeface="Times New Roman" pitchFamily="18" charset="0"/>
        <a:ea typeface="Osaka"/>
        <a:cs typeface="Osaka"/>
      </a:defRPr>
    </a:lvl3pPr>
    <a:lvl4pPr marL="1600200" indent="-228600" algn="l" defTabSz="457200" rtl="0" fontAlgn="base">
      <a:spcBef>
        <a:spcPct val="0"/>
      </a:spcBef>
      <a:spcAft>
        <a:spcPct val="0"/>
      </a:spcAft>
      <a:defRPr sz="2400" kern="1200">
        <a:solidFill>
          <a:schemeClr val="bg1"/>
        </a:solidFill>
        <a:latin typeface="Times New Roman" pitchFamily="18" charset="0"/>
        <a:ea typeface="Osaka"/>
        <a:cs typeface="Osaka"/>
      </a:defRPr>
    </a:lvl4pPr>
    <a:lvl5pPr marL="2057400" indent="-228600" algn="l" defTabSz="457200" rtl="0" fontAlgn="base">
      <a:spcBef>
        <a:spcPct val="0"/>
      </a:spcBef>
      <a:spcAft>
        <a:spcPct val="0"/>
      </a:spcAft>
      <a:defRPr sz="2400" kern="1200">
        <a:solidFill>
          <a:schemeClr val="bg1"/>
        </a:solidFill>
        <a:latin typeface="Times New Roman" pitchFamily="18" charset="0"/>
        <a:ea typeface="Osaka"/>
        <a:cs typeface="Osaka"/>
      </a:defRPr>
    </a:lvl5pPr>
    <a:lvl6pPr marL="2286000" algn="l" defTabSz="914400" rtl="0" eaLnBrk="1" latinLnBrk="0" hangingPunct="1">
      <a:defRPr sz="2400" kern="1200">
        <a:solidFill>
          <a:schemeClr val="bg1"/>
        </a:solidFill>
        <a:latin typeface="Times New Roman" pitchFamily="18" charset="0"/>
        <a:ea typeface="Osaka"/>
        <a:cs typeface="Osaka"/>
      </a:defRPr>
    </a:lvl6pPr>
    <a:lvl7pPr marL="2743200" algn="l" defTabSz="914400" rtl="0" eaLnBrk="1" latinLnBrk="0" hangingPunct="1">
      <a:defRPr sz="2400" kern="1200">
        <a:solidFill>
          <a:schemeClr val="bg1"/>
        </a:solidFill>
        <a:latin typeface="Times New Roman" pitchFamily="18" charset="0"/>
        <a:ea typeface="Osaka"/>
        <a:cs typeface="Osaka"/>
      </a:defRPr>
    </a:lvl7pPr>
    <a:lvl8pPr marL="3200400" algn="l" defTabSz="914400" rtl="0" eaLnBrk="1" latinLnBrk="0" hangingPunct="1">
      <a:defRPr sz="2400" kern="1200">
        <a:solidFill>
          <a:schemeClr val="bg1"/>
        </a:solidFill>
        <a:latin typeface="Times New Roman" pitchFamily="18" charset="0"/>
        <a:ea typeface="Osaka"/>
        <a:cs typeface="Osaka"/>
      </a:defRPr>
    </a:lvl8pPr>
    <a:lvl9pPr marL="3657600" algn="l" defTabSz="914400" rtl="0" eaLnBrk="1" latinLnBrk="0" hangingPunct="1">
      <a:defRPr sz="2400" kern="1200">
        <a:solidFill>
          <a:schemeClr val="bg1"/>
        </a:solidFill>
        <a:latin typeface="Times New Roman" pitchFamily="18" charset="0"/>
        <a:ea typeface="Osaka"/>
        <a:cs typeface="Osak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hna Pancholi" initials="MP" lastIdx="1" clrIdx="0">
    <p:extLst>
      <p:ext uri="{19B8F6BF-5375-455C-9EA6-DF929625EA0E}">
        <p15:presenceInfo xmlns:p15="http://schemas.microsoft.com/office/powerpoint/2012/main" userId="9db20cd83d7b43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8" autoAdjust="0"/>
    <p:restoredTop sz="71996" autoAdjust="0"/>
  </p:normalViewPr>
  <p:slideViewPr>
    <p:cSldViewPr snapToGrid="0">
      <p:cViewPr>
        <p:scale>
          <a:sx n="44" d="100"/>
          <a:sy n="44" d="100"/>
        </p:scale>
        <p:origin x="2070" y="693"/>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05T20:22:40.294"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0E90463-4204-4A47-BD59-29F173821F01}" type="datetimeFigureOut">
              <a:rPr lang="en-US" smtClean="0"/>
              <a:t>1/28/2019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A07C6AFC-CB88-4FD0-8820-98DC49988D23}" type="slidenum">
              <a:rPr lang="en-US" smtClean="0"/>
              <a:t>‹#›</a:t>
            </a:fld>
            <a:endParaRPr lang="en-US"/>
          </a:p>
        </p:txBody>
      </p:sp>
    </p:spTree>
    <p:extLst>
      <p:ext uri="{BB962C8B-B14F-4D97-AF65-F5344CB8AC3E}">
        <p14:creationId xmlns:p14="http://schemas.microsoft.com/office/powerpoint/2010/main" val="29697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66589">
              <a:defRPr/>
            </a:pPr>
            <a:r>
              <a:rPr lang="en-US" dirty="0" smtClean="0"/>
              <a:t>637 has a 1’s place , 10’s place and 100’s place</a:t>
            </a:r>
          </a:p>
          <a:p>
            <a:pPr marL="0" lvl="2" defTabSz="966589">
              <a:defRPr/>
            </a:pPr>
            <a:r>
              <a:rPr lang="en-US" dirty="0" smtClean="0"/>
              <a:t>Show</a:t>
            </a:r>
            <a:r>
              <a:rPr lang="en-US" baseline="0" dirty="0" smtClean="0"/>
              <a:t> how to go from </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a:t>
            </a:fld>
            <a:endParaRPr lang="en-US"/>
          </a:p>
        </p:txBody>
      </p:sp>
    </p:spTree>
    <p:extLst>
      <p:ext uri="{BB962C8B-B14F-4D97-AF65-F5344CB8AC3E}">
        <p14:creationId xmlns:p14="http://schemas.microsoft.com/office/powerpoint/2010/main" val="3398153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Is 637 same as 0x 637 ?</a:t>
            </a:r>
          </a:p>
          <a:p>
            <a:endParaRPr lang="en-US" dirty="0">
              <a:latin typeface="Calibri" pitchFamily="34" charset="0"/>
            </a:endParaRPr>
          </a:p>
          <a:p>
            <a:r>
              <a:rPr lang="en-US" dirty="0">
                <a:latin typeface="Calibri" pitchFamily="34" charset="0"/>
              </a:rPr>
              <a:t>637 =</a:t>
            </a:r>
            <a:r>
              <a:rPr lang="en-US" baseline="0" dirty="0">
                <a:latin typeface="Calibri" pitchFamily="34" charset="0"/>
              </a:rPr>
              <a:t> 0o1175 = 0b10 0111 1101 = 0x27D </a:t>
            </a:r>
          </a:p>
          <a:p>
            <a:r>
              <a:rPr lang="en-US" baseline="0" dirty="0">
                <a:latin typeface="Calibri" pitchFamily="34" charset="0"/>
              </a:rPr>
              <a:t>oct: 637 : 79 : 9 : 1 : 0</a:t>
            </a:r>
          </a:p>
          <a:p>
            <a:r>
              <a:rPr lang="en-US" baseline="0" dirty="0">
                <a:latin typeface="Calibri" pitchFamily="34" charset="0"/>
              </a:rPr>
              <a:t>bin: 637 : 318 : 159 : 79 : 39 : 19 : 9 : 4 : 2 : 1 : 0</a:t>
            </a: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14</a:t>
            </a:fld>
            <a:endParaRPr lang="en-US"/>
          </a:p>
        </p:txBody>
      </p:sp>
    </p:spTree>
    <p:extLst>
      <p:ext uri="{BB962C8B-B14F-4D97-AF65-F5344CB8AC3E}">
        <p14:creationId xmlns:p14="http://schemas.microsoft.com/office/powerpoint/2010/main" val="3304501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Ask class to convert from binary to octal</a:t>
            </a:r>
          </a:p>
          <a:p>
            <a:r>
              <a:rPr lang="en-US" dirty="0">
                <a:latin typeface="Calibri" pitchFamily="34" charset="0"/>
              </a:rPr>
              <a:t>637 =</a:t>
            </a:r>
            <a:r>
              <a:rPr lang="en-US" baseline="0" dirty="0">
                <a:latin typeface="Calibri" pitchFamily="34" charset="0"/>
              </a:rPr>
              <a:t> 0o1175 = 0b10 0111 1101 = 0x27D </a:t>
            </a:r>
          </a:p>
          <a:p>
            <a:r>
              <a:rPr lang="en-US" baseline="0" dirty="0">
                <a:latin typeface="Calibri" pitchFamily="34" charset="0"/>
              </a:rPr>
              <a:t>oct: 637 : 79 : 9 : 1 : 0</a:t>
            </a:r>
          </a:p>
          <a:p>
            <a:r>
              <a:rPr lang="en-US" baseline="0" dirty="0">
                <a:latin typeface="Calibri" pitchFamily="34" charset="0"/>
              </a:rPr>
              <a:t>bin: 637 : 318 : 159 : 79 : 39 : 19 : 9 : 4 : 2 : 1 : 0</a:t>
            </a: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15</a:t>
            </a:fld>
            <a:endParaRPr lang="en-US"/>
          </a:p>
        </p:txBody>
      </p:sp>
    </p:spTree>
    <p:extLst>
      <p:ext uri="{BB962C8B-B14F-4D97-AF65-F5344CB8AC3E}">
        <p14:creationId xmlns:p14="http://schemas.microsoft.com/office/powerpoint/2010/main" val="371456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66589">
              <a:defRPr/>
            </a:pPr>
            <a:r>
              <a:rPr lang="en-US" dirty="0" smtClean="0"/>
              <a:t>637 has a 1’s place , 10’s place and 100’s place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16</a:t>
            </a:fld>
            <a:endParaRPr lang="en-US"/>
          </a:p>
        </p:txBody>
      </p:sp>
    </p:spTree>
    <p:extLst>
      <p:ext uri="{BB962C8B-B14F-4D97-AF65-F5344CB8AC3E}">
        <p14:creationId xmlns:p14="http://schemas.microsoft.com/office/powerpoint/2010/main" val="111552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write any number in</a:t>
            </a:r>
            <a:r>
              <a:rPr lang="en-US" baseline="0" dirty="0" smtClean="0"/>
              <a:t> any base we like. The most natural base for computers is binary, which is hard to read, which is the reason we use hex and octal.  Decimal..</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18</a:t>
            </a:fld>
            <a:endParaRPr lang="en-US"/>
          </a:p>
        </p:txBody>
      </p:sp>
    </p:spTree>
    <p:extLst>
      <p:ext uri="{BB962C8B-B14F-4D97-AF65-F5344CB8AC3E}">
        <p14:creationId xmlns:p14="http://schemas.microsoft.com/office/powerpoint/2010/main" val="345362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t>
            </a:r>
            <a:r>
              <a:rPr lang="en-US" dirty="0" err="1"/>
              <a:t>Cin</a:t>
            </a:r>
            <a:r>
              <a:rPr lang="en-US" baseline="0" dirty="0"/>
              <a:t> (carry in) and </a:t>
            </a:r>
            <a:r>
              <a:rPr lang="en-US" baseline="0" dirty="0" err="1"/>
              <a:t>Cout</a:t>
            </a:r>
            <a:r>
              <a:rPr lang="en-US" baseline="0" dirty="0"/>
              <a:t> (carry out)</a:t>
            </a:r>
          </a:p>
          <a:p>
            <a:r>
              <a:rPr lang="en-US" baseline="0" dirty="0"/>
              <a:t>Animate this better</a:t>
            </a:r>
          </a:p>
          <a:p>
            <a:r>
              <a:rPr lang="en-US" baseline="0" dirty="0"/>
              <a:t>Add another slide</a:t>
            </a:r>
          </a:p>
          <a:p>
            <a:r>
              <a:rPr lang="en-US" baseline="0" dirty="0"/>
              <a:t>So we need two numbers, the sum, carry in, and carry out</a:t>
            </a:r>
            <a:endParaRPr lang="en-US" dirty="0"/>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21</a:t>
            </a:fld>
            <a:endParaRPr lang="en-US"/>
          </a:p>
        </p:txBody>
      </p:sp>
    </p:spTree>
    <p:extLst>
      <p:ext uri="{BB962C8B-B14F-4D97-AF65-F5344CB8AC3E}">
        <p14:creationId xmlns:p14="http://schemas.microsoft.com/office/powerpoint/2010/main" val="64800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t>
            </a:r>
            <a:r>
              <a:rPr lang="en-US" dirty="0" err="1"/>
              <a:t>Cin</a:t>
            </a:r>
            <a:r>
              <a:rPr lang="en-US" baseline="0" dirty="0"/>
              <a:t> (carry in) and </a:t>
            </a:r>
            <a:r>
              <a:rPr lang="en-US" baseline="0" dirty="0" err="1"/>
              <a:t>Cout</a:t>
            </a:r>
            <a:r>
              <a:rPr lang="en-US" baseline="0" dirty="0"/>
              <a:t> (carry out)</a:t>
            </a:r>
          </a:p>
          <a:p>
            <a:r>
              <a:rPr lang="en-US" baseline="0" dirty="0"/>
              <a:t>Animate this better</a:t>
            </a:r>
          </a:p>
          <a:p>
            <a:r>
              <a:rPr lang="en-US" baseline="0" dirty="0"/>
              <a:t>Add another slide</a:t>
            </a:r>
          </a:p>
          <a:p>
            <a:r>
              <a:rPr lang="en-US" baseline="0" dirty="0"/>
              <a:t>So we need two numbers, the sum, carry in, and carry out</a:t>
            </a:r>
            <a:endParaRPr lang="en-US" dirty="0"/>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22</a:t>
            </a:fld>
            <a:endParaRPr lang="en-US"/>
          </a:p>
        </p:txBody>
      </p:sp>
    </p:spTree>
    <p:extLst>
      <p:ext uri="{BB962C8B-B14F-4D97-AF65-F5344CB8AC3E}">
        <p14:creationId xmlns:p14="http://schemas.microsoft.com/office/powerpoint/2010/main" val="77084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two 1-bit numbers, </a:t>
            </a:r>
            <a:br>
              <a:rPr lang="en-US" dirty="0"/>
            </a:br>
            <a:r>
              <a:rPr lang="en-US" dirty="0"/>
              <a:t>computes 1-bit result and carry out</a:t>
            </a:r>
          </a:p>
          <a:p>
            <a:r>
              <a:rPr lang="en-US" dirty="0"/>
              <a:t>Useful for the rightmost binary digit, not much else</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24</a:t>
            </a:fld>
            <a:endParaRPr lang="en-US"/>
          </a:p>
        </p:txBody>
      </p:sp>
    </p:spTree>
    <p:extLst>
      <p:ext uri="{BB962C8B-B14F-4D97-AF65-F5344CB8AC3E}">
        <p14:creationId xmlns:p14="http://schemas.microsoft.com/office/powerpoint/2010/main" val="284653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two 1-bit numbers, </a:t>
            </a:r>
            <a:br>
              <a:rPr lang="en-US" dirty="0"/>
            </a:br>
            <a:r>
              <a:rPr lang="en-US" dirty="0"/>
              <a:t>computes 1-bit result and carry out</a:t>
            </a:r>
          </a:p>
          <a:p>
            <a:r>
              <a:rPr lang="en-US" dirty="0"/>
              <a:t>Useful for the rightmost binary digit, not much else</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25</a:t>
            </a:fld>
            <a:endParaRPr lang="en-US"/>
          </a:p>
        </p:txBody>
      </p:sp>
    </p:spTree>
    <p:extLst>
      <p:ext uri="{BB962C8B-B14F-4D97-AF65-F5344CB8AC3E}">
        <p14:creationId xmlns:p14="http://schemas.microsoft.com/office/powerpoint/2010/main" val="345486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two 1-bit numbers, </a:t>
            </a:r>
            <a:br>
              <a:rPr lang="en-US" dirty="0"/>
            </a:br>
            <a:r>
              <a:rPr lang="en-US" dirty="0"/>
              <a:t>computes 1-bit result and carry out</a:t>
            </a:r>
          </a:p>
          <a:p>
            <a:r>
              <a:rPr lang="en-US" dirty="0"/>
              <a:t>Useful for the rightmost binary digit, not much else</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26</a:t>
            </a:fld>
            <a:endParaRPr lang="en-US"/>
          </a:p>
        </p:txBody>
      </p:sp>
    </p:spTree>
    <p:extLst>
      <p:ext uri="{BB962C8B-B14F-4D97-AF65-F5344CB8AC3E}">
        <p14:creationId xmlns:p14="http://schemas.microsoft.com/office/powerpoint/2010/main" val="316778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two 1-bit numbers, </a:t>
            </a:r>
            <a:br>
              <a:rPr lang="en-US" dirty="0"/>
            </a:br>
            <a:r>
              <a:rPr lang="en-US" dirty="0"/>
              <a:t>computes 1-bit result and carry out</a:t>
            </a:r>
          </a:p>
          <a:p>
            <a:r>
              <a:rPr lang="en-US" dirty="0"/>
              <a:t>Useful for the rightmost binary digit, not much else</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27</a:t>
            </a:fld>
            <a:endParaRPr lang="en-US"/>
          </a:p>
        </p:txBody>
      </p:sp>
    </p:spTree>
    <p:extLst>
      <p:ext uri="{BB962C8B-B14F-4D97-AF65-F5344CB8AC3E}">
        <p14:creationId xmlns:p14="http://schemas.microsoft.com/office/powerpoint/2010/main" val="13516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66589">
              <a:defRPr/>
            </a:pPr>
            <a:r>
              <a:rPr lang="en-US" dirty="0" smtClean="0"/>
              <a:t>637 has a 1’s place , 10’s place and 100’s place</a:t>
            </a:r>
          </a:p>
          <a:p>
            <a:pPr marL="0" lvl="2" defTabSz="966589">
              <a:defRPr/>
            </a:pPr>
            <a:r>
              <a:rPr lang="en-US" dirty="0" smtClean="0"/>
              <a:t>Show</a:t>
            </a:r>
            <a:r>
              <a:rPr lang="en-US" baseline="0" dirty="0" smtClean="0"/>
              <a:t> how to go from </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6</a:t>
            </a:fld>
            <a:endParaRPr lang="en-US"/>
          </a:p>
        </p:txBody>
      </p:sp>
    </p:spTree>
    <p:extLst>
      <p:ext uri="{BB962C8B-B14F-4D97-AF65-F5344CB8AC3E}">
        <p14:creationId xmlns:p14="http://schemas.microsoft.com/office/powerpoint/2010/main" val="3039559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Adds two 1-bit numbers, along with carry-in, computes 1-bit result and carry out</a:t>
            </a:r>
          </a:p>
          <a:p>
            <a:r>
              <a:rPr lang="en-US" dirty="0" smtClean="0"/>
              <a:t>Can be cascaded to add N-bit numbers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37</a:t>
            </a:fld>
            <a:endParaRPr lang="en-US"/>
          </a:p>
        </p:txBody>
      </p:sp>
    </p:spTree>
    <p:extLst>
      <p:ext uri="{BB962C8B-B14F-4D97-AF65-F5344CB8AC3E}">
        <p14:creationId xmlns:p14="http://schemas.microsoft.com/office/powerpoint/2010/main" val="126830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Transition: to do subtraction, just add,</a:t>
            </a:r>
            <a:r>
              <a:rPr lang="en-US" baseline="0" dirty="0" smtClean="0"/>
              <a:t> but negate one number</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38</a:t>
            </a:fld>
            <a:endParaRPr lang="en-US"/>
          </a:p>
        </p:txBody>
      </p:sp>
    </p:spTree>
    <p:extLst>
      <p:ext uri="{BB962C8B-B14F-4D97-AF65-F5344CB8AC3E}">
        <p14:creationId xmlns:p14="http://schemas.microsoft.com/office/powerpoint/2010/main" val="666681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Transition: to do subtraction, just add,</a:t>
            </a:r>
            <a:r>
              <a:rPr lang="en-US" baseline="0" dirty="0" smtClean="0"/>
              <a:t> but negate one number</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39</a:t>
            </a:fld>
            <a:endParaRPr lang="en-US"/>
          </a:p>
        </p:txBody>
      </p:sp>
    </p:spTree>
    <p:extLst>
      <p:ext uri="{BB962C8B-B14F-4D97-AF65-F5344CB8AC3E}">
        <p14:creationId xmlns:p14="http://schemas.microsoft.com/office/powerpoint/2010/main" val="128723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problems?</a:t>
            </a:r>
            <a:r>
              <a:rPr lang="en-US" baseline="0" dirty="0" smtClean="0"/>
              <a:t> </a:t>
            </a:r>
            <a:r>
              <a:rPr lang="en-US" dirty="0" smtClean="0"/>
              <a:t>two zeros, circuit still complicated</a:t>
            </a:r>
          </a:p>
          <a:p>
            <a:r>
              <a:rPr lang="en-US" dirty="0" smtClean="0"/>
              <a:t>e.g. the existence of two forms of the same value (-0 and +0) necessitates two rather than a single comparison when checking for equality with zero.</a:t>
            </a:r>
          </a:p>
          <a:p>
            <a:endParaRPr lang="en-US" dirty="0" smtClean="0"/>
          </a:p>
          <a:p>
            <a:r>
              <a:rPr lang="en-US" dirty="0" smtClean="0"/>
              <a:t>The IBM 7090 was based in sign-magnitude</a:t>
            </a:r>
            <a:r>
              <a:rPr lang="en-US" baseline="0" dirty="0" smtClean="0"/>
              <a:t> representation.</a:t>
            </a:r>
          </a:p>
          <a:p>
            <a:endParaRPr lang="en-US" dirty="0" smtClean="0"/>
          </a:p>
          <a:p>
            <a:pPr defTabSz="966589">
              <a:defRPr/>
            </a:pPr>
            <a:r>
              <a:rPr lang="en-US" dirty="0" smtClean="0"/>
              <a:t>The CDC 6000 series and UNIVAC 1100 series computers were based on ones' complement.</a:t>
            </a:r>
          </a:p>
          <a:p>
            <a:endParaRPr lang="en-US" dirty="0" smtClean="0"/>
          </a:p>
          <a:p>
            <a:r>
              <a:rPr lang="en-US" dirty="0" smtClean="0"/>
              <a:t>Also, in one’s complement, in addition to two zero’s, there is a crazy phenomenon called "end-around carry“:</a:t>
            </a:r>
            <a:r>
              <a:rPr lang="en-US" baseline="0" dirty="0" smtClean="0"/>
              <a:t>  If the carry extends past the end of the word it is said to have "wrapped" around, a condition called an "end-around carry". When this occurs, the bit must be added back in at the right-most bit. This phenomenon does not occur in two's complement arithmetic.</a:t>
            </a:r>
          </a:p>
          <a:p>
            <a:r>
              <a:rPr lang="en-US" dirty="0" smtClean="0"/>
              <a:t>Subtraction is similar, except that borrows are propagated to the left instead of carries. If the borrow extends past the end of the word it is said to have "wrapped" around, a condition called an "end-around borrow". When this occurs, the bit must be subtracted back in at the right-most bit. This phenomenon does not occur in two's complement arithmetic.</a:t>
            </a:r>
          </a:p>
          <a:p>
            <a:endParaRPr lang="en-US" dirty="0" smtClean="0"/>
          </a:p>
          <a:p>
            <a:r>
              <a:rPr lang="en-US" dirty="0" smtClean="0"/>
              <a:t>The CDC 6000 series and UNIVAC 1100 series computers were based on ones' complement.</a:t>
            </a:r>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43</a:t>
            </a:fld>
            <a:endParaRPr lang="en-US"/>
          </a:p>
        </p:txBody>
      </p:sp>
    </p:spTree>
    <p:extLst>
      <p:ext uri="{BB962C8B-B14F-4D97-AF65-F5344CB8AC3E}">
        <p14:creationId xmlns:p14="http://schemas.microsoft.com/office/powerpoint/2010/main" val="1622866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problems?</a:t>
            </a:r>
            <a:r>
              <a:rPr lang="en-US" baseline="0" dirty="0"/>
              <a:t> </a:t>
            </a:r>
            <a:r>
              <a:rPr lang="en-US" dirty="0"/>
              <a:t>two zeros, circuit still complicated</a:t>
            </a:r>
          </a:p>
          <a:p>
            <a:r>
              <a:rPr lang="en-US" dirty="0"/>
              <a:t>e.g. the existence of two forms of the same value (-0 and +0) necessitates two rather than a single comparison when checking for equality with zero.</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IBM 7090 was based in sign-magnitude</a:t>
            </a:r>
            <a:r>
              <a:rPr lang="en-US" baseline="0" dirty="0"/>
              <a:t> representation.</a:t>
            </a:r>
          </a:p>
          <a:p>
            <a:endParaRPr lang="en-US" dirty="0"/>
          </a:p>
          <a:p>
            <a:pPr defTabSz="966589">
              <a:defRPr/>
            </a:pPr>
            <a:r>
              <a:rPr lang="en-US" dirty="0"/>
              <a:t>The CDC 6000 series and UNIVAC 1100 series computers were based on ones' complement.</a:t>
            </a:r>
          </a:p>
          <a:p>
            <a:endParaRPr lang="en-US" dirty="0"/>
          </a:p>
          <a:p>
            <a:r>
              <a:rPr lang="en-US" dirty="0"/>
              <a:t>Also, in one’s complement, in addition to two zero’s, there is a crazy phenomenon called "end-around carry“:</a:t>
            </a:r>
            <a:r>
              <a:rPr lang="en-US" baseline="0" dirty="0"/>
              <a:t>  If the carry extends past the end of the word it is said to have "wrapped" around, a condition called an "end-around carry". When this occurs, the bit must be added back in at the right-most bit. This phenomenon does not occur in two's complement arithmetic.</a:t>
            </a:r>
          </a:p>
          <a:p>
            <a:r>
              <a:rPr lang="en-US" dirty="0"/>
              <a:t>Subtraction is similar, except that borrows are propagated to the left instead of carries. If the borrow extends past the end of the word it is said to have "wrapped" around, a condition called an "end-around borrow". When this occurs, the bit must be subtracted back in at the right-most bit. This phenomenon does not occur in two's complement arithmetic.</a:t>
            </a:r>
          </a:p>
          <a:p>
            <a:endParaRPr lang="en-US" dirty="0"/>
          </a:p>
          <a:p>
            <a:r>
              <a:rPr lang="en-US" dirty="0"/>
              <a:t>The CDC 6000 series and UNIVAC 1100 series computers were based on ones' complement.</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44</a:t>
            </a:fld>
            <a:endParaRPr lang="en-US"/>
          </a:p>
        </p:txBody>
      </p:sp>
    </p:spTree>
    <p:extLst>
      <p:ext uri="{BB962C8B-B14F-4D97-AF65-F5344CB8AC3E}">
        <p14:creationId xmlns:p14="http://schemas.microsoft.com/office/powerpoint/2010/main" val="158624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1 and *discard carry*</a:t>
            </a:r>
          </a:p>
          <a:p>
            <a:r>
              <a:rPr lang="en-US" dirty="0"/>
              <a:t>Add a “Did you know box”</a:t>
            </a:r>
          </a:p>
          <a:p>
            <a:r>
              <a:rPr lang="en-US" dirty="0"/>
              <a:t>The two's complement of an N-bit number is defined as the *complement* with respect to 2^N, in other words the result of subtracting the number from 2^N. This is also equivalent to taking the *ones' complement* and then adding one, since the sum of a number and its ones' complement is all 1 bits. The two's complement of a number behaves like the negative of the original number in most arithmetic, and positive and negative numbers can coexist in a natural way.</a:t>
            </a:r>
          </a:p>
          <a:p>
            <a:endParaRPr lang="en-US" dirty="0"/>
          </a:p>
          <a:p>
            <a:r>
              <a:rPr lang="en-US" dirty="0"/>
              <a:t>Two's complement is the easiest to implement in hardware, which may be the ultimate reason for its widespread popularity[citation needed]. Remember that processors on the early mainframes often consisted of thousands of transistors – eliminating a significant number of transistors was a significant cost savings. The architects of the early integrated circuit based CPUs (Intel 8080, etc.) chose to use two's complement math. As IC technology advanced, virtually all adopted two's complement technology. Intel, AMD, and IBM POWER chips are all two's complement.[</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45</a:t>
            </a:fld>
            <a:endParaRPr lang="en-US"/>
          </a:p>
        </p:txBody>
      </p:sp>
    </p:spTree>
    <p:extLst>
      <p:ext uri="{BB962C8B-B14F-4D97-AF65-F5344CB8AC3E}">
        <p14:creationId xmlns:p14="http://schemas.microsoft.com/office/powerpoint/2010/main" val="2756031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-8</a:t>
            </a:r>
            <a:r>
              <a:rPr lang="en-US" baseline="0" dirty="0" smtClean="0"/>
              <a:t> so we have a sign bit</a:t>
            </a:r>
            <a:endParaRPr lang="en-US" dirty="0" smtClean="0"/>
          </a:p>
          <a:p>
            <a:r>
              <a:rPr lang="en-US" dirty="0" smtClean="0"/>
              <a:t>+0 = -0</a:t>
            </a:r>
          </a:p>
          <a:p>
            <a:r>
              <a:rPr lang="en-US" dirty="0" smtClean="0"/>
              <a:t>wraps from +7 to -8</a:t>
            </a:r>
          </a:p>
          <a:p>
            <a:r>
              <a:rPr lang="en-US" dirty="0" smtClean="0"/>
              <a:t>asymmetric: no</a:t>
            </a:r>
            <a:r>
              <a:rPr lang="en-US" baseline="0" dirty="0" smtClean="0"/>
              <a:t> +8</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46</a:t>
            </a:fld>
            <a:endParaRPr lang="en-US"/>
          </a:p>
        </p:txBody>
      </p:sp>
    </p:spTree>
    <p:extLst>
      <p:ext uri="{BB962C8B-B14F-4D97-AF65-F5344CB8AC3E}">
        <p14:creationId xmlns:p14="http://schemas.microsoft.com/office/powerpoint/2010/main" val="3561802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-8</a:t>
            </a:r>
            <a:r>
              <a:rPr lang="en-US" baseline="0" dirty="0" smtClean="0"/>
              <a:t> so we have a sign bit</a:t>
            </a:r>
            <a:endParaRPr lang="en-US" dirty="0" smtClean="0"/>
          </a:p>
          <a:p>
            <a:r>
              <a:rPr lang="en-US" dirty="0" smtClean="0"/>
              <a:t>+0 = -0</a:t>
            </a:r>
          </a:p>
          <a:p>
            <a:r>
              <a:rPr lang="en-US" dirty="0" smtClean="0"/>
              <a:t>wraps from +7 to -8</a:t>
            </a:r>
          </a:p>
          <a:p>
            <a:r>
              <a:rPr lang="en-US" dirty="0" smtClean="0"/>
              <a:t>asymmetric: no</a:t>
            </a:r>
            <a:r>
              <a:rPr lang="en-US" baseline="0" dirty="0" smtClean="0"/>
              <a:t> +8</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47</a:t>
            </a:fld>
            <a:endParaRPr lang="en-US"/>
          </a:p>
        </p:txBody>
      </p:sp>
    </p:spTree>
    <p:extLst>
      <p:ext uri="{BB962C8B-B14F-4D97-AF65-F5344CB8AC3E}">
        <p14:creationId xmlns:p14="http://schemas.microsoft.com/office/powerpoint/2010/main" val="1005119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60000"/>
                    <a:lumOff val="40000"/>
                  </a:schemeClr>
                </a:solidFill>
                <a:sym typeface="Symbol"/>
              </a:rPr>
              <a:t>657</a:t>
            </a:r>
            <a:r>
              <a:rPr lang="en-US" sz="1200" dirty="0">
                <a:solidFill>
                  <a:schemeClr val="accent1"/>
                </a:solidFill>
                <a:sym typeface="Symbol"/>
              </a:rPr>
              <a:t> </a:t>
            </a:r>
            <a:r>
              <a:rPr lang="en-US" sz="1200" dirty="0">
                <a:sym typeface="Symbol"/>
              </a:rPr>
              <a:t>=</a:t>
            </a:r>
            <a:r>
              <a:rPr lang="en-US" sz="1200" dirty="0">
                <a:solidFill>
                  <a:schemeClr val="accent1"/>
                </a:solidFill>
                <a:sym typeface="Symbol"/>
              </a:rPr>
              <a:t> </a:t>
            </a:r>
            <a:r>
              <a:rPr lang="en-US" sz="1200" dirty="0">
                <a:solidFill>
                  <a:schemeClr val="accent5">
                    <a:lumMod val="60000"/>
                    <a:lumOff val="40000"/>
                  </a:schemeClr>
                </a:solidFill>
                <a:sym typeface="Symbol"/>
              </a:rPr>
              <a:t>0x291</a:t>
            </a:r>
          </a:p>
          <a:p>
            <a:endParaRPr lang="en-US" dirty="0">
              <a:latin typeface="Calibri" pitchFamily="34" charset="0"/>
            </a:endParaRP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49</a:t>
            </a:fld>
            <a:endParaRPr lang="en-US"/>
          </a:p>
        </p:txBody>
      </p:sp>
    </p:spTree>
    <p:extLst>
      <p:ext uri="{BB962C8B-B14F-4D97-AF65-F5344CB8AC3E}">
        <p14:creationId xmlns:p14="http://schemas.microsoft.com/office/powerpoint/2010/main" val="3645622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60000"/>
                    <a:lumOff val="40000"/>
                  </a:schemeClr>
                </a:solidFill>
                <a:sym typeface="Symbol"/>
              </a:rPr>
              <a:t>657</a:t>
            </a:r>
            <a:r>
              <a:rPr lang="en-US" sz="1200" dirty="0">
                <a:solidFill>
                  <a:schemeClr val="accent1"/>
                </a:solidFill>
                <a:sym typeface="Symbol"/>
              </a:rPr>
              <a:t> </a:t>
            </a:r>
            <a:r>
              <a:rPr lang="en-US" sz="1200" dirty="0">
                <a:sym typeface="Symbol"/>
              </a:rPr>
              <a:t>=</a:t>
            </a:r>
            <a:r>
              <a:rPr lang="en-US" sz="1200" dirty="0">
                <a:solidFill>
                  <a:schemeClr val="accent1"/>
                </a:solidFill>
                <a:sym typeface="Symbol"/>
              </a:rPr>
              <a:t> </a:t>
            </a:r>
            <a:r>
              <a:rPr lang="en-US" sz="1200" dirty="0">
                <a:solidFill>
                  <a:schemeClr val="accent5">
                    <a:lumMod val="60000"/>
                    <a:lumOff val="40000"/>
                  </a:schemeClr>
                </a:solidFill>
                <a:sym typeface="Symbol"/>
              </a:rPr>
              <a:t>0x291</a:t>
            </a:r>
          </a:p>
          <a:p>
            <a:endParaRPr lang="en-US" dirty="0">
              <a:latin typeface="Calibri" pitchFamily="34" charset="0"/>
            </a:endParaRP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50</a:t>
            </a:fld>
            <a:endParaRPr lang="en-US"/>
          </a:p>
        </p:txBody>
      </p:sp>
    </p:spTree>
    <p:extLst>
      <p:ext uri="{BB962C8B-B14F-4D97-AF65-F5344CB8AC3E}">
        <p14:creationId xmlns:p14="http://schemas.microsoft.com/office/powerpoint/2010/main" val="160889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base represents the number of </a:t>
            </a:r>
            <a:r>
              <a:rPr lang="en-US" i="1" baseline="0" dirty="0" smtClean="0"/>
              <a:t>unique</a:t>
            </a:r>
            <a:r>
              <a:rPr lang="en-US" i="0" baseline="0" dirty="0" smtClean="0"/>
              <a:t> symbols (decimal has 10, octal has 8, hexadecimal has 16, and binary has 2 unique symbols)</a:t>
            </a:r>
            <a:endParaRPr lang="en-US" dirty="0" smtClean="0"/>
          </a:p>
          <a:p>
            <a:r>
              <a:rPr lang="en-US" dirty="0" smtClean="0"/>
              <a:t>Every group of four bits is called a nibble, every group of 8</a:t>
            </a:r>
            <a:r>
              <a:rPr lang="en-US" baseline="0" dirty="0" smtClean="0"/>
              <a:t> bits is a byte</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7</a:t>
            </a:fld>
            <a:endParaRPr lang="en-US"/>
          </a:p>
        </p:txBody>
      </p:sp>
    </p:spTree>
    <p:extLst>
      <p:ext uri="{BB962C8B-B14F-4D97-AF65-F5344CB8AC3E}">
        <p14:creationId xmlns:p14="http://schemas.microsoft.com/office/powerpoint/2010/main" val="4028026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two’s complement works:</a:t>
            </a:r>
          </a:p>
          <a:p>
            <a:r>
              <a:rPr lang="en-US" dirty="0" smtClean="0"/>
              <a:t>Given a set of all possible N-bit values, we can assign the lower (by binary value) half to be the integers from 0 to (2^[N−1]−1) inclusive and the upper half to be −2^[N−1] to −1 inclusive. The upper half can be used to represent negative integers from −2^[N−1] to −1 because, under addition modulo 2^N they behave the same way as those negative integers. That is to say that because i + j mod 2^N = i + (j + 2^N) mod 2^N any value in the set { j + k2^N | k is an integer }  can be used in place of j.</a:t>
            </a:r>
          </a:p>
          <a:p>
            <a:endParaRPr lang="en-US" dirty="0" smtClean="0"/>
          </a:p>
          <a:p>
            <a:r>
              <a:rPr lang="en-US" dirty="0" smtClean="0"/>
              <a:t>For example, with eight bits, the unsigned bytes are 0 to 255. Subtracting 256 from the top half (128 to 255) yields the signed bytes −128 to −1.</a:t>
            </a:r>
          </a:p>
          <a:p>
            <a:endParaRPr lang="en-US" dirty="0" smtClean="0"/>
          </a:p>
          <a:p>
            <a:r>
              <a:rPr lang="en-US" b="1" dirty="0" smtClean="0"/>
              <a:t>The relationship to two's complement is realized by noting that 256 = 255 + 1, and (255 − x) is the ones' complement of x.</a:t>
            </a:r>
            <a:endParaRPr lang="en-US" b="0" dirty="0" smtClean="0"/>
          </a:p>
          <a:p>
            <a:endParaRPr lang="en-US" b="0" dirty="0" smtClean="0"/>
          </a:p>
          <a:p>
            <a:r>
              <a:rPr lang="en-US" b="0" dirty="0" smtClean="0"/>
              <a:t>http://en.wikipedia.org/wiki/Two%27s_complement</a:t>
            </a:r>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51</a:t>
            </a:fld>
            <a:endParaRPr lang="en-US"/>
          </a:p>
        </p:txBody>
      </p:sp>
    </p:spTree>
    <p:extLst>
      <p:ext uri="{BB962C8B-B14F-4D97-AF65-F5344CB8AC3E}">
        <p14:creationId xmlns:p14="http://schemas.microsoft.com/office/powerpoint/2010/main" val="2047917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53</a:t>
            </a:fld>
            <a:endParaRPr lang="en-US"/>
          </a:p>
        </p:txBody>
      </p:sp>
    </p:spTree>
    <p:extLst>
      <p:ext uri="{BB962C8B-B14F-4D97-AF65-F5344CB8AC3E}">
        <p14:creationId xmlns:p14="http://schemas.microsoft.com/office/powerpoint/2010/main" val="627771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54</a:t>
            </a:fld>
            <a:endParaRPr lang="en-US"/>
          </a:p>
        </p:txBody>
      </p:sp>
    </p:spTree>
    <p:extLst>
      <p:ext uri="{BB962C8B-B14F-4D97-AF65-F5344CB8AC3E}">
        <p14:creationId xmlns:p14="http://schemas.microsoft.com/office/powerpoint/2010/main" val="47153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55</a:t>
            </a:fld>
            <a:endParaRPr lang="en-US"/>
          </a:p>
        </p:txBody>
      </p:sp>
    </p:spTree>
    <p:extLst>
      <p:ext uri="{BB962C8B-B14F-4D97-AF65-F5344CB8AC3E}">
        <p14:creationId xmlns:p14="http://schemas.microsoft.com/office/powerpoint/2010/main" val="1419932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 (-1)</a:t>
            </a:r>
          </a:p>
          <a:p>
            <a:r>
              <a:rPr lang="en-US" dirty="0" smtClean="0"/>
              <a:t>(-3) + (-1)</a:t>
            </a:r>
          </a:p>
          <a:p>
            <a:r>
              <a:rPr lang="en-US" dirty="0" smtClean="0"/>
              <a:t>(-7)</a:t>
            </a:r>
            <a:r>
              <a:rPr lang="en-US" baseline="0" dirty="0" smtClean="0"/>
              <a:t> + 3</a:t>
            </a:r>
          </a:p>
          <a:p>
            <a:r>
              <a:rPr lang="en-US" baseline="0" dirty="0" smtClean="0"/>
              <a:t>7 + (-3)</a:t>
            </a:r>
          </a:p>
          <a:p>
            <a:r>
              <a:rPr lang="en-US" baseline="0" dirty="0" smtClean="0"/>
              <a:t>7 + 1 : overflow</a:t>
            </a:r>
          </a:p>
          <a:p>
            <a:r>
              <a:rPr lang="en-US" baseline="0" dirty="0" smtClean="0"/>
              <a:t>(-7) + (-3) : overflow</a:t>
            </a:r>
          </a:p>
          <a:p>
            <a:r>
              <a:rPr lang="en-US" baseline="0" dirty="0" smtClean="0"/>
              <a:t>(-7) + (-1)</a:t>
            </a:r>
          </a:p>
          <a:p>
            <a:endParaRPr lang="en-US" baseline="0" dirty="0" smtClean="0"/>
          </a:p>
          <a:p>
            <a:r>
              <a:rPr lang="en-US" dirty="0" smtClean="0"/>
              <a:t>7 + 1 = 0111+0001 = 1000 = -8 (OVERFLOW)!  (Had a carry in to the MSB!) Sign of out != sign of in</a:t>
            </a:r>
          </a:p>
          <a:p>
            <a:r>
              <a:rPr lang="en-US" dirty="0" smtClean="0"/>
              <a:t>7 + (-3)  0111+ 1101 =    1100 = -4</a:t>
            </a:r>
          </a:p>
          <a:p>
            <a:r>
              <a:rPr lang="en-US" dirty="0" smtClean="0"/>
              <a:t>-7+-3 = 1001 + 1101 =    0110 (</a:t>
            </a:r>
            <a:r>
              <a:rPr lang="en-US" dirty="0" err="1" smtClean="0"/>
              <a:t>cout</a:t>
            </a:r>
            <a:r>
              <a:rPr lang="en-US" dirty="0" smtClean="0"/>
              <a:t> = 1) (Did not have a carry in to the MSB)</a:t>
            </a:r>
          </a:p>
          <a:p>
            <a:r>
              <a:rPr lang="en-US" dirty="0" smtClean="0"/>
              <a:t>-7+-1 = 1001 + 1111 =    1000 (</a:t>
            </a:r>
            <a:r>
              <a:rPr lang="en-US" dirty="0" err="1" smtClean="0"/>
              <a:t>cout</a:t>
            </a:r>
            <a:r>
              <a:rPr lang="en-US" dirty="0" smtClean="0"/>
              <a:t> = 1)</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56</a:t>
            </a:fld>
            <a:endParaRPr lang="en-US"/>
          </a:p>
        </p:txBody>
      </p:sp>
    </p:spTree>
    <p:extLst>
      <p:ext uri="{BB962C8B-B14F-4D97-AF65-F5344CB8AC3E}">
        <p14:creationId xmlns:p14="http://schemas.microsoft.com/office/powerpoint/2010/main" val="1092010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 (-1)</a:t>
            </a:r>
          </a:p>
          <a:p>
            <a:r>
              <a:rPr lang="en-US" dirty="0" smtClean="0"/>
              <a:t>(-3) + (-1)</a:t>
            </a:r>
          </a:p>
          <a:p>
            <a:r>
              <a:rPr lang="en-US" dirty="0" smtClean="0"/>
              <a:t>(-7)</a:t>
            </a:r>
            <a:r>
              <a:rPr lang="en-US" baseline="0" dirty="0" smtClean="0"/>
              <a:t> + 3</a:t>
            </a:r>
          </a:p>
          <a:p>
            <a:r>
              <a:rPr lang="en-US" baseline="0" dirty="0" smtClean="0"/>
              <a:t>7 + (-3)</a:t>
            </a:r>
          </a:p>
          <a:p>
            <a:r>
              <a:rPr lang="en-US" baseline="0" dirty="0" smtClean="0"/>
              <a:t>7 + 1 : overflow</a:t>
            </a:r>
          </a:p>
          <a:p>
            <a:r>
              <a:rPr lang="en-US" baseline="0" dirty="0" smtClean="0"/>
              <a:t>(-7) + (-3) : overflow</a:t>
            </a:r>
          </a:p>
          <a:p>
            <a:r>
              <a:rPr lang="en-US" baseline="0" dirty="0" smtClean="0"/>
              <a:t>(-7) + (-1)</a:t>
            </a:r>
          </a:p>
          <a:p>
            <a:endParaRPr lang="en-US" baseline="0" dirty="0" smtClean="0"/>
          </a:p>
          <a:p>
            <a:r>
              <a:rPr lang="en-US" dirty="0" smtClean="0"/>
              <a:t>7 + 1 = 0111+0001 = 1000 = -8 (OVERFLOW)!  (Had a carry in to the MSB!) Sign of out != sign of in</a:t>
            </a:r>
          </a:p>
          <a:p>
            <a:r>
              <a:rPr lang="en-US" dirty="0" smtClean="0"/>
              <a:t>7 + (-3)  0111+ 1101 =    1100 = -4</a:t>
            </a:r>
          </a:p>
          <a:p>
            <a:r>
              <a:rPr lang="en-US" dirty="0" smtClean="0"/>
              <a:t>-7+-3 = 1001 + 1101 =    0110 (</a:t>
            </a:r>
            <a:r>
              <a:rPr lang="en-US" dirty="0" err="1" smtClean="0"/>
              <a:t>cout</a:t>
            </a:r>
            <a:r>
              <a:rPr lang="en-US" dirty="0" smtClean="0"/>
              <a:t> = 1) (Did not have a carry in to the MSB)</a:t>
            </a:r>
          </a:p>
          <a:p>
            <a:r>
              <a:rPr lang="en-US" dirty="0" smtClean="0"/>
              <a:t>-7+-1 = 1001 + 1111 =    1000 (</a:t>
            </a:r>
            <a:r>
              <a:rPr lang="en-US" dirty="0" err="1" smtClean="0"/>
              <a:t>cout</a:t>
            </a:r>
            <a:r>
              <a:rPr lang="en-US" dirty="0" smtClean="0"/>
              <a:t> = 1)</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57</a:t>
            </a:fld>
            <a:endParaRPr lang="en-US"/>
          </a:p>
        </p:txBody>
      </p:sp>
    </p:spTree>
    <p:extLst>
      <p:ext uri="{BB962C8B-B14F-4D97-AF65-F5344CB8AC3E}">
        <p14:creationId xmlns:p14="http://schemas.microsoft.com/office/powerpoint/2010/main" val="2267735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 (-1)</a:t>
            </a:r>
          </a:p>
          <a:p>
            <a:r>
              <a:rPr lang="en-US" dirty="0" smtClean="0"/>
              <a:t>(-3) + (-1)</a:t>
            </a:r>
          </a:p>
          <a:p>
            <a:r>
              <a:rPr lang="en-US" dirty="0" smtClean="0"/>
              <a:t>(-7)</a:t>
            </a:r>
            <a:r>
              <a:rPr lang="en-US" baseline="0" dirty="0" smtClean="0"/>
              <a:t> + 3</a:t>
            </a:r>
          </a:p>
          <a:p>
            <a:r>
              <a:rPr lang="en-US" baseline="0" dirty="0" smtClean="0"/>
              <a:t>7 + (-3)</a:t>
            </a:r>
          </a:p>
          <a:p>
            <a:r>
              <a:rPr lang="en-US" baseline="0" dirty="0" smtClean="0"/>
              <a:t>7 + 1 : overflow</a:t>
            </a:r>
          </a:p>
          <a:p>
            <a:r>
              <a:rPr lang="en-US" baseline="0" dirty="0" smtClean="0"/>
              <a:t>(-7) + (-3) : overflow</a:t>
            </a:r>
          </a:p>
          <a:p>
            <a:r>
              <a:rPr lang="en-US" baseline="0" dirty="0" smtClean="0"/>
              <a:t>(-7) + (-1)</a:t>
            </a:r>
          </a:p>
          <a:p>
            <a:endParaRPr lang="en-US" baseline="0" dirty="0" smtClean="0"/>
          </a:p>
          <a:p>
            <a:r>
              <a:rPr lang="en-US" dirty="0" smtClean="0"/>
              <a:t>7 + 1 = 0111+0001 = 1000 = -8 (OVERFLOW)!  (Had a carry in to the MSB!) Sign of out != sign of in</a:t>
            </a:r>
          </a:p>
          <a:p>
            <a:r>
              <a:rPr lang="en-US" dirty="0" smtClean="0"/>
              <a:t>7 + (-3)  0111+ 1101 =    1100 = -4</a:t>
            </a:r>
          </a:p>
          <a:p>
            <a:r>
              <a:rPr lang="en-US" dirty="0" smtClean="0"/>
              <a:t>-7+-3 = 1001 + 1101 =    0110 (</a:t>
            </a:r>
            <a:r>
              <a:rPr lang="en-US" dirty="0" err="1" smtClean="0"/>
              <a:t>cout</a:t>
            </a:r>
            <a:r>
              <a:rPr lang="en-US" dirty="0" smtClean="0"/>
              <a:t> = 1) (Did not have a carry in to the MSB)</a:t>
            </a:r>
          </a:p>
          <a:p>
            <a:r>
              <a:rPr lang="en-US" dirty="0" smtClean="0"/>
              <a:t>-7+-1 = 1001 + 1111 =    1000 (</a:t>
            </a:r>
            <a:r>
              <a:rPr lang="en-US" dirty="0" err="1" smtClean="0"/>
              <a:t>cout</a:t>
            </a:r>
            <a:r>
              <a:rPr lang="en-US" dirty="0" smtClean="0"/>
              <a:t> = 1)</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58</a:t>
            </a:fld>
            <a:endParaRPr lang="en-US"/>
          </a:p>
        </p:txBody>
      </p:sp>
    </p:spTree>
    <p:extLst>
      <p:ext uri="{BB962C8B-B14F-4D97-AF65-F5344CB8AC3E}">
        <p14:creationId xmlns:p14="http://schemas.microsoft.com/office/powerpoint/2010/main" val="3505585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Overflow occurs because there are not enough bits to represent the precision/magnitude</a:t>
            </a:r>
            <a:r>
              <a:rPr lang="en-US" baseline="0" dirty="0" smtClean="0"/>
              <a:t> of the result of the add</a:t>
            </a:r>
          </a:p>
          <a:p>
            <a:r>
              <a:rPr lang="en-US" dirty="0" smtClean="0"/>
              <a:t> MSB</a:t>
            </a:r>
          </a:p>
          <a:p>
            <a:r>
              <a:rPr lang="en-US" dirty="0" smtClean="0"/>
              <a:t>                 </a:t>
            </a:r>
          </a:p>
          <a:p>
            <a:r>
              <a:rPr lang="en-US" dirty="0" smtClean="0"/>
              <a:t>                 0</a:t>
            </a:r>
          </a:p>
          <a:p>
            <a:r>
              <a:rPr lang="en-US" dirty="0" err="1" smtClean="0"/>
              <a:t>Cout</a:t>
            </a:r>
            <a:r>
              <a:rPr lang="en-US" dirty="0" smtClean="0"/>
              <a:t> = 0   0     </a:t>
            </a:r>
            <a:r>
              <a:rPr lang="en-US" dirty="0" err="1" smtClean="0"/>
              <a:t>Cin</a:t>
            </a:r>
            <a:r>
              <a:rPr lang="en-US" dirty="0" smtClean="0"/>
              <a:t> = 0</a:t>
            </a:r>
          </a:p>
          <a:p>
            <a:r>
              <a:rPr lang="en-US" dirty="0" smtClean="0"/>
              <a:t>                 0</a:t>
            </a:r>
          </a:p>
          <a:p>
            <a:r>
              <a:rPr lang="en-US" dirty="0" smtClean="0"/>
              <a:t>                 </a:t>
            </a:r>
          </a:p>
          <a:p>
            <a:r>
              <a:rPr lang="en-US" dirty="0" smtClean="0"/>
              <a:t>                  a</a:t>
            </a:r>
            <a:r>
              <a:rPr lang="en-US" baseline="0" dirty="0" smtClean="0"/>
              <a:t> </a:t>
            </a:r>
            <a:r>
              <a:rPr lang="en-US" dirty="0" smtClean="0"/>
              <a:t>= 0</a:t>
            </a:r>
          </a:p>
          <a:p>
            <a:r>
              <a:rPr lang="en-US" dirty="0" err="1" smtClean="0"/>
              <a:t>Cout</a:t>
            </a:r>
            <a:r>
              <a:rPr lang="en-US" dirty="0" smtClean="0"/>
              <a:t> = 0   b = 0     </a:t>
            </a:r>
            <a:r>
              <a:rPr lang="en-US" dirty="0" err="1" smtClean="0"/>
              <a:t>Cin</a:t>
            </a:r>
            <a:r>
              <a:rPr lang="en-US" dirty="0" smtClean="0"/>
              <a:t> = 1 (Overflow!)</a:t>
            </a:r>
          </a:p>
          <a:p>
            <a:r>
              <a:rPr lang="en-US" dirty="0" smtClean="0"/>
              <a:t>                  s = 1</a:t>
            </a:r>
          </a:p>
          <a:p>
            <a:endParaRPr lang="en-US" dirty="0" smtClean="0"/>
          </a:p>
          <a:p>
            <a:r>
              <a:rPr lang="en-US" dirty="0" smtClean="0"/>
              <a:t>                 </a:t>
            </a:r>
          </a:p>
          <a:p>
            <a:r>
              <a:rPr lang="en-US" dirty="0" smtClean="0"/>
              <a:t>                 a =</a:t>
            </a:r>
            <a:r>
              <a:rPr lang="en-US" baseline="0" dirty="0" smtClean="0"/>
              <a:t> </a:t>
            </a:r>
            <a:r>
              <a:rPr lang="en-US" dirty="0" smtClean="0"/>
              <a:t>1</a:t>
            </a:r>
          </a:p>
          <a:p>
            <a:r>
              <a:rPr lang="en-US" dirty="0" err="1" smtClean="0"/>
              <a:t>Cout</a:t>
            </a:r>
            <a:r>
              <a:rPr lang="en-US" dirty="0" smtClean="0"/>
              <a:t> = 1   b = 1     </a:t>
            </a:r>
            <a:r>
              <a:rPr lang="en-US" dirty="0" err="1" smtClean="0"/>
              <a:t>Cin</a:t>
            </a:r>
            <a:r>
              <a:rPr lang="en-US" dirty="0" smtClean="0"/>
              <a:t> = 0 (Overflow!)</a:t>
            </a:r>
          </a:p>
          <a:p>
            <a:r>
              <a:rPr lang="en-US" dirty="0" smtClean="0"/>
              <a:t>                 s = 0</a:t>
            </a:r>
          </a:p>
          <a:p>
            <a:endParaRPr lang="en-US" dirty="0" smtClean="0"/>
          </a:p>
          <a:p>
            <a:r>
              <a:rPr lang="en-US" dirty="0" smtClean="0"/>
              <a:t>                 </a:t>
            </a:r>
          </a:p>
          <a:p>
            <a:r>
              <a:rPr lang="en-US" dirty="0" smtClean="0"/>
              <a:t>                 a = 1</a:t>
            </a:r>
          </a:p>
          <a:p>
            <a:r>
              <a:rPr lang="en-US" dirty="0" err="1" smtClean="0"/>
              <a:t>Cout</a:t>
            </a:r>
            <a:r>
              <a:rPr lang="en-US" dirty="0" smtClean="0"/>
              <a:t> = 1   b = 1     </a:t>
            </a:r>
            <a:r>
              <a:rPr lang="en-US" dirty="0" err="1" smtClean="0"/>
              <a:t>Cin</a:t>
            </a:r>
            <a:r>
              <a:rPr lang="en-US" dirty="0" smtClean="0"/>
              <a:t> = 1</a:t>
            </a:r>
          </a:p>
          <a:p>
            <a:r>
              <a:rPr lang="en-US" dirty="0" smtClean="0"/>
              <a:t>                 s = 1</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61</a:t>
            </a:fld>
            <a:endParaRPr lang="en-US"/>
          </a:p>
        </p:txBody>
      </p:sp>
    </p:spTree>
    <p:extLst>
      <p:ext uri="{BB962C8B-B14F-4D97-AF65-F5344CB8AC3E}">
        <p14:creationId xmlns:p14="http://schemas.microsoft.com/office/powerpoint/2010/main" val="474088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b, where b is so large that –B overflows</a:t>
            </a:r>
          </a:p>
          <a:p>
            <a:r>
              <a:rPr lang="en-US" dirty="0" smtClean="0"/>
              <a:t>B must be -8,</a:t>
            </a:r>
            <a:r>
              <a:rPr lang="en-US" baseline="0" dirty="0" smtClean="0"/>
              <a:t> so that –B = -8</a:t>
            </a:r>
          </a:p>
          <a:p>
            <a:r>
              <a:rPr lang="en-US" baseline="0" dirty="0" smtClean="0"/>
              <a:t>last bit will change</a:t>
            </a:r>
          </a:p>
          <a:p>
            <a:r>
              <a:rPr lang="en-US" baseline="0" dirty="0" smtClean="0"/>
              <a:t>if a &gt;= 0, will correctly signal overflow</a:t>
            </a:r>
          </a:p>
          <a:p>
            <a:r>
              <a:rPr lang="en-US" baseline="0" dirty="0" smtClean="0"/>
              <a:t>if a &lt; 0, will correctly subtract and not signal overflow</a:t>
            </a:r>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66</a:t>
            </a:fld>
            <a:endParaRPr lang="en-US"/>
          </a:p>
        </p:txBody>
      </p:sp>
    </p:spTree>
    <p:extLst>
      <p:ext uri="{BB962C8B-B14F-4D97-AF65-F5344CB8AC3E}">
        <p14:creationId xmlns:p14="http://schemas.microsoft.com/office/powerpoint/2010/main" val="519423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b, where b is so large that –B overflows</a:t>
            </a:r>
          </a:p>
          <a:p>
            <a:r>
              <a:rPr lang="en-US" dirty="0" smtClean="0"/>
              <a:t>B must be -8,</a:t>
            </a:r>
            <a:r>
              <a:rPr lang="en-US" baseline="0" dirty="0" smtClean="0"/>
              <a:t> so that –B = -8</a:t>
            </a:r>
          </a:p>
          <a:p>
            <a:r>
              <a:rPr lang="en-US" baseline="0" dirty="0" smtClean="0"/>
              <a:t>last bit will change</a:t>
            </a:r>
          </a:p>
          <a:p>
            <a:r>
              <a:rPr lang="en-US" baseline="0" dirty="0" smtClean="0"/>
              <a:t>if a &gt;= 0, will correctly signal overflow</a:t>
            </a:r>
          </a:p>
          <a:p>
            <a:r>
              <a:rPr lang="en-US" baseline="0" dirty="0" smtClean="0"/>
              <a:t>if a &lt; 0, will correctly subtract and not signal overflow</a:t>
            </a:r>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67</a:t>
            </a:fld>
            <a:endParaRPr lang="en-US"/>
          </a:p>
        </p:txBody>
      </p:sp>
    </p:spTree>
    <p:extLst>
      <p:ext uri="{BB962C8B-B14F-4D97-AF65-F5344CB8AC3E}">
        <p14:creationId xmlns:p14="http://schemas.microsoft.com/office/powerpoint/2010/main" val="157738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group of four bits is called a nibble, every group of 8</a:t>
            </a:r>
            <a:r>
              <a:rPr lang="en-US" baseline="0" dirty="0" smtClean="0"/>
              <a:t> bits is a byte</a:t>
            </a:r>
            <a:endParaRPr lang="en-US" dirty="0" smtClean="0"/>
          </a:p>
          <a:p>
            <a:endParaRPr lang="en-US" dirty="0"/>
          </a:p>
        </p:txBody>
      </p:sp>
      <p:sp>
        <p:nvSpPr>
          <p:cNvPr id="4" name="Slide Number Placeholder 3"/>
          <p:cNvSpPr>
            <a:spLocks noGrp="1"/>
          </p:cNvSpPr>
          <p:nvPr>
            <p:ph type="sldNum" sz="quarter" idx="10"/>
          </p:nvPr>
        </p:nvSpPr>
        <p:spPr/>
        <p:txBody>
          <a:bodyPr/>
          <a:lstStyle/>
          <a:p>
            <a:fld id="{A07C6AFC-CB88-4FD0-8820-98DC49988D23}" type="slidenum">
              <a:rPr lang="en-US" smtClean="0"/>
              <a:t>8</a:t>
            </a:fld>
            <a:endParaRPr lang="en-US"/>
          </a:p>
        </p:txBody>
      </p:sp>
    </p:spTree>
    <p:extLst>
      <p:ext uri="{BB962C8B-B14F-4D97-AF65-F5344CB8AC3E}">
        <p14:creationId xmlns:p14="http://schemas.microsoft.com/office/powerpoint/2010/main" val="358144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**Convert</a:t>
            </a:r>
            <a:r>
              <a:rPr lang="en-US" baseline="0" dirty="0">
                <a:latin typeface="Calibri" pitchFamily="34" charset="0"/>
              </a:rPr>
              <a:t> to a different base instead of same base**</a:t>
            </a:r>
          </a:p>
          <a:p>
            <a:endParaRPr lang="en-US" dirty="0">
              <a:latin typeface="Calibri" pitchFamily="34" charset="0"/>
            </a:endParaRPr>
          </a:p>
          <a:p>
            <a:r>
              <a:rPr lang="en-US" dirty="0">
                <a:latin typeface="Calibri" pitchFamily="34" charset="0"/>
              </a:rPr>
              <a:t>637 =</a:t>
            </a:r>
            <a:r>
              <a:rPr lang="en-US" baseline="0" dirty="0">
                <a:latin typeface="Calibri" pitchFamily="34" charset="0"/>
              </a:rPr>
              <a:t> 0o1175 = 0b1001111101 = 0x27D </a:t>
            </a:r>
          </a:p>
          <a:p>
            <a:r>
              <a:rPr lang="en-US" baseline="0" dirty="0">
                <a:latin typeface="Calibri" pitchFamily="34" charset="0"/>
              </a:rPr>
              <a:t>oct: 637 : 79 : 9 : 1 : 0</a:t>
            </a:r>
          </a:p>
          <a:p>
            <a:r>
              <a:rPr lang="en-US" baseline="0" dirty="0">
                <a:latin typeface="Calibri" pitchFamily="34" charset="0"/>
              </a:rPr>
              <a:t>bin: 637 : 318 : 159 : 79 : 39 : 19 : 9 : 4 : 2 : 1 : 0</a:t>
            </a: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9</a:t>
            </a:fld>
            <a:endParaRPr lang="en-US"/>
          </a:p>
        </p:txBody>
      </p:sp>
    </p:spTree>
    <p:extLst>
      <p:ext uri="{BB962C8B-B14F-4D97-AF65-F5344CB8AC3E}">
        <p14:creationId xmlns:p14="http://schemas.microsoft.com/office/powerpoint/2010/main" val="273341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Ask students to write down binary number after we</a:t>
            </a:r>
            <a:r>
              <a:rPr lang="en-US" baseline="0" dirty="0">
                <a:latin typeface="Calibri" pitchFamily="34" charset="0"/>
              </a:rPr>
              <a:t> figure it out.  The question is did they writ the MSB on the left?</a:t>
            </a:r>
            <a:endParaRPr lang="en-US" dirty="0">
              <a:latin typeface="Calibri" pitchFamily="34" charset="0"/>
            </a:endParaRPr>
          </a:p>
          <a:p>
            <a:r>
              <a:rPr lang="en-US" dirty="0">
                <a:latin typeface="Calibri" pitchFamily="34" charset="0"/>
              </a:rPr>
              <a:t>637 =</a:t>
            </a:r>
            <a:r>
              <a:rPr lang="en-US" baseline="0" dirty="0">
                <a:latin typeface="Calibri" pitchFamily="34" charset="0"/>
              </a:rPr>
              <a:t> 0o1175 = 0b10 0111 1101 = 0x27D </a:t>
            </a:r>
          </a:p>
          <a:p>
            <a:r>
              <a:rPr lang="en-US" baseline="0" dirty="0">
                <a:latin typeface="Calibri" pitchFamily="34" charset="0"/>
              </a:rPr>
              <a:t>oct: 637 : 79 : 9 : 1 : 0</a:t>
            </a:r>
          </a:p>
          <a:p>
            <a:r>
              <a:rPr lang="en-US" baseline="0" dirty="0">
                <a:latin typeface="Calibri" pitchFamily="34" charset="0"/>
              </a:rPr>
              <a:t>bin: 637 : 318 : 159 : 79 : 39 : 19 : 9 : 4 : 2 : 1 : 0</a:t>
            </a:r>
          </a:p>
          <a:p>
            <a:r>
              <a:rPr lang="en-US" baseline="0" dirty="0">
                <a:latin typeface="Calibri" pitchFamily="34" charset="0"/>
              </a:rPr>
              <a:t>hex: 637 : 39 : 2 : 0</a:t>
            </a:r>
          </a:p>
        </p:txBody>
      </p:sp>
      <p:sp>
        <p:nvSpPr>
          <p:cNvPr id="4" name="Slide Number Placeholder 3"/>
          <p:cNvSpPr>
            <a:spLocks noGrp="1"/>
          </p:cNvSpPr>
          <p:nvPr>
            <p:ph type="sldNum" sz="quarter" idx="5"/>
          </p:nvPr>
        </p:nvSpPr>
        <p:spPr/>
        <p:txBody>
          <a:bodyPr/>
          <a:lstStyle/>
          <a:p>
            <a:fld id="{A07C6AFC-CB88-4FD0-8820-98DC49988D23}" type="slidenum">
              <a:rPr lang="en-US" smtClean="0"/>
              <a:t>10</a:t>
            </a:fld>
            <a:endParaRPr lang="en-US"/>
          </a:p>
        </p:txBody>
      </p:sp>
    </p:spTree>
    <p:extLst>
      <p:ext uri="{BB962C8B-B14F-4D97-AF65-F5344CB8AC3E}">
        <p14:creationId xmlns:p14="http://schemas.microsoft.com/office/powerpoint/2010/main" val="146560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60000"/>
                    <a:lumOff val="40000"/>
                  </a:schemeClr>
                </a:solidFill>
                <a:sym typeface="Symbol"/>
              </a:rPr>
              <a:t>657</a:t>
            </a:r>
            <a:r>
              <a:rPr lang="en-US" sz="1200" dirty="0">
                <a:solidFill>
                  <a:schemeClr val="accent1"/>
                </a:solidFill>
                <a:sym typeface="Symbol"/>
              </a:rPr>
              <a:t> </a:t>
            </a:r>
            <a:r>
              <a:rPr lang="en-US" sz="1200" dirty="0">
                <a:sym typeface="Symbol"/>
              </a:rPr>
              <a:t>=</a:t>
            </a:r>
            <a:r>
              <a:rPr lang="en-US" sz="1200" dirty="0">
                <a:solidFill>
                  <a:schemeClr val="accent1"/>
                </a:solidFill>
                <a:sym typeface="Symbol"/>
              </a:rPr>
              <a:t> </a:t>
            </a:r>
            <a:r>
              <a:rPr lang="en-US" sz="1200" dirty="0">
                <a:solidFill>
                  <a:schemeClr val="accent5">
                    <a:lumMod val="60000"/>
                    <a:lumOff val="40000"/>
                  </a:schemeClr>
                </a:solidFill>
                <a:sym typeface="Symbol"/>
              </a:rPr>
              <a:t>0x291</a:t>
            </a:r>
          </a:p>
          <a:p>
            <a:endParaRPr lang="en-US" dirty="0">
              <a:latin typeface="Calibri" pitchFamily="34" charset="0"/>
            </a:endParaRP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11</a:t>
            </a:fld>
            <a:endParaRPr lang="en-US"/>
          </a:p>
        </p:txBody>
      </p:sp>
    </p:spTree>
    <p:extLst>
      <p:ext uri="{BB962C8B-B14F-4D97-AF65-F5344CB8AC3E}">
        <p14:creationId xmlns:p14="http://schemas.microsoft.com/office/powerpoint/2010/main" val="158482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60000"/>
                    <a:lumOff val="40000"/>
                  </a:schemeClr>
                </a:solidFill>
                <a:sym typeface="Symbol"/>
              </a:rPr>
              <a:t>657</a:t>
            </a:r>
            <a:r>
              <a:rPr lang="en-US" sz="1200" dirty="0">
                <a:solidFill>
                  <a:schemeClr val="accent1"/>
                </a:solidFill>
                <a:sym typeface="Symbol"/>
              </a:rPr>
              <a:t> </a:t>
            </a:r>
            <a:r>
              <a:rPr lang="en-US" sz="1200" dirty="0">
                <a:sym typeface="Symbol"/>
              </a:rPr>
              <a:t>=</a:t>
            </a:r>
            <a:r>
              <a:rPr lang="en-US" sz="1200" dirty="0">
                <a:solidFill>
                  <a:schemeClr val="accent1"/>
                </a:solidFill>
                <a:sym typeface="Symbol"/>
              </a:rPr>
              <a:t> </a:t>
            </a:r>
            <a:r>
              <a:rPr lang="en-US" sz="1200" dirty="0">
                <a:solidFill>
                  <a:schemeClr val="accent5">
                    <a:lumMod val="60000"/>
                    <a:lumOff val="40000"/>
                  </a:schemeClr>
                </a:solidFill>
                <a:sym typeface="Symbol"/>
              </a:rPr>
              <a:t>0x291</a:t>
            </a:r>
          </a:p>
          <a:p>
            <a:endParaRPr lang="en-US" dirty="0">
              <a:latin typeface="Calibri" pitchFamily="34" charset="0"/>
            </a:endParaRPr>
          </a:p>
          <a:p>
            <a:r>
              <a:rPr lang="en-US" baseline="0" dirty="0">
                <a:latin typeface="Calibri" pitchFamily="34" charset="0"/>
              </a:rPr>
              <a:t>hex: 637 :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12</a:t>
            </a:fld>
            <a:endParaRPr lang="en-US"/>
          </a:p>
        </p:txBody>
      </p:sp>
    </p:spTree>
    <p:extLst>
      <p:ext uri="{BB962C8B-B14F-4D97-AF65-F5344CB8AC3E}">
        <p14:creationId xmlns:p14="http://schemas.microsoft.com/office/powerpoint/2010/main" val="389981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Is </a:t>
            </a:r>
            <a:r>
              <a:rPr lang="en-US" dirty="0" smtClean="0">
                <a:latin typeface="Calibri" pitchFamily="34" charset="0"/>
              </a:rPr>
              <a:t>657 </a:t>
            </a:r>
            <a:r>
              <a:rPr lang="en-US" dirty="0">
                <a:latin typeface="Calibri" pitchFamily="34" charset="0"/>
              </a:rPr>
              <a:t>same as 0x </a:t>
            </a:r>
            <a:r>
              <a:rPr lang="en-US" dirty="0" smtClean="0">
                <a:latin typeface="Calibri" pitchFamily="34" charset="0"/>
              </a:rPr>
              <a:t>657 </a:t>
            </a:r>
            <a:r>
              <a:rPr lang="en-US" dirty="0">
                <a:latin typeface="Calibri" pitchFamily="34" charset="0"/>
              </a:rPr>
              <a:t>?</a:t>
            </a:r>
          </a:p>
          <a:p>
            <a:endParaRPr lang="en-US" dirty="0">
              <a:latin typeface="Calibri" pitchFamily="34" charset="0"/>
            </a:endParaRPr>
          </a:p>
          <a:p>
            <a:r>
              <a:rPr lang="en-US" dirty="0" smtClean="0">
                <a:latin typeface="Calibri" pitchFamily="34" charset="0"/>
              </a:rPr>
              <a:t>657 </a:t>
            </a:r>
            <a:r>
              <a:rPr lang="en-US" dirty="0">
                <a:latin typeface="Calibri" pitchFamily="34" charset="0"/>
              </a:rPr>
              <a:t>=</a:t>
            </a:r>
            <a:r>
              <a:rPr lang="en-US" baseline="0" dirty="0">
                <a:latin typeface="Calibri" pitchFamily="34" charset="0"/>
              </a:rPr>
              <a:t> 0o1175 = 0b10 0111 1101 = 0x27D </a:t>
            </a:r>
          </a:p>
          <a:p>
            <a:r>
              <a:rPr lang="en-US" baseline="0" dirty="0">
                <a:latin typeface="Calibri" pitchFamily="34" charset="0"/>
              </a:rPr>
              <a:t>oct: </a:t>
            </a:r>
            <a:r>
              <a:rPr lang="en-US" baseline="0" dirty="0" smtClean="0">
                <a:latin typeface="Calibri" pitchFamily="34" charset="0"/>
              </a:rPr>
              <a:t>657 </a:t>
            </a:r>
            <a:r>
              <a:rPr lang="en-US" baseline="0" dirty="0">
                <a:latin typeface="Calibri" pitchFamily="34" charset="0"/>
              </a:rPr>
              <a:t>: 79 : 9 : 1 : 0</a:t>
            </a:r>
          </a:p>
          <a:p>
            <a:r>
              <a:rPr lang="en-US" baseline="0" dirty="0">
                <a:latin typeface="Calibri" pitchFamily="34" charset="0"/>
              </a:rPr>
              <a:t>bin: </a:t>
            </a:r>
            <a:r>
              <a:rPr lang="en-US" baseline="0" dirty="0" smtClean="0">
                <a:latin typeface="Calibri" pitchFamily="34" charset="0"/>
              </a:rPr>
              <a:t>657 </a:t>
            </a:r>
            <a:r>
              <a:rPr lang="en-US" baseline="0" dirty="0">
                <a:latin typeface="Calibri" pitchFamily="34" charset="0"/>
              </a:rPr>
              <a:t>: 318 : 159 : 79 : 39 : 19 : 9 : 4 : 2 : 1 : 0</a:t>
            </a:r>
          </a:p>
          <a:p>
            <a:r>
              <a:rPr lang="en-US" baseline="0" dirty="0">
                <a:latin typeface="Calibri" pitchFamily="34" charset="0"/>
              </a:rPr>
              <a:t>hex: </a:t>
            </a:r>
            <a:r>
              <a:rPr lang="en-US" baseline="0" dirty="0" smtClean="0">
                <a:latin typeface="Calibri" pitchFamily="34" charset="0"/>
              </a:rPr>
              <a:t>657 </a:t>
            </a:r>
            <a:r>
              <a:rPr lang="en-US" baseline="0" dirty="0">
                <a:latin typeface="Calibri" pitchFamily="34" charset="0"/>
              </a:rPr>
              <a:t>: 39 : 2 : 0</a:t>
            </a:r>
          </a:p>
          <a:p>
            <a:endParaRPr lang="en-US" dirty="0"/>
          </a:p>
        </p:txBody>
      </p:sp>
      <p:sp>
        <p:nvSpPr>
          <p:cNvPr id="4" name="Slide Number Placeholder 3"/>
          <p:cNvSpPr>
            <a:spLocks noGrp="1"/>
          </p:cNvSpPr>
          <p:nvPr>
            <p:ph type="sldNum" sz="quarter" idx="5"/>
          </p:nvPr>
        </p:nvSpPr>
        <p:spPr/>
        <p:txBody>
          <a:bodyPr/>
          <a:lstStyle/>
          <a:p>
            <a:fld id="{A07C6AFC-CB88-4FD0-8820-98DC49988D23}" type="slidenum">
              <a:rPr lang="en-US" smtClean="0"/>
              <a:t>13</a:t>
            </a:fld>
            <a:endParaRPr lang="en-US"/>
          </a:p>
        </p:txBody>
      </p:sp>
    </p:spTree>
    <p:extLst>
      <p:ext uri="{BB962C8B-B14F-4D97-AF65-F5344CB8AC3E}">
        <p14:creationId xmlns:p14="http://schemas.microsoft.com/office/powerpoint/2010/main" val="2156028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082675"/>
          </a:xfrm>
        </p:spPr>
        <p:txBody>
          <a:bodyPr anchor="ctr">
            <a:noAutofit/>
          </a:bodyPr>
          <a:lstStyle>
            <a:lvl1pPr algn="ctr">
              <a:defRPr sz="4800" b="0" i="0">
                <a:solidFill>
                  <a:srgbClr val="262626"/>
                </a:solidFill>
                <a:latin typeface="Source Sans Pro Light"/>
                <a:cs typeface="Source Sans Pro Light"/>
              </a:defRPr>
            </a:lvl1pPr>
          </a:lstStyle>
          <a:p>
            <a:r>
              <a:rPr lang="en-US"/>
              <a:t>Click to edit Master title style</a:t>
            </a:r>
            <a:endParaRPr lang="en-US" dirty="0"/>
          </a:p>
        </p:txBody>
      </p:sp>
      <p:pic>
        <p:nvPicPr>
          <p:cNvPr id="5" name="Picture 4" descr="graph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1155700"/>
          </a:xfrm>
          <a:prstGeom prst="rect">
            <a:avLst/>
          </a:prstGeom>
        </p:spPr>
      </p:pic>
      <p:pic>
        <p:nvPicPr>
          <p:cNvPr id="8" name="Picture 7" descr="cis-standard-lockup-with-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069" y="5022672"/>
            <a:ext cx="3653862" cy="10425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1">
    <p:spTree>
      <p:nvGrpSpPr>
        <p:cNvPr id="1" name=""/>
        <p:cNvGrpSpPr/>
        <p:nvPr/>
      </p:nvGrpSpPr>
      <p:grpSpPr>
        <a:xfrm>
          <a:off x="0" y="0"/>
          <a:ext cx="0" cy="0"/>
          <a:chOff x="0" y="0"/>
          <a:chExt cx="0" cy="0"/>
        </a:xfrm>
      </p:grpSpPr>
      <p:sp>
        <p:nvSpPr>
          <p:cNvPr id="16" name="Rectangle 15"/>
          <p:cNvSpPr/>
          <p:nvPr/>
        </p:nvSpPr>
        <p:spPr>
          <a:xfrm>
            <a:off x="8686800" y="6253357"/>
            <a:ext cx="457200" cy="604647"/>
          </a:xfrm>
          <a:prstGeom prst="rect">
            <a:avLst/>
          </a:prstGeom>
          <a:solidFill>
            <a:srgbClr val="3A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a:endParaRPr>
          </a:p>
        </p:txBody>
      </p:sp>
      <p:sp>
        <p:nvSpPr>
          <p:cNvPr id="3" name="Content Placeholder 2"/>
          <p:cNvSpPr>
            <a:spLocks noGrp="1"/>
          </p:cNvSpPr>
          <p:nvPr>
            <p:ph idx="1"/>
          </p:nvPr>
        </p:nvSpPr>
        <p:spPr>
          <a:xfrm>
            <a:off x="228600" y="990600"/>
            <a:ext cx="8686800" cy="5741984"/>
          </a:xfrm>
        </p:spPr>
        <p:txBody>
          <a:bodyPr/>
          <a:lstStyle>
            <a:lvl1pPr>
              <a:defRPr sz="3200" b="0" i="0" cap="none">
                <a:solidFill>
                  <a:srgbClr val="262626"/>
                </a:solidFill>
              </a:defRPr>
            </a:lvl1pPr>
            <a:lvl2pPr marL="584200" indent="-355600">
              <a:tabLst/>
              <a:defRPr lang="en-US" sz="2800" dirty="0" smtClean="0"/>
            </a:lvl2pPr>
            <a:lvl3pPr marL="755650" indent="-285750">
              <a:tabLst/>
              <a:defRPr sz="2400">
                <a:solidFill>
                  <a:srgbClr val="262626"/>
                </a:solidFill>
              </a:defRPr>
            </a:lvl3pPr>
            <a:lvl4pPr marL="927100" indent="-228600">
              <a:tabLst/>
              <a:defRPr sz="2000">
                <a:solidFill>
                  <a:srgbClr val="262626"/>
                </a:solidFill>
              </a:defRPr>
            </a:lvl4pPr>
            <a:lvl5pPr marL="1155700" indent="-228600">
              <a:tabLst/>
              <a:defRPr sz="1600">
                <a:solidFill>
                  <a:srgbClr val="26262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p:nvPr>
        </p:nvSpPr>
        <p:spPr/>
        <p:txBody>
          <a:bodyPr/>
          <a:lstStyle>
            <a:lvl1pPr>
              <a:defRPr sz="4400"/>
            </a:lvl1pPr>
          </a:lstStyle>
          <a:p>
            <a:r>
              <a:rPr lang="en-US"/>
              <a:t>Click to edit Master title style</a:t>
            </a:r>
            <a:endParaRPr lang="en-US" dirty="0"/>
          </a:p>
        </p:txBody>
      </p:sp>
      <p:sp>
        <p:nvSpPr>
          <p:cNvPr id="15" name="Slide Number Placeholder 14"/>
          <p:cNvSpPr>
            <a:spLocks noGrp="1"/>
          </p:cNvSpPr>
          <p:nvPr>
            <p:ph type="sldNum" sz="quarter" idx="10"/>
          </p:nvPr>
        </p:nvSpPr>
        <p:spPr/>
        <p:txBody>
          <a:bodyPr/>
          <a:lstStyle/>
          <a:p>
            <a:pPr>
              <a:defRPr/>
            </a:pPr>
            <a:fld id="{EFE0FDE5-1195-4879-940F-31B1BE8EAA1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6" name="Rectangle 15"/>
          <p:cNvSpPr/>
          <p:nvPr/>
        </p:nvSpPr>
        <p:spPr>
          <a:xfrm>
            <a:off x="8686800" y="6253357"/>
            <a:ext cx="457200" cy="604647"/>
          </a:xfrm>
          <a:prstGeom prst="rect">
            <a:avLst/>
          </a:prstGeom>
          <a:solidFill>
            <a:srgbClr val="3A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a:endParaRPr>
          </a:p>
        </p:txBody>
      </p:sp>
      <p:sp>
        <p:nvSpPr>
          <p:cNvPr id="3" name="Content Placeholder 2"/>
          <p:cNvSpPr>
            <a:spLocks noGrp="1"/>
          </p:cNvSpPr>
          <p:nvPr>
            <p:ph idx="1"/>
          </p:nvPr>
        </p:nvSpPr>
        <p:spPr>
          <a:xfrm>
            <a:off x="228600" y="990600"/>
            <a:ext cx="8686800" cy="5741984"/>
          </a:xfrm>
        </p:spPr>
        <p:txBody>
          <a:bodyPr/>
          <a:lstStyle>
            <a:lvl1pPr>
              <a:defRPr sz="3200" b="0" i="0" cap="none">
                <a:solidFill>
                  <a:srgbClr val="262626"/>
                </a:solidFill>
              </a:defRPr>
            </a:lvl1pPr>
            <a:lvl2pPr marL="584200" indent="-355600">
              <a:tabLst/>
              <a:defRPr lang="en-US" sz="2800" dirty="0" smtClean="0"/>
            </a:lvl2pPr>
            <a:lvl3pPr marL="755650" indent="-285750">
              <a:tabLst/>
              <a:defRPr sz="2400">
                <a:solidFill>
                  <a:srgbClr val="262626"/>
                </a:solidFill>
              </a:defRPr>
            </a:lvl3pPr>
            <a:lvl4pPr marL="927100" indent="-228600">
              <a:tabLst/>
              <a:defRPr sz="2000">
                <a:solidFill>
                  <a:srgbClr val="262626"/>
                </a:solidFill>
              </a:defRPr>
            </a:lvl4pPr>
            <a:lvl5pPr marL="1155700" indent="-228600">
              <a:tabLst/>
              <a:defRPr sz="1600">
                <a:solidFill>
                  <a:srgbClr val="26262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graphic-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206" y="4"/>
            <a:ext cx="462799" cy="6253353"/>
          </a:xfrm>
          <a:prstGeom prst="rect">
            <a:avLst/>
          </a:prstGeom>
        </p:spPr>
      </p:pic>
      <p:sp>
        <p:nvSpPr>
          <p:cNvPr id="14" name="Title 13"/>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15" name="Slide Number Placeholder 14"/>
          <p:cNvSpPr>
            <a:spLocks noGrp="1"/>
          </p:cNvSpPr>
          <p:nvPr>
            <p:ph type="sldNum" sz="quarter" idx="10"/>
          </p:nvPr>
        </p:nvSpPr>
        <p:spPr/>
        <p:txBody>
          <a:bodyPr/>
          <a:lstStyle/>
          <a:p>
            <a:pPr>
              <a:defRPr/>
            </a:pPr>
            <a:fld id="{EFE0FDE5-1195-4879-940F-31B1BE8EAA1F}" type="slidenum">
              <a:rPr lang="en-US" smtClean="0"/>
              <a:pPr>
                <a:defRPr/>
              </a:pPr>
              <a:t>‹#›</a:t>
            </a:fld>
            <a:endParaRPr lang="en-US"/>
          </a:p>
        </p:txBody>
      </p:sp>
      <p:pic>
        <p:nvPicPr>
          <p:cNvPr id="8" name="Picture 7"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4788" y="6404515"/>
            <a:ext cx="1310066" cy="45348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pic>
        <p:nvPicPr>
          <p:cNvPr id="5" name="Picture 4" descr="graph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2303"/>
            <a:ext cx="9144000" cy="1155700"/>
          </a:xfrm>
          <a:prstGeom prst="rect">
            <a:avLst/>
          </a:prstGeom>
        </p:spPr>
      </p:pic>
      <p:pic>
        <p:nvPicPr>
          <p:cNvPr id="6" name="Picture 5" descr="cis-standard-lockup-with-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376" y="2554093"/>
            <a:ext cx="4019248" cy="1146781"/>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Title 1"/>
          <p:cNvSpPr>
            <a:spLocks noGrp="1"/>
          </p:cNvSpPr>
          <p:nvPr>
            <p:ph type="ctrTitle"/>
          </p:nvPr>
        </p:nvSpPr>
        <p:spPr>
          <a:xfrm>
            <a:off x="4201935" y="1179484"/>
            <a:ext cx="3985931" cy="3422669"/>
          </a:xfrm>
        </p:spPr>
        <p:txBody>
          <a:bodyPr anchor="ctr">
            <a:noAutofit/>
          </a:bodyPr>
          <a:lstStyle>
            <a:lvl1pPr algn="ctr">
              <a:defRPr sz="4800" cap="none">
                <a:solidFill>
                  <a:srgbClr val="262626"/>
                </a:solidFill>
                <a:latin typeface="Source Sans Pro Light"/>
                <a:cs typeface="Source Sans Pro Light"/>
              </a:defRPr>
            </a:lvl1pPr>
          </a:lstStyle>
          <a:p>
            <a:r>
              <a:rPr lang="en-US"/>
              <a:t>Click to edit Master title style</a:t>
            </a:r>
            <a:endParaRPr lang="en-US" dirty="0"/>
          </a:p>
        </p:txBody>
      </p:sp>
      <p:pic>
        <p:nvPicPr>
          <p:cNvPr id="6" name="Picture 5" descr="graphi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143250" cy="6858000"/>
          </a:xfrm>
          <a:prstGeom prst="rect">
            <a:avLst/>
          </a:prstGeom>
        </p:spPr>
      </p:pic>
      <p:pic>
        <p:nvPicPr>
          <p:cNvPr id="5" name="Picture 4" descr="cis-standard-lockup-with-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935" y="5160816"/>
            <a:ext cx="4019248" cy="1146781"/>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7" name="Rectangle 6"/>
          <p:cNvSpPr/>
          <p:nvPr/>
        </p:nvSpPr>
        <p:spPr>
          <a:xfrm>
            <a:off x="8686800" y="6253357"/>
            <a:ext cx="457200" cy="604647"/>
          </a:xfrm>
          <a:prstGeom prst="rect">
            <a:avLst/>
          </a:prstGeom>
          <a:solidFill>
            <a:srgbClr val="3A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a:endParaRPr>
          </a:p>
        </p:txBody>
      </p:sp>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EFE0FDE5-1195-4879-940F-31B1BE8EAA1F}" type="slidenum">
              <a:rPr lang="en-US" smtClean="0"/>
              <a:pPr>
                <a:defRPr/>
              </a:pPr>
              <a:t>‹#›</a:t>
            </a:fld>
            <a:endParaRPr lang="en-US"/>
          </a:p>
        </p:txBody>
      </p:sp>
      <p:sp>
        <p:nvSpPr>
          <p:cNvPr id="9" name="Content Placeholder 2"/>
          <p:cNvSpPr>
            <a:spLocks noGrp="1"/>
          </p:cNvSpPr>
          <p:nvPr>
            <p:ph idx="1"/>
          </p:nvPr>
        </p:nvSpPr>
        <p:spPr>
          <a:xfrm>
            <a:off x="228600" y="990600"/>
            <a:ext cx="8686800" cy="5742048"/>
          </a:xfrm>
        </p:spPr>
        <p:txBody>
          <a:bodyPr/>
          <a:lstStyle>
            <a:lvl1pPr>
              <a:defRPr sz="3200" b="0" i="0" cap="none">
                <a:solidFill>
                  <a:srgbClr val="262626"/>
                </a:solidFill>
              </a:defRPr>
            </a:lvl1pPr>
            <a:lvl2pPr marL="527050" indent="-298450">
              <a:tabLst/>
              <a:defRPr lang="en-US" sz="2800" dirty="0" smtClean="0"/>
            </a:lvl2pPr>
            <a:lvl3pPr>
              <a:defRPr sz="2400">
                <a:solidFill>
                  <a:srgbClr val="262626"/>
                </a:solidFill>
              </a:defRPr>
            </a:lvl3pPr>
            <a:lvl4pPr>
              <a:defRPr sz="2000">
                <a:solidFill>
                  <a:srgbClr val="262626"/>
                </a:solidFill>
              </a:defRPr>
            </a:lvl4pPr>
            <a:lvl5pPr>
              <a:defRPr sz="1600">
                <a:solidFill>
                  <a:srgbClr val="26262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graphic-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6253357"/>
            <a:ext cx="7256583" cy="606991"/>
          </a:xfrm>
          <a:prstGeom prst="rect">
            <a:avLst/>
          </a:prstGeom>
        </p:spPr>
      </p:pic>
      <p:pic>
        <p:nvPicPr>
          <p:cNvPr id="11" name="Picture 10"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6661" y="6328937"/>
            <a:ext cx="1310066" cy="453485"/>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pic>
        <p:nvPicPr>
          <p:cNvPr id="4" name="Picture 3" descr="graphic-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0"/>
            <a:ext cx="3143250" cy="6858000"/>
          </a:xfrm>
          <a:prstGeom prst="rect">
            <a:avLst/>
          </a:prstGeom>
        </p:spPr>
      </p:pic>
      <p:pic>
        <p:nvPicPr>
          <p:cNvPr id="6" name="Picture 5" descr="cis-standard-lockup-with-s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94" y="2855609"/>
            <a:ext cx="4019248" cy="1146781"/>
          </a:xfrm>
          <a:prstGeom prst="rect">
            <a:avLst/>
          </a:prstGeom>
        </p:spPr>
      </p:pic>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 y="103183"/>
            <a:ext cx="8961120" cy="88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990600"/>
            <a:ext cx="8686800" cy="574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0"/>
          <p:cNvSpPr>
            <a:spLocks noGrp="1"/>
          </p:cNvSpPr>
          <p:nvPr>
            <p:ph type="sldNum" sz="quarter" idx="4"/>
          </p:nvPr>
        </p:nvSpPr>
        <p:spPr>
          <a:xfrm>
            <a:off x="8686800" y="6253357"/>
            <a:ext cx="457200" cy="604647"/>
          </a:xfrm>
          <a:prstGeom prst="rect">
            <a:avLst/>
          </a:prstGeom>
        </p:spPr>
        <p:txBody>
          <a:bodyPr vert="horz" wrap="none" lIns="91440" tIns="45720" rIns="91440" bIns="45720" rtlCol="0" anchor="ctr"/>
          <a:lstStyle>
            <a:lvl1pPr algn="ctr">
              <a:defRPr sz="1600" b="0" i="0" cap="small">
                <a:solidFill>
                  <a:schemeClr val="tx2">
                    <a:lumMod val="75000"/>
                  </a:schemeClr>
                </a:solidFill>
                <a:latin typeface="Source Sans Pro"/>
                <a:cs typeface="Source Sans Pro"/>
              </a:defRPr>
            </a:lvl1pPr>
          </a:lstStyle>
          <a:p>
            <a:pPr>
              <a:defRPr/>
            </a:pPr>
            <a:fld id="{867E2119-C512-435A-8A99-A0B6D78DBB4A}" type="slidenum">
              <a:rPr lang="en-US" smtClean="0"/>
              <a:pPr>
                <a:defRPr/>
              </a:pPr>
              <a:t>‹#›</a:t>
            </a:fld>
            <a:endParaRPr lang="en-US" dirty="0"/>
          </a:p>
        </p:txBody>
      </p:sp>
    </p:spTree>
    <p:extLst>
      <p:ext uri="{BB962C8B-B14F-4D97-AF65-F5344CB8AC3E}">
        <p14:creationId xmlns:p14="http://schemas.microsoft.com/office/powerpoint/2010/main" val="341264239"/>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78" r:id="rId5"/>
    <p:sldLayoutId id="2147483679" r:id="rId6"/>
    <p:sldLayoutId id="2147483680" r:id="rId7"/>
  </p:sldLayoutIdLst>
  <p:hf hdr="0" ftr="0" dt="0"/>
  <p:txStyles>
    <p:titleStyle>
      <a:lvl1pPr algn="l" defTabSz="609570" rtl="0" eaLnBrk="1" latinLnBrk="0" hangingPunct="1">
        <a:spcBef>
          <a:spcPct val="0"/>
        </a:spcBef>
        <a:buNone/>
        <a:defRPr sz="4400" b="0" i="0" kern="1200" cap="none">
          <a:solidFill>
            <a:srgbClr val="262626"/>
          </a:solidFill>
          <a:latin typeface="Source Sans Pro"/>
          <a:ea typeface="+mj-ea"/>
          <a:cs typeface="Source Sans Pro"/>
        </a:defRPr>
      </a:lvl1pPr>
    </p:titleStyle>
    <p:body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469900" indent="-241300" algn="l" defTabSz="609570" rtl="0" eaLnBrk="1" latinLnBrk="0" hangingPunct="1">
        <a:spcBef>
          <a:spcPts val="0"/>
        </a:spcBef>
        <a:buFont typeface="Arial"/>
        <a:buChar char="•"/>
        <a:tabLst/>
        <a:defRPr sz="2800" kern="1200">
          <a:solidFill>
            <a:srgbClr val="262626"/>
          </a:solidFill>
          <a:latin typeface="Source Sans Pro"/>
          <a:ea typeface="+mn-ea"/>
          <a:cs typeface="Source Sans Pro"/>
        </a:defRPr>
      </a:lvl2pPr>
      <a:lvl3pPr marL="641350" indent="-1714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10414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439863" indent="-284163"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14.xml"/><Relationship Id="rId7"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notesSlide" Target="../notesSlides/notesSlide15.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6.xml"/><Relationship Id="rId5" Type="http://schemas.openxmlformats.org/officeDocument/2006/relationships/tags" Target="../tags/tag22.xml"/><Relationship Id="rId4" Type="http://schemas.openxmlformats.org/officeDocument/2006/relationships/tags" Target="../tags/tag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16.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slideLayout" Target="../slideLayouts/slideLayout2.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s/_rels/slide25.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notesSlide" Target="../notesSlides/notesSlide17.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Layout" Target="../slideLayouts/slideLayout2.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s/_rels/slide26.xml.rels><?xml version="1.0" encoding="UTF-8" standalone="yes"?>
<Relationships xmlns="http://schemas.openxmlformats.org/package/2006/relationships"><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tags" Target="../tags/tag68.xml"/><Relationship Id="rId3" Type="http://schemas.openxmlformats.org/officeDocument/2006/relationships/tags" Target="../tags/tag45.xml"/><Relationship Id="rId21" Type="http://schemas.openxmlformats.org/officeDocument/2006/relationships/tags" Target="../tags/tag63.xml"/><Relationship Id="rId34" Type="http://schemas.openxmlformats.org/officeDocument/2006/relationships/slideLayout" Target="../slideLayouts/slideLayout2.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tags" Target="../tags/tag67.xml"/><Relationship Id="rId33" Type="http://schemas.openxmlformats.org/officeDocument/2006/relationships/tags" Target="../tags/tag75.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29" Type="http://schemas.openxmlformats.org/officeDocument/2006/relationships/tags" Target="../tags/tag71.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tags" Target="../tags/tag66.xml"/><Relationship Id="rId32" Type="http://schemas.openxmlformats.org/officeDocument/2006/relationships/tags" Target="../tags/tag74.xml"/><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tags" Target="../tags/tag65.xml"/><Relationship Id="rId28" Type="http://schemas.openxmlformats.org/officeDocument/2006/relationships/tags" Target="../tags/tag70.xml"/><Relationship Id="rId36" Type="http://schemas.openxmlformats.org/officeDocument/2006/relationships/image" Target="../media/image9.png"/><Relationship Id="rId10" Type="http://schemas.openxmlformats.org/officeDocument/2006/relationships/tags" Target="../tags/tag52.xml"/><Relationship Id="rId19" Type="http://schemas.openxmlformats.org/officeDocument/2006/relationships/tags" Target="../tags/tag61.xml"/><Relationship Id="rId31" Type="http://schemas.openxmlformats.org/officeDocument/2006/relationships/tags" Target="../tags/tag73.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tags" Target="../tags/tag64.xml"/><Relationship Id="rId27" Type="http://schemas.openxmlformats.org/officeDocument/2006/relationships/tags" Target="../tags/tag69.xml"/><Relationship Id="rId30" Type="http://schemas.openxmlformats.org/officeDocument/2006/relationships/tags" Target="../tags/tag72.xml"/><Relationship Id="rId35" Type="http://schemas.openxmlformats.org/officeDocument/2006/relationships/notesSlide" Target="../notesSlides/notesSlide18.xml"/><Relationship Id="rId8" Type="http://schemas.openxmlformats.org/officeDocument/2006/relationships/tags" Target="../tags/tag50.xml"/></Relationships>
</file>

<file path=ppt/slides/_rels/slide27.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image" Target="../media/image10.png"/><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notesSlide" Target="../notesSlides/notesSlide19.xml"/><Relationship Id="rId10" Type="http://schemas.openxmlformats.org/officeDocument/2006/relationships/tags" Target="../tags/tag85.xml"/><Relationship Id="rId19" Type="http://schemas.openxmlformats.org/officeDocument/2006/relationships/tags" Target="../tags/tag9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04.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s>
</file>

<file path=ppt/slides/_rels/slide29.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slideLayout" Target="../slideLayouts/slideLayout2.xm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tags" Target="../tags/tag11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slideLayout" Target="../slideLayouts/slideLayout2.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tags" Target="../tags/tag13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s>
</file>

<file path=ppt/slides/_rels/slide31.xml.rels><?xml version="1.0" encoding="UTF-8" standalone="yes"?>
<Relationships xmlns="http://schemas.openxmlformats.org/package/2006/relationships"><Relationship Id="rId26" Type="http://schemas.openxmlformats.org/officeDocument/2006/relationships/tags" Target="../tags/tag157.xml"/><Relationship Id="rId21" Type="http://schemas.openxmlformats.org/officeDocument/2006/relationships/tags" Target="../tags/tag152.xml"/><Relationship Id="rId42" Type="http://schemas.openxmlformats.org/officeDocument/2006/relationships/tags" Target="../tags/tag173.xml"/><Relationship Id="rId47" Type="http://schemas.openxmlformats.org/officeDocument/2006/relationships/tags" Target="../tags/tag178.xml"/><Relationship Id="rId63" Type="http://schemas.openxmlformats.org/officeDocument/2006/relationships/tags" Target="../tags/tag194.xml"/><Relationship Id="rId68" Type="http://schemas.openxmlformats.org/officeDocument/2006/relationships/tags" Target="../tags/tag199.xml"/><Relationship Id="rId7" Type="http://schemas.openxmlformats.org/officeDocument/2006/relationships/tags" Target="../tags/tag138.xml"/><Relationship Id="rId71" Type="http://schemas.openxmlformats.org/officeDocument/2006/relationships/image" Target="../media/image11.png"/><Relationship Id="rId2" Type="http://schemas.openxmlformats.org/officeDocument/2006/relationships/tags" Target="../tags/tag133.xml"/><Relationship Id="rId16" Type="http://schemas.openxmlformats.org/officeDocument/2006/relationships/tags" Target="../tags/tag147.xml"/><Relationship Id="rId29" Type="http://schemas.openxmlformats.org/officeDocument/2006/relationships/tags" Target="../tags/tag160.xml"/><Relationship Id="rId11" Type="http://schemas.openxmlformats.org/officeDocument/2006/relationships/tags" Target="../tags/tag142.xml"/><Relationship Id="rId24" Type="http://schemas.openxmlformats.org/officeDocument/2006/relationships/tags" Target="../tags/tag155.xml"/><Relationship Id="rId32" Type="http://schemas.openxmlformats.org/officeDocument/2006/relationships/tags" Target="../tags/tag163.xml"/><Relationship Id="rId37" Type="http://schemas.openxmlformats.org/officeDocument/2006/relationships/tags" Target="../tags/tag168.xml"/><Relationship Id="rId40" Type="http://schemas.openxmlformats.org/officeDocument/2006/relationships/tags" Target="../tags/tag171.xml"/><Relationship Id="rId45" Type="http://schemas.openxmlformats.org/officeDocument/2006/relationships/tags" Target="../tags/tag176.xml"/><Relationship Id="rId53" Type="http://schemas.openxmlformats.org/officeDocument/2006/relationships/tags" Target="../tags/tag184.xml"/><Relationship Id="rId58" Type="http://schemas.openxmlformats.org/officeDocument/2006/relationships/tags" Target="../tags/tag189.xml"/><Relationship Id="rId66" Type="http://schemas.openxmlformats.org/officeDocument/2006/relationships/tags" Target="../tags/tag197.xml"/><Relationship Id="rId5" Type="http://schemas.openxmlformats.org/officeDocument/2006/relationships/tags" Target="../tags/tag136.xml"/><Relationship Id="rId61" Type="http://schemas.openxmlformats.org/officeDocument/2006/relationships/tags" Target="../tags/tag192.xml"/><Relationship Id="rId19" Type="http://schemas.openxmlformats.org/officeDocument/2006/relationships/tags" Target="../tags/tag15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tags" Target="../tags/tag166.xml"/><Relationship Id="rId43" Type="http://schemas.openxmlformats.org/officeDocument/2006/relationships/tags" Target="../tags/tag174.xml"/><Relationship Id="rId48" Type="http://schemas.openxmlformats.org/officeDocument/2006/relationships/tags" Target="../tags/tag179.xml"/><Relationship Id="rId56" Type="http://schemas.openxmlformats.org/officeDocument/2006/relationships/tags" Target="../tags/tag187.xml"/><Relationship Id="rId64" Type="http://schemas.openxmlformats.org/officeDocument/2006/relationships/tags" Target="../tags/tag195.xml"/><Relationship Id="rId69" Type="http://schemas.openxmlformats.org/officeDocument/2006/relationships/tags" Target="../tags/tag200.xml"/><Relationship Id="rId8" Type="http://schemas.openxmlformats.org/officeDocument/2006/relationships/tags" Target="../tags/tag139.xml"/><Relationship Id="rId51" Type="http://schemas.openxmlformats.org/officeDocument/2006/relationships/tags" Target="../tags/tag182.xml"/><Relationship Id="rId3" Type="http://schemas.openxmlformats.org/officeDocument/2006/relationships/tags" Target="../tags/tag134.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tags" Target="../tags/tag156.xml"/><Relationship Id="rId33" Type="http://schemas.openxmlformats.org/officeDocument/2006/relationships/tags" Target="../tags/tag164.xml"/><Relationship Id="rId38" Type="http://schemas.openxmlformats.org/officeDocument/2006/relationships/tags" Target="../tags/tag169.xml"/><Relationship Id="rId46" Type="http://schemas.openxmlformats.org/officeDocument/2006/relationships/tags" Target="../tags/tag177.xml"/><Relationship Id="rId59" Type="http://schemas.openxmlformats.org/officeDocument/2006/relationships/tags" Target="../tags/tag190.xml"/><Relationship Id="rId67" Type="http://schemas.openxmlformats.org/officeDocument/2006/relationships/tags" Target="../tags/tag198.xml"/><Relationship Id="rId20" Type="http://schemas.openxmlformats.org/officeDocument/2006/relationships/tags" Target="../tags/tag151.xml"/><Relationship Id="rId41" Type="http://schemas.openxmlformats.org/officeDocument/2006/relationships/tags" Target="../tags/tag172.xml"/><Relationship Id="rId54" Type="http://schemas.openxmlformats.org/officeDocument/2006/relationships/tags" Target="../tags/tag185.xml"/><Relationship Id="rId62" Type="http://schemas.openxmlformats.org/officeDocument/2006/relationships/tags" Target="../tags/tag193.xml"/><Relationship Id="rId70"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tags" Target="../tags/tag137.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tags" Target="../tags/tag159.xml"/><Relationship Id="rId36" Type="http://schemas.openxmlformats.org/officeDocument/2006/relationships/tags" Target="../tags/tag167.xml"/><Relationship Id="rId49" Type="http://schemas.openxmlformats.org/officeDocument/2006/relationships/tags" Target="../tags/tag180.xml"/><Relationship Id="rId57" Type="http://schemas.openxmlformats.org/officeDocument/2006/relationships/tags" Target="../tags/tag188.xml"/><Relationship Id="rId10" Type="http://schemas.openxmlformats.org/officeDocument/2006/relationships/tags" Target="../tags/tag141.xml"/><Relationship Id="rId31" Type="http://schemas.openxmlformats.org/officeDocument/2006/relationships/tags" Target="../tags/tag162.xml"/><Relationship Id="rId44" Type="http://schemas.openxmlformats.org/officeDocument/2006/relationships/tags" Target="../tags/tag175.xml"/><Relationship Id="rId52" Type="http://schemas.openxmlformats.org/officeDocument/2006/relationships/tags" Target="../tags/tag183.xml"/><Relationship Id="rId60" Type="http://schemas.openxmlformats.org/officeDocument/2006/relationships/tags" Target="../tags/tag191.xml"/><Relationship Id="rId65" Type="http://schemas.openxmlformats.org/officeDocument/2006/relationships/tags" Target="../tags/tag196.xml"/><Relationship Id="rId4" Type="http://schemas.openxmlformats.org/officeDocument/2006/relationships/tags" Target="../tags/tag135.xml"/><Relationship Id="rId9" Type="http://schemas.openxmlformats.org/officeDocument/2006/relationships/tags" Target="../tags/tag140.xml"/><Relationship Id="rId13" Type="http://schemas.openxmlformats.org/officeDocument/2006/relationships/tags" Target="../tags/tag144.xml"/><Relationship Id="rId18" Type="http://schemas.openxmlformats.org/officeDocument/2006/relationships/tags" Target="../tags/tag149.xml"/><Relationship Id="rId39" Type="http://schemas.openxmlformats.org/officeDocument/2006/relationships/tags" Target="../tags/tag170.xml"/><Relationship Id="rId34" Type="http://schemas.openxmlformats.org/officeDocument/2006/relationships/tags" Target="../tags/tag165.xml"/><Relationship Id="rId50" Type="http://schemas.openxmlformats.org/officeDocument/2006/relationships/tags" Target="../tags/tag181.xml"/><Relationship Id="rId55" Type="http://schemas.openxmlformats.org/officeDocument/2006/relationships/tags" Target="../tags/tag186.xml"/></Relationships>
</file>

<file path=ppt/slides/_rels/slide32.xml.rels><?xml version="1.0" encoding="UTF-8" standalone="yes"?>
<Relationships xmlns="http://schemas.openxmlformats.org/package/2006/relationships"><Relationship Id="rId26" Type="http://schemas.openxmlformats.org/officeDocument/2006/relationships/tags" Target="../tags/tag226.xml"/><Relationship Id="rId21" Type="http://schemas.openxmlformats.org/officeDocument/2006/relationships/tags" Target="../tags/tag221.xml"/><Relationship Id="rId42" Type="http://schemas.openxmlformats.org/officeDocument/2006/relationships/tags" Target="../tags/tag242.xml"/><Relationship Id="rId47" Type="http://schemas.openxmlformats.org/officeDocument/2006/relationships/tags" Target="../tags/tag247.xml"/><Relationship Id="rId63" Type="http://schemas.openxmlformats.org/officeDocument/2006/relationships/tags" Target="../tags/tag263.xml"/><Relationship Id="rId68" Type="http://schemas.openxmlformats.org/officeDocument/2006/relationships/tags" Target="../tags/tag268.xml"/><Relationship Id="rId2" Type="http://schemas.openxmlformats.org/officeDocument/2006/relationships/tags" Target="../tags/tag202.xml"/><Relationship Id="rId16" Type="http://schemas.openxmlformats.org/officeDocument/2006/relationships/tags" Target="../tags/tag216.xml"/><Relationship Id="rId29" Type="http://schemas.openxmlformats.org/officeDocument/2006/relationships/tags" Target="../tags/tag229.xml"/><Relationship Id="rId11" Type="http://schemas.openxmlformats.org/officeDocument/2006/relationships/tags" Target="../tags/tag211.xml"/><Relationship Id="rId24" Type="http://schemas.openxmlformats.org/officeDocument/2006/relationships/tags" Target="../tags/tag224.xml"/><Relationship Id="rId32" Type="http://schemas.openxmlformats.org/officeDocument/2006/relationships/tags" Target="../tags/tag232.xml"/><Relationship Id="rId37" Type="http://schemas.openxmlformats.org/officeDocument/2006/relationships/tags" Target="../tags/tag237.xml"/><Relationship Id="rId40" Type="http://schemas.openxmlformats.org/officeDocument/2006/relationships/tags" Target="../tags/tag240.xml"/><Relationship Id="rId45" Type="http://schemas.openxmlformats.org/officeDocument/2006/relationships/tags" Target="../tags/tag245.xml"/><Relationship Id="rId53" Type="http://schemas.openxmlformats.org/officeDocument/2006/relationships/tags" Target="../tags/tag253.xml"/><Relationship Id="rId58" Type="http://schemas.openxmlformats.org/officeDocument/2006/relationships/tags" Target="../tags/tag258.xml"/><Relationship Id="rId66" Type="http://schemas.openxmlformats.org/officeDocument/2006/relationships/tags" Target="../tags/tag266.xml"/><Relationship Id="rId5" Type="http://schemas.openxmlformats.org/officeDocument/2006/relationships/tags" Target="../tags/tag205.xml"/><Relationship Id="rId61" Type="http://schemas.openxmlformats.org/officeDocument/2006/relationships/tags" Target="../tags/tag261.xml"/><Relationship Id="rId19" Type="http://schemas.openxmlformats.org/officeDocument/2006/relationships/tags" Target="../tags/tag219.xml"/><Relationship Id="rId14" Type="http://schemas.openxmlformats.org/officeDocument/2006/relationships/tags" Target="../tags/tag214.xml"/><Relationship Id="rId22" Type="http://schemas.openxmlformats.org/officeDocument/2006/relationships/tags" Target="../tags/tag222.xml"/><Relationship Id="rId27" Type="http://schemas.openxmlformats.org/officeDocument/2006/relationships/tags" Target="../tags/tag227.xml"/><Relationship Id="rId30" Type="http://schemas.openxmlformats.org/officeDocument/2006/relationships/tags" Target="../tags/tag230.xml"/><Relationship Id="rId35" Type="http://schemas.openxmlformats.org/officeDocument/2006/relationships/tags" Target="../tags/tag235.xml"/><Relationship Id="rId43" Type="http://schemas.openxmlformats.org/officeDocument/2006/relationships/tags" Target="../tags/tag243.xml"/><Relationship Id="rId48" Type="http://schemas.openxmlformats.org/officeDocument/2006/relationships/tags" Target="../tags/tag248.xml"/><Relationship Id="rId56" Type="http://schemas.openxmlformats.org/officeDocument/2006/relationships/tags" Target="../tags/tag256.xml"/><Relationship Id="rId64" Type="http://schemas.openxmlformats.org/officeDocument/2006/relationships/tags" Target="../tags/tag264.xml"/><Relationship Id="rId69" Type="http://schemas.openxmlformats.org/officeDocument/2006/relationships/tags" Target="../tags/tag269.xml"/><Relationship Id="rId8" Type="http://schemas.openxmlformats.org/officeDocument/2006/relationships/tags" Target="../tags/tag208.xml"/><Relationship Id="rId51" Type="http://schemas.openxmlformats.org/officeDocument/2006/relationships/tags" Target="../tags/tag251.xml"/><Relationship Id="rId72" Type="http://schemas.openxmlformats.org/officeDocument/2006/relationships/slideLayout" Target="../slideLayouts/slideLayout2.xml"/><Relationship Id="rId3" Type="http://schemas.openxmlformats.org/officeDocument/2006/relationships/tags" Target="../tags/tag203.xml"/><Relationship Id="rId12" Type="http://schemas.openxmlformats.org/officeDocument/2006/relationships/tags" Target="../tags/tag212.xml"/><Relationship Id="rId17" Type="http://schemas.openxmlformats.org/officeDocument/2006/relationships/tags" Target="../tags/tag217.xml"/><Relationship Id="rId25" Type="http://schemas.openxmlformats.org/officeDocument/2006/relationships/tags" Target="../tags/tag225.xml"/><Relationship Id="rId33" Type="http://schemas.openxmlformats.org/officeDocument/2006/relationships/tags" Target="../tags/tag233.xml"/><Relationship Id="rId38" Type="http://schemas.openxmlformats.org/officeDocument/2006/relationships/tags" Target="../tags/tag238.xml"/><Relationship Id="rId46" Type="http://schemas.openxmlformats.org/officeDocument/2006/relationships/tags" Target="../tags/tag246.xml"/><Relationship Id="rId59" Type="http://schemas.openxmlformats.org/officeDocument/2006/relationships/tags" Target="../tags/tag259.xml"/><Relationship Id="rId67" Type="http://schemas.openxmlformats.org/officeDocument/2006/relationships/tags" Target="../tags/tag267.xml"/><Relationship Id="rId20" Type="http://schemas.openxmlformats.org/officeDocument/2006/relationships/tags" Target="../tags/tag220.xml"/><Relationship Id="rId41" Type="http://schemas.openxmlformats.org/officeDocument/2006/relationships/tags" Target="../tags/tag241.xml"/><Relationship Id="rId54" Type="http://schemas.openxmlformats.org/officeDocument/2006/relationships/tags" Target="../tags/tag254.xml"/><Relationship Id="rId62" Type="http://schemas.openxmlformats.org/officeDocument/2006/relationships/tags" Target="../tags/tag262.xml"/><Relationship Id="rId70" Type="http://schemas.openxmlformats.org/officeDocument/2006/relationships/tags" Target="../tags/tag270.xml"/><Relationship Id="rId1" Type="http://schemas.openxmlformats.org/officeDocument/2006/relationships/tags" Target="../tags/tag201.xml"/><Relationship Id="rId6" Type="http://schemas.openxmlformats.org/officeDocument/2006/relationships/tags" Target="../tags/tag206.xml"/><Relationship Id="rId15" Type="http://schemas.openxmlformats.org/officeDocument/2006/relationships/tags" Target="../tags/tag215.xml"/><Relationship Id="rId23" Type="http://schemas.openxmlformats.org/officeDocument/2006/relationships/tags" Target="../tags/tag223.xml"/><Relationship Id="rId28" Type="http://schemas.openxmlformats.org/officeDocument/2006/relationships/tags" Target="../tags/tag228.xml"/><Relationship Id="rId36" Type="http://schemas.openxmlformats.org/officeDocument/2006/relationships/tags" Target="../tags/tag236.xml"/><Relationship Id="rId49" Type="http://schemas.openxmlformats.org/officeDocument/2006/relationships/tags" Target="../tags/tag249.xml"/><Relationship Id="rId57" Type="http://schemas.openxmlformats.org/officeDocument/2006/relationships/tags" Target="../tags/tag257.xml"/><Relationship Id="rId10" Type="http://schemas.openxmlformats.org/officeDocument/2006/relationships/tags" Target="../tags/tag210.xml"/><Relationship Id="rId31" Type="http://schemas.openxmlformats.org/officeDocument/2006/relationships/tags" Target="../tags/tag231.xml"/><Relationship Id="rId44" Type="http://schemas.openxmlformats.org/officeDocument/2006/relationships/tags" Target="../tags/tag244.xml"/><Relationship Id="rId52" Type="http://schemas.openxmlformats.org/officeDocument/2006/relationships/tags" Target="../tags/tag252.xml"/><Relationship Id="rId60" Type="http://schemas.openxmlformats.org/officeDocument/2006/relationships/tags" Target="../tags/tag260.xml"/><Relationship Id="rId65" Type="http://schemas.openxmlformats.org/officeDocument/2006/relationships/tags" Target="../tags/tag265.xml"/><Relationship Id="rId73" Type="http://schemas.openxmlformats.org/officeDocument/2006/relationships/image" Target="../media/image12.png"/><Relationship Id="rId4" Type="http://schemas.openxmlformats.org/officeDocument/2006/relationships/tags" Target="../tags/tag204.xml"/><Relationship Id="rId9" Type="http://schemas.openxmlformats.org/officeDocument/2006/relationships/tags" Target="../tags/tag209.xml"/><Relationship Id="rId13" Type="http://schemas.openxmlformats.org/officeDocument/2006/relationships/tags" Target="../tags/tag213.xml"/><Relationship Id="rId18" Type="http://schemas.openxmlformats.org/officeDocument/2006/relationships/tags" Target="../tags/tag218.xml"/><Relationship Id="rId39" Type="http://schemas.openxmlformats.org/officeDocument/2006/relationships/tags" Target="../tags/tag239.xml"/><Relationship Id="rId34" Type="http://schemas.openxmlformats.org/officeDocument/2006/relationships/tags" Target="../tags/tag234.xml"/><Relationship Id="rId50" Type="http://schemas.openxmlformats.org/officeDocument/2006/relationships/tags" Target="../tags/tag250.xml"/><Relationship Id="rId55" Type="http://schemas.openxmlformats.org/officeDocument/2006/relationships/tags" Target="../tags/tag255.xml"/><Relationship Id="rId7" Type="http://schemas.openxmlformats.org/officeDocument/2006/relationships/tags" Target="../tags/tag207.xml"/><Relationship Id="rId71" Type="http://schemas.openxmlformats.org/officeDocument/2006/relationships/tags" Target="../tags/tag271.xml"/></Relationships>
</file>

<file path=ppt/slides/_rels/slide33.xml.rels><?xml version="1.0" encoding="UTF-8" standalone="yes"?>
<Relationships xmlns="http://schemas.openxmlformats.org/package/2006/relationships"><Relationship Id="rId26" Type="http://schemas.openxmlformats.org/officeDocument/2006/relationships/tags" Target="../tags/tag297.xml"/><Relationship Id="rId21" Type="http://schemas.openxmlformats.org/officeDocument/2006/relationships/tags" Target="../tags/tag292.xml"/><Relationship Id="rId42" Type="http://schemas.openxmlformats.org/officeDocument/2006/relationships/tags" Target="../tags/tag313.xml"/><Relationship Id="rId47" Type="http://schemas.openxmlformats.org/officeDocument/2006/relationships/tags" Target="../tags/tag318.xml"/><Relationship Id="rId63" Type="http://schemas.openxmlformats.org/officeDocument/2006/relationships/tags" Target="../tags/tag334.xml"/><Relationship Id="rId68" Type="http://schemas.openxmlformats.org/officeDocument/2006/relationships/tags" Target="../tags/tag339.xml"/><Relationship Id="rId2" Type="http://schemas.openxmlformats.org/officeDocument/2006/relationships/tags" Target="../tags/tag273.xml"/><Relationship Id="rId16" Type="http://schemas.openxmlformats.org/officeDocument/2006/relationships/tags" Target="../tags/tag287.xml"/><Relationship Id="rId29" Type="http://schemas.openxmlformats.org/officeDocument/2006/relationships/tags" Target="../tags/tag300.xml"/><Relationship Id="rId11" Type="http://schemas.openxmlformats.org/officeDocument/2006/relationships/tags" Target="../tags/tag282.xml"/><Relationship Id="rId24" Type="http://schemas.openxmlformats.org/officeDocument/2006/relationships/tags" Target="../tags/tag295.xml"/><Relationship Id="rId32" Type="http://schemas.openxmlformats.org/officeDocument/2006/relationships/tags" Target="../tags/tag303.xml"/><Relationship Id="rId37" Type="http://schemas.openxmlformats.org/officeDocument/2006/relationships/tags" Target="../tags/tag308.xml"/><Relationship Id="rId40" Type="http://schemas.openxmlformats.org/officeDocument/2006/relationships/tags" Target="../tags/tag311.xml"/><Relationship Id="rId45" Type="http://schemas.openxmlformats.org/officeDocument/2006/relationships/tags" Target="../tags/tag316.xml"/><Relationship Id="rId53" Type="http://schemas.openxmlformats.org/officeDocument/2006/relationships/tags" Target="../tags/tag324.xml"/><Relationship Id="rId58" Type="http://schemas.openxmlformats.org/officeDocument/2006/relationships/tags" Target="../tags/tag329.xml"/><Relationship Id="rId66" Type="http://schemas.openxmlformats.org/officeDocument/2006/relationships/tags" Target="../tags/tag337.xml"/><Relationship Id="rId5" Type="http://schemas.openxmlformats.org/officeDocument/2006/relationships/tags" Target="../tags/tag276.xml"/><Relationship Id="rId61" Type="http://schemas.openxmlformats.org/officeDocument/2006/relationships/tags" Target="../tags/tag332.xml"/><Relationship Id="rId19" Type="http://schemas.openxmlformats.org/officeDocument/2006/relationships/tags" Target="../tags/tag29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tags" Target="../tags/tag298.xml"/><Relationship Id="rId30" Type="http://schemas.openxmlformats.org/officeDocument/2006/relationships/tags" Target="../tags/tag301.xml"/><Relationship Id="rId35" Type="http://schemas.openxmlformats.org/officeDocument/2006/relationships/tags" Target="../tags/tag306.xml"/><Relationship Id="rId43" Type="http://schemas.openxmlformats.org/officeDocument/2006/relationships/tags" Target="../tags/tag314.xml"/><Relationship Id="rId48" Type="http://schemas.openxmlformats.org/officeDocument/2006/relationships/tags" Target="../tags/tag319.xml"/><Relationship Id="rId56" Type="http://schemas.openxmlformats.org/officeDocument/2006/relationships/tags" Target="../tags/tag327.xml"/><Relationship Id="rId64" Type="http://schemas.openxmlformats.org/officeDocument/2006/relationships/tags" Target="../tags/tag335.xml"/><Relationship Id="rId69" Type="http://schemas.openxmlformats.org/officeDocument/2006/relationships/tags" Target="../tags/tag340.xml"/><Relationship Id="rId8" Type="http://schemas.openxmlformats.org/officeDocument/2006/relationships/tags" Target="../tags/tag279.xml"/><Relationship Id="rId51" Type="http://schemas.openxmlformats.org/officeDocument/2006/relationships/tags" Target="../tags/tag322.xml"/><Relationship Id="rId72" Type="http://schemas.openxmlformats.org/officeDocument/2006/relationships/slideLayout" Target="../slideLayouts/slideLayout2.xml"/><Relationship Id="rId3" Type="http://schemas.openxmlformats.org/officeDocument/2006/relationships/tags" Target="../tags/tag274.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tags" Target="../tags/tag296.xml"/><Relationship Id="rId33" Type="http://schemas.openxmlformats.org/officeDocument/2006/relationships/tags" Target="../tags/tag304.xml"/><Relationship Id="rId38" Type="http://schemas.openxmlformats.org/officeDocument/2006/relationships/tags" Target="../tags/tag309.xml"/><Relationship Id="rId46" Type="http://schemas.openxmlformats.org/officeDocument/2006/relationships/tags" Target="../tags/tag317.xml"/><Relationship Id="rId59" Type="http://schemas.openxmlformats.org/officeDocument/2006/relationships/tags" Target="../tags/tag330.xml"/><Relationship Id="rId67" Type="http://schemas.openxmlformats.org/officeDocument/2006/relationships/tags" Target="../tags/tag338.xml"/><Relationship Id="rId20" Type="http://schemas.openxmlformats.org/officeDocument/2006/relationships/tags" Target="../tags/tag291.xml"/><Relationship Id="rId41" Type="http://schemas.openxmlformats.org/officeDocument/2006/relationships/tags" Target="../tags/tag312.xml"/><Relationship Id="rId54" Type="http://schemas.openxmlformats.org/officeDocument/2006/relationships/tags" Target="../tags/tag325.xml"/><Relationship Id="rId62" Type="http://schemas.openxmlformats.org/officeDocument/2006/relationships/tags" Target="../tags/tag333.xml"/><Relationship Id="rId70" Type="http://schemas.openxmlformats.org/officeDocument/2006/relationships/tags" Target="../tags/tag341.xml"/><Relationship Id="rId1" Type="http://schemas.openxmlformats.org/officeDocument/2006/relationships/tags" Target="../tags/tag272.xml"/><Relationship Id="rId6" Type="http://schemas.openxmlformats.org/officeDocument/2006/relationships/tags" Target="../tags/tag277.xml"/><Relationship Id="rId15" Type="http://schemas.openxmlformats.org/officeDocument/2006/relationships/tags" Target="../tags/tag286.xml"/><Relationship Id="rId23" Type="http://schemas.openxmlformats.org/officeDocument/2006/relationships/tags" Target="../tags/tag294.xml"/><Relationship Id="rId28" Type="http://schemas.openxmlformats.org/officeDocument/2006/relationships/tags" Target="../tags/tag299.xml"/><Relationship Id="rId36" Type="http://schemas.openxmlformats.org/officeDocument/2006/relationships/tags" Target="../tags/tag307.xml"/><Relationship Id="rId49" Type="http://schemas.openxmlformats.org/officeDocument/2006/relationships/tags" Target="../tags/tag320.xml"/><Relationship Id="rId57" Type="http://schemas.openxmlformats.org/officeDocument/2006/relationships/tags" Target="../tags/tag328.xml"/><Relationship Id="rId10" Type="http://schemas.openxmlformats.org/officeDocument/2006/relationships/tags" Target="../tags/tag281.xml"/><Relationship Id="rId31" Type="http://schemas.openxmlformats.org/officeDocument/2006/relationships/tags" Target="../tags/tag302.xml"/><Relationship Id="rId44" Type="http://schemas.openxmlformats.org/officeDocument/2006/relationships/tags" Target="../tags/tag315.xml"/><Relationship Id="rId52" Type="http://schemas.openxmlformats.org/officeDocument/2006/relationships/tags" Target="../tags/tag323.xml"/><Relationship Id="rId60" Type="http://schemas.openxmlformats.org/officeDocument/2006/relationships/tags" Target="../tags/tag331.xml"/><Relationship Id="rId65" Type="http://schemas.openxmlformats.org/officeDocument/2006/relationships/tags" Target="../tags/tag336.xml"/><Relationship Id="rId73" Type="http://schemas.openxmlformats.org/officeDocument/2006/relationships/image" Target="../media/image13.png"/><Relationship Id="rId4" Type="http://schemas.openxmlformats.org/officeDocument/2006/relationships/tags" Target="../tags/tag275.xml"/><Relationship Id="rId9" Type="http://schemas.openxmlformats.org/officeDocument/2006/relationships/tags" Target="../tags/tag280.xml"/><Relationship Id="rId13" Type="http://schemas.openxmlformats.org/officeDocument/2006/relationships/tags" Target="../tags/tag284.xml"/><Relationship Id="rId18" Type="http://schemas.openxmlformats.org/officeDocument/2006/relationships/tags" Target="../tags/tag289.xml"/><Relationship Id="rId39" Type="http://schemas.openxmlformats.org/officeDocument/2006/relationships/tags" Target="../tags/tag310.xml"/><Relationship Id="rId34" Type="http://schemas.openxmlformats.org/officeDocument/2006/relationships/tags" Target="../tags/tag305.xml"/><Relationship Id="rId50" Type="http://schemas.openxmlformats.org/officeDocument/2006/relationships/tags" Target="../tags/tag321.xml"/><Relationship Id="rId55" Type="http://schemas.openxmlformats.org/officeDocument/2006/relationships/tags" Target="../tags/tag326.xml"/><Relationship Id="rId7" Type="http://schemas.openxmlformats.org/officeDocument/2006/relationships/tags" Target="../tags/tag278.xml"/><Relationship Id="rId71" Type="http://schemas.openxmlformats.org/officeDocument/2006/relationships/tags" Target="../tags/tag342.xml"/></Relationships>
</file>

<file path=ppt/slides/_rels/slide34.xml.rels><?xml version="1.0" encoding="UTF-8" standalone="yes"?>
<Relationships xmlns="http://schemas.openxmlformats.org/package/2006/relationships"><Relationship Id="rId26" Type="http://schemas.openxmlformats.org/officeDocument/2006/relationships/tags" Target="../tags/tag368.xml"/><Relationship Id="rId21" Type="http://schemas.openxmlformats.org/officeDocument/2006/relationships/tags" Target="../tags/tag363.xml"/><Relationship Id="rId42" Type="http://schemas.openxmlformats.org/officeDocument/2006/relationships/tags" Target="../tags/tag384.xml"/><Relationship Id="rId47" Type="http://schemas.openxmlformats.org/officeDocument/2006/relationships/tags" Target="../tags/tag389.xml"/><Relationship Id="rId63" Type="http://schemas.openxmlformats.org/officeDocument/2006/relationships/tags" Target="../tags/tag405.xml"/><Relationship Id="rId68" Type="http://schemas.openxmlformats.org/officeDocument/2006/relationships/tags" Target="../tags/tag410.xml"/><Relationship Id="rId2" Type="http://schemas.openxmlformats.org/officeDocument/2006/relationships/tags" Target="../tags/tag344.xml"/><Relationship Id="rId16" Type="http://schemas.openxmlformats.org/officeDocument/2006/relationships/tags" Target="../tags/tag358.xml"/><Relationship Id="rId29" Type="http://schemas.openxmlformats.org/officeDocument/2006/relationships/tags" Target="../tags/tag371.xml"/><Relationship Id="rId11" Type="http://schemas.openxmlformats.org/officeDocument/2006/relationships/tags" Target="../tags/tag353.xml"/><Relationship Id="rId24" Type="http://schemas.openxmlformats.org/officeDocument/2006/relationships/tags" Target="../tags/tag366.xml"/><Relationship Id="rId32" Type="http://schemas.openxmlformats.org/officeDocument/2006/relationships/tags" Target="../tags/tag374.xml"/><Relationship Id="rId37" Type="http://schemas.openxmlformats.org/officeDocument/2006/relationships/tags" Target="../tags/tag379.xml"/><Relationship Id="rId40" Type="http://schemas.openxmlformats.org/officeDocument/2006/relationships/tags" Target="../tags/tag382.xml"/><Relationship Id="rId45" Type="http://schemas.openxmlformats.org/officeDocument/2006/relationships/tags" Target="../tags/tag387.xml"/><Relationship Id="rId53" Type="http://schemas.openxmlformats.org/officeDocument/2006/relationships/tags" Target="../tags/tag395.xml"/><Relationship Id="rId58" Type="http://schemas.openxmlformats.org/officeDocument/2006/relationships/tags" Target="../tags/tag400.xml"/><Relationship Id="rId66" Type="http://schemas.openxmlformats.org/officeDocument/2006/relationships/tags" Target="../tags/tag408.xml"/><Relationship Id="rId5" Type="http://schemas.openxmlformats.org/officeDocument/2006/relationships/tags" Target="../tags/tag347.xml"/><Relationship Id="rId61" Type="http://schemas.openxmlformats.org/officeDocument/2006/relationships/tags" Target="../tags/tag403.xml"/><Relationship Id="rId19" Type="http://schemas.openxmlformats.org/officeDocument/2006/relationships/tags" Target="../tags/tag361.xml"/><Relationship Id="rId14" Type="http://schemas.openxmlformats.org/officeDocument/2006/relationships/tags" Target="../tags/tag356.xml"/><Relationship Id="rId22" Type="http://schemas.openxmlformats.org/officeDocument/2006/relationships/tags" Target="../tags/tag364.xml"/><Relationship Id="rId27" Type="http://schemas.openxmlformats.org/officeDocument/2006/relationships/tags" Target="../tags/tag369.xml"/><Relationship Id="rId30" Type="http://schemas.openxmlformats.org/officeDocument/2006/relationships/tags" Target="../tags/tag372.xml"/><Relationship Id="rId35" Type="http://schemas.openxmlformats.org/officeDocument/2006/relationships/tags" Target="../tags/tag377.xml"/><Relationship Id="rId43" Type="http://schemas.openxmlformats.org/officeDocument/2006/relationships/tags" Target="../tags/tag385.xml"/><Relationship Id="rId48" Type="http://schemas.openxmlformats.org/officeDocument/2006/relationships/tags" Target="../tags/tag390.xml"/><Relationship Id="rId56" Type="http://schemas.openxmlformats.org/officeDocument/2006/relationships/tags" Target="../tags/tag398.xml"/><Relationship Id="rId64" Type="http://schemas.openxmlformats.org/officeDocument/2006/relationships/tags" Target="../tags/tag406.xml"/><Relationship Id="rId69" Type="http://schemas.openxmlformats.org/officeDocument/2006/relationships/tags" Target="../tags/tag411.xml"/><Relationship Id="rId8" Type="http://schemas.openxmlformats.org/officeDocument/2006/relationships/tags" Target="../tags/tag350.xml"/><Relationship Id="rId51" Type="http://schemas.openxmlformats.org/officeDocument/2006/relationships/tags" Target="../tags/tag393.xml"/><Relationship Id="rId72" Type="http://schemas.openxmlformats.org/officeDocument/2006/relationships/slideLayout" Target="../slideLayouts/slideLayout2.xml"/><Relationship Id="rId3" Type="http://schemas.openxmlformats.org/officeDocument/2006/relationships/tags" Target="../tags/tag345.xml"/><Relationship Id="rId12" Type="http://schemas.openxmlformats.org/officeDocument/2006/relationships/tags" Target="../tags/tag354.xml"/><Relationship Id="rId17" Type="http://schemas.openxmlformats.org/officeDocument/2006/relationships/tags" Target="../tags/tag359.xml"/><Relationship Id="rId25" Type="http://schemas.openxmlformats.org/officeDocument/2006/relationships/tags" Target="../tags/tag367.xml"/><Relationship Id="rId33" Type="http://schemas.openxmlformats.org/officeDocument/2006/relationships/tags" Target="../tags/tag375.xml"/><Relationship Id="rId38" Type="http://schemas.openxmlformats.org/officeDocument/2006/relationships/tags" Target="../tags/tag380.xml"/><Relationship Id="rId46" Type="http://schemas.openxmlformats.org/officeDocument/2006/relationships/tags" Target="../tags/tag388.xml"/><Relationship Id="rId59" Type="http://schemas.openxmlformats.org/officeDocument/2006/relationships/tags" Target="../tags/tag401.xml"/><Relationship Id="rId67" Type="http://schemas.openxmlformats.org/officeDocument/2006/relationships/tags" Target="../tags/tag409.xml"/><Relationship Id="rId20" Type="http://schemas.openxmlformats.org/officeDocument/2006/relationships/tags" Target="../tags/tag362.xml"/><Relationship Id="rId41" Type="http://schemas.openxmlformats.org/officeDocument/2006/relationships/tags" Target="../tags/tag383.xml"/><Relationship Id="rId54" Type="http://schemas.openxmlformats.org/officeDocument/2006/relationships/tags" Target="../tags/tag396.xml"/><Relationship Id="rId62" Type="http://schemas.openxmlformats.org/officeDocument/2006/relationships/tags" Target="../tags/tag404.xml"/><Relationship Id="rId70" Type="http://schemas.openxmlformats.org/officeDocument/2006/relationships/tags" Target="../tags/tag412.xml"/><Relationship Id="rId1" Type="http://schemas.openxmlformats.org/officeDocument/2006/relationships/tags" Target="../tags/tag343.xml"/><Relationship Id="rId6" Type="http://schemas.openxmlformats.org/officeDocument/2006/relationships/tags" Target="../tags/tag348.xml"/><Relationship Id="rId15" Type="http://schemas.openxmlformats.org/officeDocument/2006/relationships/tags" Target="../tags/tag357.xml"/><Relationship Id="rId23" Type="http://schemas.openxmlformats.org/officeDocument/2006/relationships/tags" Target="../tags/tag365.xml"/><Relationship Id="rId28" Type="http://schemas.openxmlformats.org/officeDocument/2006/relationships/tags" Target="../tags/tag370.xml"/><Relationship Id="rId36" Type="http://schemas.openxmlformats.org/officeDocument/2006/relationships/tags" Target="../tags/tag378.xml"/><Relationship Id="rId49" Type="http://schemas.openxmlformats.org/officeDocument/2006/relationships/tags" Target="../tags/tag391.xml"/><Relationship Id="rId57" Type="http://schemas.openxmlformats.org/officeDocument/2006/relationships/tags" Target="../tags/tag399.xml"/><Relationship Id="rId10" Type="http://schemas.openxmlformats.org/officeDocument/2006/relationships/tags" Target="../tags/tag352.xml"/><Relationship Id="rId31" Type="http://schemas.openxmlformats.org/officeDocument/2006/relationships/tags" Target="../tags/tag373.xml"/><Relationship Id="rId44" Type="http://schemas.openxmlformats.org/officeDocument/2006/relationships/tags" Target="../tags/tag386.xml"/><Relationship Id="rId52" Type="http://schemas.openxmlformats.org/officeDocument/2006/relationships/tags" Target="../tags/tag394.xml"/><Relationship Id="rId60" Type="http://schemas.openxmlformats.org/officeDocument/2006/relationships/tags" Target="../tags/tag402.xml"/><Relationship Id="rId65" Type="http://schemas.openxmlformats.org/officeDocument/2006/relationships/tags" Target="../tags/tag407.xml"/><Relationship Id="rId73" Type="http://schemas.openxmlformats.org/officeDocument/2006/relationships/image" Target="../media/image14.png"/><Relationship Id="rId4" Type="http://schemas.openxmlformats.org/officeDocument/2006/relationships/tags" Target="../tags/tag346.xml"/><Relationship Id="rId9" Type="http://schemas.openxmlformats.org/officeDocument/2006/relationships/tags" Target="../tags/tag351.xml"/><Relationship Id="rId13" Type="http://schemas.openxmlformats.org/officeDocument/2006/relationships/tags" Target="../tags/tag355.xml"/><Relationship Id="rId18" Type="http://schemas.openxmlformats.org/officeDocument/2006/relationships/tags" Target="../tags/tag360.xml"/><Relationship Id="rId39" Type="http://schemas.openxmlformats.org/officeDocument/2006/relationships/tags" Target="../tags/tag381.xml"/><Relationship Id="rId34" Type="http://schemas.openxmlformats.org/officeDocument/2006/relationships/tags" Target="../tags/tag376.xml"/><Relationship Id="rId50" Type="http://schemas.openxmlformats.org/officeDocument/2006/relationships/tags" Target="../tags/tag392.xml"/><Relationship Id="rId55" Type="http://schemas.openxmlformats.org/officeDocument/2006/relationships/tags" Target="../tags/tag397.xml"/><Relationship Id="rId7" Type="http://schemas.openxmlformats.org/officeDocument/2006/relationships/tags" Target="../tags/tag349.xml"/><Relationship Id="rId71" Type="http://schemas.openxmlformats.org/officeDocument/2006/relationships/tags" Target="../tags/tag413.xml"/></Relationships>
</file>

<file path=ppt/slides/_rels/slide35.xml.rels><?xml version="1.0" encoding="UTF-8" standalone="yes"?>
<Relationships xmlns="http://schemas.openxmlformats.org/package/2006/relationships"><Relationship Id="rId13" Type="http://schemas.openxmlformats.org/officeDocument/2006/relationships/tags" Target="../tags/tag426.xml"/><Relationship Id="rId18" Type="http://schemas.openxmlformats.org/officeDocument/2006/relationships/tags" Target="../tags/tag431.xml"/><Relationship Id="rId26" Type="http://schemas.openxmlformats.org/officeDocument/2006/relationships/tags" Target="../tags/tag439.xml"/><Relationship Id="rId39" Type="http://schemas.openxmlformats.org/officeDocument/2006/relationships/tags" Target="../tags/tag452.xml"/><Relationship Id="rId21" Type="http://schemas.openxmlformats.org/officeDocument/2006/relationships/tags" Target="../tags/tag434.xml"/><Relationship Id="rId34" Type="http://schemas.openxmlformats.org/officeDocument/2006/relationships/tags" Target="../tags/tag447.xml"/><Relationship Id="rId42" Type="http://schemas.openxmlformats.org/officeDocument/2006/relationships/tags" Target="../tags/tag455.xml"/><Relationship Id="rId7" Type="http://schemas.openxmlformats.org/officeDocument/2006/relationships/tags" Target="../tags/tag420.xml"/><Relationship Id="rId2" Type="http://schemas.openxmlformats.org/officeDocument/2006/relationships/tags" Target="../tags/tag415.xml"/><Relationship Id="rId16" Type="http://schemas.openxmlformats.org/officeDocument/2006/relationships/tags" Target="../tags/tag429.xml"/><Relationship Id="rId29" Type="http://schemas.openxmlformats.org/officeDocument/2006/relationships/tags" Target="../tags/tag442.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24" Type="http://schemas.openxmlformats.org/officeDocument/2006/relationships/tags" Target="../tags/tag437.xml"/><Relationship Id="rId32" Type="http://schemas.openxmlformats.org/officeDocument/2006/relationships/tags" Target="../tags/tag445.xml"/><Relationship Id="rId37" Type="http://schemas.openxmlformats.org/officeDocument/2006/relationships/tags" Target="../tags/tag450.xml"/><Relationship Id="rId40" Type="http://schemas.openxmlformats.org/officeDocument/2006/relationships/tags" Target="../tags/tag453.xml"/><Relationship Id="rId45" Type="http://schemas.openxmlformats.org/officeDocument/2006/relationships/image" Target="../media/image15.png"/><Relationship Id="rId5" Type="http://schemas.openxmlformats.org/officeDocument/2006/relationships/tags" Target="../tags/tag418.xml"/><Relationship Id="rId15" Type="http://schemas.openxmlformats.org/officeDocument/2006/relationships/tags" Target="../tags/tag428.xml"/><Relationship Id="rId23" Type="http://schemas.openxmlformats.org/officeDocument/2006/relationships/tags" Target="../tags/tag436.xml"/><Relationship Id="rId28" Type="http://schemas.openxmlformats.org/officeDocument/2006/relationships/tags" Target="../tags/tag441.xml"/><Relationship Id="rId36" Type="http://schemas.openxmlformats.org/officeDocument/2006/relationships/tags" Target="../tags/tag449.xml"/><Relationship Id="rId10" Type="http://schemas.openxmlformats.org/officeDocument/2006/relationships/tags" Target="../tags/tag423.xml"/><Relationship Id="rId19" Type="http://schemas.openxmlformats.org/officeDocument/2006/relationships/tags" Target="../tags/tag432.xml"/><Relationship Id="rId31" Type="http://schemas.openxmlformats.org/officeDocument/2006/relationships/tags" Target="../tags/tag444.xml"/><Relationship Id="rId44" Type="http://schemas.openxmlformats.org/officeDocument/2006/relationships/slideLayout" Target="../slideLayouts/slideLayout2.xm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tags" Target="../tags/tag427.xml"/><Relationship Id="rId22" Type="http://schemas.openxmlformats.org/officeDocument/2006/relationships/tags" Target="../tags/tag435.xml"/><Relationship Id="rId27" Type="http://schemas.openxmlformats.org/officeDocument/2006/relationships/tags" Target="../tags/tag440.xml"/><Relationship Id="rId30" Type="http://schemas.openxmlformats.org/officeDocument/2006/relationships/tags" Target="../tags/tag443.xml"/><Relationship Id="rId35" Type="http://schemas.openxmlformats.org/officeDocument/2006/relationships/tags" Target="../tags/tag448.xml"/><Relationship Id="rId43" Type="http://schemas.openxmlformats.org/officeDocument/2006/relationships/tags" Target="../tags/tag456.xml"/><Relationship Id="rId8" Type="http://schemas.openxmlformats.org/officeDocument/2006/relationships/tags" Target="../tags/tag421.xml"/><Relationship Id="rId3" Type="http://schemas.openxmlformats.org/officeDocument/2006/relationships/tags" Target="../tags/tag416.xml"/><Relationship Id="rId12" Type="http://schemas.openxmlformats.org/officeDocument/2006/relationships/tags" Target="../tags/tag425.xml"/><Relationship Id="rId17" Type="http://schemas.openxmlformats.org/officeDocument/2006/relationships/tags" Target="../tags/tag430.xml"/><Relationship Id="rId25" Type="http://schemas.openxmlformats.org/officeDocument/2006/relationships/tags" Target="../tags/tag438.xml"/><Relationship Id="rId33" Type="http://schemas.openxmlformats.org/officeDocument/2006/relationships/tags" Target="../tags/tag446.xml"/><Relationship Id="rId38" Type="http://schemas.openxmlformats.org/officeDocument/2006/relationships/tags" Target="../tags/tag451.xml"/><Relationship Id="rId20" Type="http://schemas.openxmlformats.org/officeDocument/2006/relationships/tags" Target="../tags/tag433.xml"/><Relationship Id="rId41" Type="http://schemas.openxmlformats.org/officeDocument/2006/relationships/tags" Target="../tags/tag454.xml"/></Relationships>
</file>

<file path=ppt/slides/_rels/slide36.xml.rels><?xml version="1.0" encoding="UTF-8" standalone="yes"?>
<Relationships xmlns="http://schemas.openxmlformats.org/package/2006/relationships"><Relationship Id="rId8" Type="http://schemas.openxmlformats.org/officeDocument/2006/relationships/tags" Target="../tags/tag464.xml"/><Relationship Id="rId13" Type="http://schemas.openxmlformats.org/officeDocument/2006/relationships/image" Target="../media/image16.png"/><Relationship Id="rId3" Type="http://schemas.openxmlformats.org/officeDocument/2006/relationships/tags" Target="../tags/tag459.xml"/><Relationship Id="rId7" Type="http://schemas.openxmlformats.org/officeDocument/2006/relationships/tags" Target="../tags/tag463.xml"/><Relationship Id="rId12" Type="http://schemas.openxmlformats.org/officeDocument/2006/relationships/slideLayout" Target="../slideLayouts/slideLayout2.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tags" Target="../tags/tag467.xml"/><Relationship Id="rId5" Type="http://schemas.openxmlformats.org/officeDocument/2006/relationships/tags" Target="../tags/tag461.xml"/><Relationship Id="rId10" Type="http://schemas.openxmlformats.org/officeDocument/2006/relationships/tags" Target="../tags/tag466.xml"/><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tags" Target="../tags/tag475.xml"/><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notesSlide" Target="../notesSlides/notesSlide20.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tags" Target="../tags/tag473.xml"/><Relationship Id="rId11" Type="http://schemas.openxmlformats.org/officeDocument/2006/relationships/slideLayout" Target="../slideLayouts/slideLayout2.xml"/><Relationship Id="rId5" Type="http://schemas.openxmlformats.org/officeDocument/2006/relationships/tags" Target="../tags/tag472.xml"/><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8.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79.xml"/><Relationship Id="rId4" Type="http://schemas.openxmlformats.org/officeDocument/2006/relationships/image" Target="../media/image1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8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image" Target="../media/image22.png"/><Relationship Id="rId5" Type="http://schemas.openxmlformats.org/officeDocument/2006/relationships/tags" Target="../tags/tag484.xml"/><Relationship Id="rId4"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image" Target="../media/image23.png"/><Relationship Id="rId5" Type="http://schemas.openxmlformats.org/officeDocument/2006/relationships/tags" Target="../tags/tag486.xml"/><Relationship Id="rId4"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9.xml"/><Relationship Id="rId1" Type="http://schemas.openxmlformats.org/officeDocument/2006/relationships/tags" Target="../tags/tag488.xml"/><Relationship Id="rId4"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1.xml"/><Relationship Id="rId1" Type="http://schemas.openxmlformats.org/officeDocument/2006/relationships/tags" Target="../tags/tag490.xml"/><Relationship Id="rId4"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5.xml"/><Relationship Id="rId1" Type="http://schemas.openxmlformats.org/officeDocument/2006/relationships/tags" Target="../tags/tag494.xml"/><Relationship Id="rId4"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7.xml"/><Relationship Id="rId1" Type="http://schemas.openxmlformats.org/officeDocument/2006/relationships/tags" Target="../tags/tag496.xml"/><Relationship Id="rId4"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9.xml"/><Relationship Id="rId1" Type="http://schemas.openxmlformats.org/officeDocument/2006/relationships/tags" Target="../tags/tag498.xml"/><Relationship Id="rId4"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tags" Target="../tags/tag512.xml"/><Relationship Id="rId18" Type="http://schemas.openxmlformats.org/officeDocument/2006/relationships/slideLayout" Target="../slideLayouts/slideLayout2.xml"/><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tags" Target="../tags/tag511.xml"/><Relationship Id="rId17" Type="http://schemas.openxmlformats.org/officeDocument/2006/relationships/tags" Target="../tags/tag516.xml"/><Relationship Id="rId2" Type="http://schemas.openxmlformats.org/officeDocument/2006/relationships/tags" Target="../tags/tag501.xml"/><Relationship Id="rId16" Type="http://schemas.openxmlformats.org/officeDocument/2006/relationships/tags" Target="../tags/tag515.xml"/><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tags" Target="../tags/tag510.xml"/><Relationship Id="rId5" Type="http://schemas.openxmlformats.org/officeDocument/2006/relationships/tags" Target="../tags/tag504.xml"/><Relationship Id="rId15" Type="http://schemas.openxmlformats.org/officeDocument/2006/relationships/tags" Target="../tags/tag514.xml"/><Relationship Id="rId10" Type="http://schemas.openxmlformats.org/officeDocument/2006/relationships/tags" Target="../tags/tag509.xml"/><Relationship Id="rId4" Type="http://schemas.openxmlformats.org/officeDocument/2006/relationships/tags" Target="../tags/tag503.xml"/><Relationship Id="rId9" Type="http://schemas.openxmlformats.org/officeDocument/2006/relationships/tags" Target="../tags/tag508.xml"/><Relationship Id="rId14" Type="http://schemas.openxmlformats.org/officeDocument/2006/relationships/tags" Target="../tags/tag513.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17.xml"/><Relationship Id="rId6" Type="http://schemas.openxmlformats.org/officeDocument/2006/relationships/image" Target="../media/image25.tiff"/><Relationship Id="rId5" Type="http://schemas.openxmlformats.org/officeDocument/2006/relationships/image" Target="../media/image25.png"/><Relationship Id="rId4" Type="http://schemas.openxmlformats.org/officeDocument/2006/relationships/tags" Target="../tags/tag51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tiff"/><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image" Target="../media/image25.png"/><Relationship Id="rId5" Type="http://schemas.openxmlformats.org/officeDocument/2006/relationships/tags" Target="../tags/tag518.xml"/><Relationship Id="rId4"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1380226"/>
            <a:ext cx="9144000" cy="2018582"/>
          </a:xfrm>
        </p:spPr>
        <p:txBody>
          <a:bodyPr>
            <a:normAutofit/>
          </a:bodyPr>
          <a:lstStyle/>
          <a:p>
            <a:r>
              <a:rPr lang="en-US" dirty="0">
                <a:solidFill>
                  <a:schemeClr val="tx2"/>
                </a:solidFill>
                <a:latin typeface="Source Sans Pro"/>
              </a:rPr>
              <a:t>Numbers and Arithmetic</a:t>
            </a:r>
          </a:p>
        </p:txBody>
      </p:sp>
      <p:sp>
        <p:nvSpPr>
          <p:cNvPr id="5" name="Rectangle 4"/>
          <p:cNvSpPr/>
          <p:nvPr/>
        </p:nvSpPr>
        <p:spPr>
          <a:xfrm>
            <a:off x="1826643" y="6108682"/>
            <a:ext cx="5490713" cy="461665"/>
          </a:xfrm>
          <a:prstGeom prst="rect">
            <a:avLst/>
          </a:prstGeom>
        </p:spPr>
        <p:txBody>
          <a:bodyPr wrap="square">
            <a:spAutoFit/>
          </a:bodyPr>
          <a:lstStyle/>
          <a:p>
            <a:pPr>
              <a:spcBef>
                <a:spcPts val="700"/>
              </a:spcBef>
              <a:buClr>
                <a:srgbClr val="6F89F7"/>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chemeClr val="accent1"/>
                </a:solidFill>
                <a:latin typeface="Source Sans Pro"/>
              </a:rPr>
              <a:t>[Weatherspoon, </a:t>
            </a:r>
            <a:r>
              <a:rPr lang="en-US" dirty="0" err="1">
                <a:solidFill>
                  <a:schemeClr val="accent1"/>
                </a:solidFill>
                <a:latin typeface="Source Sans Pro"/>
              </a:rPr>
              <a:t>Bala</a:t>
            </a:r>
            <a:r>
              <a:rPr lang="en-US" dirty="0">
                <a:solidFill>
                  <a:schemeClr val="accent1"/>
                </a:solidFill>
                <a:latin typeface="Source Sans Pro"/>
              </a:rPr>
              <a:t>, Bracy, and </a:t>
            </a:r>
            <a:r>
              <a:rPr lang="en-US" dirty="0" err="1">
                <a:solidFill>
                  <a:schemeClr val="accent1"/>
                </a:solidFill>
                <a:latin typeface="Source Sans Pro"/>
              </a:rPr>
              <a:t>Sirer</a:t>
            </a:r>
            <a:r>
              <a:rPr lang="en-US" dirty="0">
                <a:solidFill>
                  <a:schemeClr val="accent1"/>
                </a:solidFill>
                <a:latin typeface="Source Sans Pro"/>
              </a:rPr>
              <a:t>]</a:t>
            </a:r>
            <a:endParaRPr lang="en-US" dirty="0">
              <a:solidFill>
                <a:schemeClr val="accent1"/>
              </a:solidFill>
              <a:latin typeface="Source Sans Pro"/>
              <a:cs typeface="Tahoma" charset="0"/>
            </a:endParaRPr>
          </a:p>
        </p:txBody>
      </p:sp>
      <p:sp>
        <p:nvSpPr>
          <p:cNvPr id="6" name="Subtitle 2"/>
          <p:cNvSpPr txBox="1">
            <a:spLocks/>
          </p:cNvSpPr>
          <p:nvPr/>
        </p:nvSpPr>
        <p:spPr>
          <a:xfrm>
            <a:off x="1978683" y="3398808"/>
            <a:ext cx="5186632" cy="1695091"/>
          </a:xfrm>
          <a:prstGeom prst="rect">
            <a:avLst/>
          </a:prstGeom>
        </p:spPr>
        <p:txBody>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469900" indent="-241300" algn="l" defTabSz="609570" rtl="0" eaLnBrk="1" latinLnBrk="0" hangingPunct="1">
              <a:spcBef>
                <a:spcPts val="0"/>
              </a:spcBef>
              <a:buFont typeface="Arial"/>
              <a:buChar char="•"/>
              <a:tabLst/>
              <a:defRPr sz="2800" kern="1200">
                <a:solidFill>
                  <a:srgbClr val="262626"/>
                </a:solidFill>
                <a:latin typeface="Source Sans Pro"/>
                <a:ea typeface="+mn-ea"/>
                <a:cs typeface="Source Sans Pro"/>
              </a:defRPr>
            </a:lvl2pPr>
            <a:lvl3pPr marL="641350" indent="-1714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10414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439863" indent="-284163"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fontAlgn="auto">
              <a:buNone/>
            </a:pPr>
            <a:r>
              <a:rPr lang="en-US" sz="2600" b="1" dirty="0">
                <a:solidFill>
                  <a:schemeClr val="tx2"/>
                </a:solidFill>
              </a:rPr>
              <a:t>Prof. Hakim Weatherspoon</a:t>
            </a:r>
          </a:p>
          <a:p>
            <a:pPr marL="0" indent="0" algn="ctr" fontAlgn="auto">
              <a:buNone/>
            </a:pPr>
            <a:r>
              <a:rPr lang="en-US" sz="2600" b="1" dirty="0">
                <a:solidFill>
                  <a:schemeClr val="tx2"/>
                </a:solidFill>
              </a:rPr>
              <a:t>CS 3410</a:t>
            </a:r>
          </a:p>
          <a:p>
            <a:pPr marL="0" indent="0" algn="ctr" fontAlgn="auto">
              <a:buNone/>
            </a:pPr>
            <a:r>
              <a:rPr lang="en-US" sz="2600" dirty="0">
                <a:solidFill>
                  <a:schemeClr val="tx2"/>
                </a:solidFill>
              </a:rPr>
              <a:t>Computer Science</a:t>
            </a:r>
          </a:p>
          <a:p>
            <a:pPr marL="0" indent="0" algn="ctr" fontAlgn="auto">
              <a:buNone/>
            </a:pPr>
            <a:r>
              <a:rPr lang="en-US" sz="2600" dirty="0">
                <a:solidFill>
                  <a:schemeClr val="tx2"/>
                </a:solidFill>
              </a:rPr>
              <a:t>Cornell University</a:t>
            </a:r>
          </a:p>
        </p:txBody>
      </p:sp>
    </p:spTree>
    <p:extLst>
      <p:ext uri="{BB962C8B-B14F-4D97-AF65-F5344CB8AC3E}">
        <p14:creationId xmlns:p14="http://schemas.microsoft.com/office/powerpoint/2010/main" val="727712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F331C-2616-7046-8D60-2BA000867D1B}"/>
              </a:ext>
            </a:extLst>
          </p:cNvPr>
          <p:cNvSpPr>
            <a:spLocks noGrp="1"/>
          </p:cNvSpPr>
          <p:nvPr>
            <p:ph type="title"/>
          </p:nvPr>
        </p:nvSpPr>
        <p:spPr/>
        <p:txBody>
          <a:bodyPr/>
          <a:lstStyle/>
          <a:p>
            <a:r>
              <a:rPr lang="en-US" dirty="0"/>
              <a:t>Number Representations</a:t>
            </a:r>
          </a:p>
        </p:txBody>
      </p:sp>
      <p:sp>
        <p:nvSpPr>
          <p:cNvPr id="4" name="Slide Number Placeholder 3">
            <a:extLst>
              <a:ext uri="{FF2B5EF4-FFF2-40B4-BE49-F238E27FC236}">
                <a16:creationId xmlns:a16="http://schemas.microsoft.com/office/drawing/2014/main" id="{3DF50CB5-A183-984D-AF6B-5D8FAB98DAAC}"/>
              </a:ext>
            </a:extLst>
          </p:cNvPr>
          <p:cNvSpPr>
            <a:spLocks noGrp="1"/>
          </p:cNvSpPr>
          <p:nvPr>
            <p:ph type="sldNum" sz="quarter" idx="10"/>
          </p:nvPr>
        </p:nvSpPr>
        <p:spPr/>
        <p:txBody>
          <a:bodyPr/>
          <a:lstStyle/>
          <a:p>
            <a:pPr>
              <a:defRPr/>
            </a:pPr>
            <a:fld id="{EFE0FDE5-1195-4879-940F-31B1BE8EAA1F}" type="slidenum">
              <a:rPr lang="en-US" smtClean="0"/>
              <a:pPr>
                <a:defRPr/>
              </a:pPr>
              <a:t>10</a:t>
            </a:fld>
            <a:endParaRPr lang="en-US" dirty="0"/>
          </a:p>
        </p:txBody>
      </p:sp>
      <p:sp>
        <p:nvSpPr>
          <p:cNvPr id="6" name="Rectangle 2">
            <a:extLst>
              <a:ext uri="{FF2B5EF4-FFF2-40B4-BE49-F238E27FC236}">
                <a16:creationId xmlns:a16="http://schemas.microsoft.com/office/drawing/2014/main" id="{FED3EE17-7300-1441-A6A4-49D6259ACC9C}"/>
              </a:ext>
            </a:extLst>
          </p:cNvPr>
          <p:cNvSpPr>
            <a:spLocks noGrp="1" noChangeArrowheads="1"/>
          </p:cNvSpPr>
          <p:nvPr>
            <p:ph idx="1"/>
            <p:custDataLst>
              <p:tags r:id="rId1"/>
            </p:custDataLst>
          </p:nvPr>
        </p:nvSpPr>
        <p:spPr>
          <a:xfrm>
            <a:off x="91440" y="932811"/>
            <a:ext cx="9372600" cy="6324600"/>
          </a:xfrm>
          <a:ln/>
        </p:spPr>
        <p:txBody>
          <a:bodyPr>
            <a:normAutofit lnSpcReduction="10000"/>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2"/>
                </a:solidFill>
              </a:rPr>
              <a:t>Convert a </a:t>
            </a:r>
            <a:r>
              <a:rPr lang="en-US" dirty="0"/>
              <a:t>base 10 number to a base 2 number</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5">
                    <a:lumMod val="60000"/>
                    <a:lumOff val="40000"/>
                  </a:schemeClr>
                </a:solidFill>
              </a:rPr>
              <a:t>Base conversion </a:t>
            </a:r>
            <a:r>
              <a:rPr lang="en-US" dirty="0"/>
              <a:t>via repetitive division</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2"/>
                </a:solidFill>
              </a:rPr>
              <a:t>Divide by base, </a:t>
            </a:r>
            <a:r>
              <a:rPr lang="en-US" dirty="0"/>
              <a:t>write remainder, move left with quotient</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2"/>
                </a:solidFill>
              </a:rPr>
              <a:t>637</a:t>
            </a:r>
            <a:r>
              <a:rPr lang="en-US" dirty="0">
                <a:solidFill>
                  <a:schemeClr val="tx2"/>
                </a:solidFill>
              </a:rPr>
              <a:t> </a:t>
            </a:r>
            <a:r>
              <a:rPr lang="en-US" dirty="0">
                <a:sym typeface="Symbol"/>
              </a:rPr>
              <a:t> 2 = 318     remainder   </a:t>
            </a:r>
            <a:r>
              <a:rPr lang="en-US" dirty="0">
                <a:solidFill>
                  <a:schemeClr val="accent5">
                    <a:lumMod val="60000"/>
                    <a:lumOff val="40000"/>
                  </a:schemeClr>
                </a:solidFill>
                <a:sym typeface="Symbol"/>
              </a:rPr>
              <a:t>1</a:t>
            </a:r>
            <a:r>
              <a:rPr lang="en-US" dirty="0">
                <a:sym typeface="Symbol"/>
              </a:rPr>
              <a:t>   </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318  2 = 159     remainder   </a:t>
            </a:r>
            <a:r>
              <a:rPr lang="en-US" dirty="0">
                <a:solidFill>
                  <a:schemeClr val="accent5">
                    <a:lumMod val="60000"/>
                    <a:lumOff val="40000"/>
                  </a:schemeClr>
                </a:solidFill>
                <a:sym typeface="Symbol"/>
              </a:rPr>
              <a:t>0</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159  2 = 79       remainder   </a:t>
            </a:r>
            <a:r>
              <a:rPr lang="en-US" dirty="0">
                <a:solidFill>
                  <a:schemeClr val="accent5">
                    <a:lumMod val="60000"/>
                    <a:lumOff val="40000"/>
                  </a:schemeClr>
                </a:solidFill>
                <a:sym typeface="Symbol"/>
              </a:rPr>
              <a:t>1</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79  2 = 39       remainder   </a:t>
            </a:r>
            <a:r>
              <a:rPr lang="en-US" dirty="0">
                <a:solidFill>
                  <a:schemeClr val="accent5">
                    <a:lumMod val="60000"/>
                    <a:lumOff val="40000"/>
                  </a:schemeClr>
                </a:solidFill>
                <a:sym typeface="Symbol"/>
              </a:rPr>
              <a:t>1</a:t>
            </a:r>
            <a:endParaRPr lang="en-US" dirty="0">
              <a:solidFill>
                <a:schemeClr val="accent5">
                  <a:lumMod val="60000"/>
                  <a:lumOff val="40000"/>
                </a:schemeClr>
              </a:solidFill>
            </a:endParaRP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39  2 = 19       remainder   </a:t>
            </a:r>
            <a:r>
              <a:rPr lang="en-US" dirty="0">
                <a:solidFill>
                  <a:schemeClr val="accent5">
                    <a:lumMod val="60000"/>
                    <a:lumOff val="40000"/>
                  </a:schemeClr>
                </a:solidFill>
                <a:sym typeface="Symbol"/>
              </a:rPr>
              <a:t>1</a:t>
            </a:r>
            <a:endParaRPr lang="en-US" dirty="0">
              <a:solidFill>
                <a:schemeClr val="accent5">
                  <a:lumMod val="60000"/>
                  <a:lumOff val="40000"/>
                </a:schemeClr>
              </a:solidFill>
            </a:endParaRP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19  2 = 9         remainder   </a:t>
            </a:r>
            <a:r>
              <a:rPr lang="en-US" dirty="0">
                <a:solidFill>
                  <a:schemeClr val="accent5">
                    <a:lumMod val="60000"/>
                    <a:lumOff val="40000"/>
                  </a:schemeClr>
                </a:solidFill>
                <a:sym typeface="Symbol"/>
              </a:rPr>
              <a:t>1</a:t>
            </a:r>
            <a:endParaRPr lang="en-US" dirty="0">
              <a:solidFill>
                <a:schemeClr val="accent5">
                  <a:lumMod val="60000"/>
                  <a:lumOff val="40000"/>
                </a:schemeClr>
              </a:solidFill>
            </a:endParaRP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9  2 = 4         remainder   </a:t>
            </a:r>
            <a:r>
              <a:rPr lang="en-US" dirty="0">
                <a:solidFill>
                  <a:schemeClr val="accent5">
                    <a:lumMod val="60000"/>
                    <a:lumOff val="40000"/>
                  </a:schemeClr>
                </a:solidFill>
                <a:sym typeface="Symbol"/>
              </a:rPr>
              <a:t>1</a:t>
            </a:r>
            <a:endParaRPr lang="en-US" dirty="0">
              <a:solidFill>
                <a:schemeClr val="accent5">
                  <a:lumMod val="60000"/>
                  <a:lumOff val="40000"/>
                </a:schemeClr>
              </a:solidFill>
            </a:endParaRP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4  2 = 2         remainder   </a:t>
            </a:r>
            <a:r>
              <a:rPr lang="en-US" dirty="0">
                <a:solidFill>
                  <a:schemeClr val="accent5">
                    <a:lumMod val="60000"/>
                    <a:lumOff val="40000"/>
                  </a:schemeClr>
                </a:solidFill>
                <a:sym typeface="Symbol"/>
              </a:rPr>
              <a:t>0</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2  2 = 1         remainder   </a:t>
            </a:r>
            <a:r>
              <a:rPr lang="en-US" dirty="0">
                <a:solidFill>
                  <a:schemeClr val="accent5">
                    <a:lumMod val="60000"/>
                    <a:lumOff val="40000"/>
                  </a:schemeClr>
                </a:solidFill>
                <a:sym typeface="Symbol"/>
              </a:rPr>
              <a:t>0</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1  2 = 0         remainder   </a:t>
            </a:r>
            <a:r>
              <a:rPr lang="en-US" dirty="0">
                <a:solidFill>
                  <a:schemeClr val="accent5">
                    <a:lumMod val="60000"/>
                    <a:lumOff val="40000"/>
                  </a:schemeClr>
                </a:solidFill>
                <a:sym typeface="Symbol"/>
              </a:rPr>
              <a:t>1</a:t>
            </a: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accent5"/>
                </a:solidFill>
                <a:sym typeface="Symbol"/>
              </a:rPr>
              <a:t>637 = 10 0111 1101 </a:t>
            </a:r>
            <a:r>
              <a:rPr lang="en-US" sz="2400" dirty="0">
                <a:solidFill>
                  <a:schemeClr val="tx2"/>
                </a:solidFill>
                <a:sym typeface="Symbol"/>
              </a:rPr>
              <a:t>(can also be written as </a:t>
            </a:r>
            <a:r>
              <a:rPr lang="en-US" sz="2400" dirty="0">
                <a:solidFill>
                  <a:schemeClr val="accent5"/>
                </a:solidFill>
                <a:sym typeface="Symbol"/>
              </a:rPr>
              <a:t>0b10 0111 1101)</a:t>
            </a:r>
          </a:p>
        </p:txBody>
      </p:sp>
      <p:sp>
        <p:nvSpPr>
          <p:cNvPr id="8" name="TextBox 7">
            <a:extLst>
              <a:ext uri="{FF2B5EF4-FFF2-40B4-BE49-F238E27FC236}">
                <a16:creationId xmlns:a16="http://schemas.microsoft.com/office/drawing/2014/main" id="{609F2DA7-0CA9-104A-AB0A-717B36F372B7}"/>
              </a:ext>
            </a:extLst>
          </p:cNvPr>
          <p:cNvSpPr txBox="1"/>
          <p:nvPr/>
        </p:nvSpPr>
        <p:spPr>
          <a:xfrm>
            <a:off x="5682511" y="2388206"/>
            <a:ext cx="2848857" cy="400110"/>
          </a:xfrm>
          <a:prstGeom prst="rect">
            <a:avLst/>
          </a:prstGeom>
          <a:noFill/>
        </p:spPr>
        <p:txBody>
          <a:bodyPr wrap="none" rtlCol="0">
            <a:spAutoFit/>
          </a:bodyPr>
          <a:lstStyle/>
          <a:p>
            <a:r>
              <a:rPr lang="en-US" sz="2000" dirty="0" err="1">
                <a:solidFill>
                  <a:schemeClr val="accent1"/>
                </a:solidFill>
                <a:latin typeface="+mj-lt"/>
              </a:rPr>
              <a:t>lsb</a:t>
            </a:r>
            <a:r>
              <a:rPr lang="en-US" sz="2000" dirty="0">
                <a:solidFill>
                  <a:schemeClr val="accent1"/>
                </a:solidFill>
                <a:latin typeface="+mj-lt"/>
              </a:rPr>
              <a:t> (least significant bit)</a:t>
            </a:r>
          </a:p>
        </p:txBody>
      </p:sp>
      <p:sp>
        <p:nvSpPr>
          <p:cNvPr id="9" name="TextBox 8">
            <a:extLst>
              <a:ext uri="{FF2B5EF4-FFF2-40B4-BE49-F238E27FC236}">
                <a16:creationId xmlns:a16="http://schemas.microsoft.com/office/drawing/2014/main" id="{43602103-5BB8-BA43-ACAC-BD928F14ACB6}"/>
              </a:ext>
            </a:extLst>
          </p:cNvPr>
          <p:cNvSpPr txBox="1"/>
          <p:nvPr/>
        </p:nvSpPr>
        <p:spPr>
          <a:xfrm>
            <a:off x="5682511" y="5849739"/>
            <a:ext cx="3017173" cy="400110"/>
          </a:xfrm>
          <a:prstGeom prst="rect">
            <a:avLst/>
          </a:prstGeom>
          <a:noFill/>
        </p:spPr>
        <p:txBody>
          <a:bodyPr wrap="none" rtlCol="0">
            <a:spAutoFit/>
          </a:bodyPr>
          <a:lstStyle/>
          <a:p>
            <a:r>
              <a:rPr lang="en-US" sz="2000" dirty="0" err="1">
                <a:solidFill>
                  <a:schemeClr val="accent1"/>
                </a:solidFill>
                <a:latin typeface="+mj-lt"/>
              </a:rPr>
              <a:t>msb</a:t>
            </a:r>
            <a:r>
              <a:rPr lang="en-US" sz="2000" dirty="0">
                <a:solidFill>
                  <a:schemeClr val="accent1"/>
                </a:solidFill>
                <a:latin typeface="+mj-lt"/>
              </a:rPr>
              <a:t> (most significant bit)</a:t>
            </a:r>
          </a:p>
        </p:txBody>
      </p:sp>
      <p:sp>
        <p:nvSpPr>
          <p:cNvPr id="11" name="Rectangle 10">
            <a:extLst>
              <a:ext uri="{FF2B5EF4-FFF2-40B4-BE49-F238E27FC236}">
                <a16:creationId xmlns:a16="http://schemas.microsoft.com/office/drawing/2014/main" id="{DACAFB66-6F7A-5145-AC33-C66902E4814A}"/>
              </a:ext>
            </a:extLst>
          </p:cNvPr>
          <p:cNvSpPr/>
          <p:nvPr/>
        </p:nvSpPr>
        <p:spPr>
          <a:xfrm>
            <a:off x="5153130" y="5511738"/>
            <a:ext cx="529381" cy="7689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Rectangle 13">
            <a:extLst>
              <a:ext uri="{FF2B5EF4-FFF2-40B4-BE49-F238E27FC236}">
                <a16:creationId xmlns:a16="http://schemas.microsoft.com/office/drawing/2014/main" id="{252A7D7B-A26E-4A47-A150-03048C91B5C3}"/>
              </a:ext>
            </a:extLst>
          </p:cNvPr>
          <p:cNvSpPr/>
          <p:nvPr/>
        </p:nvSpPr>
        <p:spPr>
          <a:xfrm>
            <a:off x="5153130" y="3942160"/>
            <a:ext cx="529381" cy="156957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5" name="Rectangle 14">
            <a:extLst>
              <a:ext uri="{FF2B5EF4-FFF2-40B4-BE49-F238E27FC236}">
                <a16:creationId xmlns:a16="http://schemas.microsoft.com/office/drawing/2014/main" id="{9B476823-B8FD-3F40-BC76-1CFBABF5E1B4}"/>
              </a:ext>
            </a:extLst>
          </p:cNvPr>
          <p:cNvSpPr/>
          <p:nvPr/>
        </p:nvSpPr>
        <p:spPr>
          <a:xfrm>
            <a:off x="5153130" y="2457450"/>
            <a:ext cx="529381" cy="14847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TextBox 9"/>
          <p:cNvSpPr txBox="1"/>
          <p:nvPr/>
        </p:nvSpPr>
        <p:spPr>
          <a:xfrm>
            <a:off x="2532470" y="6488672"/>
            <a:ext cx="449162" cy="369332"/>
          </a:xfrm>
          <a:prstGeom prst="rect">
            <a:avLst/>
          </a:prstGeom>
          <a:noFill/>
        </p:spPr>
        <p:txBody>
          <a:bodyPr wrap="none" rtlCol="0">
            <a:spAutoFit/>
          </a:bodyPr>
          <a:lstStyle/>
          <a:p>
            <a:r>
              <a:rPr lang="en-US" dirty="0" err="1" smtClean="0">
                <a:solidFill>
                  <a:schemeClr val="accent5">
                    <a:lumMod val="60000"/>
                    <a:lumOff val="40000"/>
                  </a:schemeClr>
                </a:solidFill>
              </a:rPr>
              <a:t>lsb</a:t>
            </a:r>
            <a:endParaRPr lang="en-US" dirty="0">
              <a:solidFill>
                <a:schemeClr val="accent5">
                  <a:lumMod val="60000"/>
                  <a:lumOff val="40000"/>
                </a:schemeClr>
              </a:solidFill>
            </a:endParaRPr>
          </a:p>
        </p:txBody>
      </p:sp>
      <p:sp>
        <p:nvSpPr>
          <p:cNvPr id="12" name="TextBox 11"/>
          <p:cNvSpPr txBox="1"/>
          <p:nvPr/>
        </p:nvSpPr>
        <p:spPr>
          <a:xfrm>
            <a:off x="740022" y="6488668"/>
            <a:ext cx="580608" cy="369332"/>
          </a:xfrm>
          <a:prstGeom prst="rect">
            <a:avLst/>
          </a:prstGeom>
          <a:noFill/>
        </p:spPr>
        <p:txBody>
          <a:bodyPr wrap="none" rtlCol="0">
            <a:spAutoFit/>
          </a:bodyPr>
          <a:lstStyle/>
          <a:p>
            <a:r>
              <a:rPr lang="en-US" dirty="0" err="1" smtClean="0">
                <a:solidFill>
                  <a:schemeClr val="accent5">
                    <a:lumMod val="60000"/>
                    <a:lumOff val="40000"/>
                  </a:schemeClr>
                </a:solidFill>
              </a:rPr>
              <a:t>msb</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30830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3" end="1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4" grpId="0" animBg="1"/>
      <p:bldP spid="15"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0CE12-BFA9-1642-A4B6-440586506793}"/>
              </a:ext>
            </a:extLst>
          </p:cNvPr>
          <p:cNvSpPr>
            <a:spLocks noGrp="1"/>
          </p:cNvSpPr>
          <p:nvPr>
            <p:ph type="title"/>
          </p:nvPr>
        </p:nvSpPr>
        <p:spPr/>
        <p:txBody>
          <a:bodyPr/>
          <a:lstStyle/>
          <a:p>
            <a:r>
              <a:rPr lang="en-US" dirty="0"/>
              <a:t>Clicker Question!</a:t>
            </a:r>
          </a:p>
        </p:txBody>
      </p:sp>
      <p:sp>
        <p:nvSpPr>
          <p:cNvPr id="4" name="Slide Number Placeholder 3">
            <a:extLst>
              <a:ext uri="{FF2B5EF4-FFF2-40B4-BE49-F238E27FC236}">
                <a16:creationId xmlns:a16="http://schemas.microsoft.com/office/drawing/2014/main" id="{F937E49F-4512-164D-9679-E7A48CF33025}"/>
              </a:ext>
            </a:extLst>
          </p:cNvPr>
          <p:cNvSpPr>
            <a:spLocks noGrp="1"/>
          </p:cNvSpPr>
          <p:nvPr>
            <p:ph type="sldNum" sz="quarter" idx="10"/>
          </p:nvPr>
        </p:nvSpPr>
        <p:spPr/>
        <p:txBody>
          <a:bodyPr/>
          <a:lstStyle/>
          <a:p>
            <a:pPr>
              <a:defRPr/>
            </a:pPr>
            <a:fld id="{EFE0FDE5-1195-4879-940F-31B1BE8EAA1F}" type="slidenum">
              <a:rPr lang="en-US" smtClean="0"/>
              <a:pPr>
                <a:defRPr/>
              </a:pPr>
              <a:t>11</a:t>
            </a:fld>
            <a:endParaRPr lang="en-US" dirty="0"/>
          </a:p>
        </p:txBody>
      </p:sp>
      <p:sp>
        <p:nvSpPr>
          <p:cNvPr id="2" name="Content Placeholder 1">
            <a:extLst>
              <a:ext uri="{FF2B5EF4-FFF2-40B4-BE49-F238E27FC236}">
                <a16:creationId xmlns:a16="http://schemas.microsoft.com/office/drawing/2014/main" id="{3C52C636-4D26-B641-8E48-ADBDF627DC8C}"/>
              </a:ext>
            </a:extLst>
          </p:cNvPr>
          <p:cNvSpPr>
            <a:spLocks noGrp="1"/>
          </p:cNvSpPr>
          <p:nvPr>
            <p:ph idx="1"/>
          </p:nvPr>
        </p:nvSpPr>
        <p:spPr/>
        <p:txBody>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Convert the number 657</a:t>
            </a:r>
            <a:r>
              <a:rPr lang="en-US" baseline="-25000" dirty="0"/>
              <a:t>10 </a:t>
            </a:r>
            <a:r>
              <a:rPr lang="en-US" dirty="0"/>
              <a:t>to base 16</a:t>
            </a:r>
            <a:endParaRPr lang="en-US" dirty="0">
              <a:solidFill>
                <a:schemeClr val="accent5">
                  <a:lumMod val="60000"/>
                  <a:lumOff val="40000"/>
                </a:schemeClr>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What is the least significant digit of this number?</a:t>
            </a:r>
          </a:p>
          <a:p>
            <a:pPr marL="514350" indent="-514350">
              <a:lnSpc>
                <a:spcPct val="82000"/>
              </a:lnSpc>
              <a:spcBef>
                <a:spcPts val="700"/>
              </a:spcBef>
              <a:buClr>
                <a:srgbClr val="FFFF66"/>
              </a:buClr>
              <a:buFont typeface="+mj-lt"/>
              <a:buAutoNum type="alphaLcParen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accent3"/>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a) D</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 F</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c) 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d) 1</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e) 11</a:t>
            </a:r>
          </a:p>
        </p:txBody>
      </p:sp>
      <p:sp>
        <p:nvSpPr>
          <p:cNvPr id="6" name="Rectangle 5">
            <a:extLst>
              <a:ext uri="{FF2B5EF4-FFF2-40B4-BE49-F238E27FC236}">
                <a16:creationId xmlns:a16="http://schemas.microsoft.com/office/drawing/2014/main" id="{B8EE89A3-2AAA-7A43-A87E-D1CD3453D828}"/>
              </a:ext>
            </a:extLst>
          </p:cNvPr>
          <p:cNvSpPr/>
          <p:nvPr/>
        </p:nvSpPr>
        <p:spPr>
          <a:xfrm>
            <a:off x="76200" y="152400"/>
            <a:ext cx="8915400" cy="597553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664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0CE12-BFA9-1642-A4B6-440586506793}"/>
              </a:ext>
            </a:extLst>
          </p:cNvPr>
          <p:cNvSpPr>
            <a:spLocks noGrp="1"/>
          </p:cNvSpPr>
          <p:nvPr>
            <p:ph type="title"/>
          </p:nvPr>
        </p:nvSpPr>
        <p:spPr/>
        <p:txBody>
          <a:bodyPr/>
          <a:lstStyle/>
          <a:p>
            <a:r>
              <a:rPr lang="en-US" dirty="0"/>
              <a:t>Clicker Question!</a:t>
            </a:r>
          </a:p>
        </p:txBody>
      </p:sp>
      <p:sp>
        <p:nvSpPr>
          <p:cNvPr id="4" name="Slide Number Placeholder 3">
            <a:extLst>
              <a:ext uri="{FF2B5EF4-FFF2-40B4-BE49-F238E27FC236}">
                <a16:creationId xmlns:a16="http://schemas.microsoft.com/office/drawing/2014/main" id="{F937E49F-4512-164D-9679-E7A48CF33025}"/>
              </a:ext>
            </a:extLst>
          </p:cNvPr>
          <p:cNvSpPr>
            <a:spLocks noGrp="1"/>
          </p:cNvSpPr>
          <p:nvPr>
            <p:ph type="sldNum" sz="quarter" idx="10"/>
          </p:nvPr>
        </p:nvSpPr>
        <p:spPr/>
        <p:txBody>
          <a:bodyPr/>
          <a:lstStyle/>
          <a:p>
            <a:pPr>
              <a:defRPr/>
            </a:pPr>
            <a:fld id="{EFE0FDE5-1195-4879-940F-31B1BE8EAA1F}" type="slidenum">
              <a:rPr lang="en-US" smtClean="0"/>
              <a:pPr>
                <a:defRPr/>
              </a:pPr>
              <a:t>12</a:t>
            </a:fld>
            <a:endParaRPr lang="en-US" dirty="0"/>
          </a:p>
        </p:txBody>
      </p:sp>
      <p:sp>
        <p:nvSpPr>
          <p:cNvPr id="2" name="Content Placeholder 1">
            <a:extLst>
              <a:ext uri="{FF2B5EF4-FFF2-40B4-BE49-F238E27FC236}">
                <a16:creationId xmlns:a16="http://schemas.microsoft.com/office/drawing/2014/main" id="{3C52C636-4D26-B641-8E48-ADBDF627DC8C}"/>
              </a:ext>
            </a:extLst>
          </p:cNvPr>
          <p:cNvSpPr>
            <a:spLocks noGrp="1"/>
          </p:cNvSpPr>
          <p:nvPr>
            <p:ph idx="1"/>
          </p:nvPr>
        </p:nvSpPr>
        <p:spPr/>
        <p:txBody>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Convert the number 657</a:t>
            </a:r>
            <a:r>
              <a:rPr lang="en-US" baseline="-25000" dirty="0"/>
              <a:t>10 </a:t>
            </a:r>
            <a:r>
              <a:rPr lang="en-US" dirty="0"/>
              <a:t>to base 16</a:t>
            </a:r>
            <a:endParaRPr lang="en-US" dirty="0">
              <a:solidFill>
                <a:schemeClr val="accent5">
                  <a:lumMod val="60000"/>
                  <a:lumOff val="40000"/>
                </a:schemeClr>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What is the least significant digit of this number?</a:t>
            </a:r>
          </a:p>
          <a:p>
            <a:pPr marL="514350" indent="-514350">
              <a:lnSpc>
                <a:spcPct val="82000"/>
              </a:lnSpc>
              <a:spcBef>
                <a:spcPts val="700"/>
              </a:spcBef>
              <a:buClr>
                <a:srgbClr val="FFFF66"/>
              </a:buClr>
              <a:buFont typeface="+mj-lt"/>
              <a:buAutoNum type="alphaLcParen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accent3"/>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a) D</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 F</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c) 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accent1"/>
                </a:solidFill>
              </a:rPr>
              <a:t>d) 1</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e) 11</a:t>
            </a:r>
          </a:p>
        </p:txBody>
      </p:sp>
      <p:sp>
        <p:nvSpPr>
          <p:cNvPr id="6" name="Rectangle 5">
            <a:extLst>
              <a:ext uri="{FF2B5EF4-FFF2-40B4-BE49-F238E27FC236}">
                <a16:creationId xmlns:a16="http://schemas.microsoft.com/office/drawing/2014/main" id="{B8EE89A3-2AAA-7A43-A87E-D1CD3453D828}"/>
              </a:ext>
            </a:extLst>
          </p:cNvPr>
          <p:cNvSpPr/>
          <p:nvPr/>
        </p:nvSpPr>
        <p:spPr>
          <a:xfrm>
            <a:off x="76200" y="152400"/>
            <a:ext cx="8915400" cy="597553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a:extLst>
              <a:ext uri="{FF2B5EF4-FFF2-40B4-BE49-F238E27FC236}">
                <a16:creationId xmlns:a16="http://schemas.microsoft.com/office/drawing/2014/main" id="{24F9FC3A-7B81-2945-AD50-0F5DAAF793E7}"/>
              </a:ext>
            </a:extLst>
          </p:cNvPr>
          <p:cNvSpPr/>
          <p:nvPr/>
        </p:nvSpPr>
        <p:spPr>
          <a:xfrm>
            <a:off x="152400" y="4193176"/>
            <a:ext cx="1049383" cy="705395"/>
          </a:xfrm>
          <a:prstGeom prst="fra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5512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64EBDB-65B6-1245-8BFB-C6D2CFB27C4C}"/>
              </a:ext>
            </a:extLst>
          </p:cNvPr>
          <p:cNvSpPr>
            <a:spLocks noGrp="1"/>
          </p:cNvSpPr>
          <p:nvPr>
            <p:ph idx="1"/>
          </p:nvPr>
        </p:nvSpPr>
        <p:spPr/>
        <p:txBody>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2"/>
                </a:solidFill>
              </a:rPr>
              <a:t>Convert a base 10 number to a base 16 number</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Base conversion </a:t>
            </a:r>
            <a:r>
              <a:rPr lang="en-US" dirty="0"/>
              <a:t>via repetitive division</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Divide by base, write remainder, move left with quotient</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657</a:t>
            </a:r>
            <a:r>
              <a:rPr lang="en-US" dirty="0"/>
              <a:t> </a:t>
            </a:r>
            <a:r>
              <a:rPr lang="en-US" dirty="0">
                <a:sym typeface="Symbol"/>
              </a:rPr>
              <a:t> 16 = 41    remainder   </a:t>
            </a:r>
            <a:r>
              <a:rPr lang="en-US" dirty="0">
                <a:solidFill>
                  <a:schemeClr val="accent1"/>
                </a:solidFill>
                <a:sym typeface="Symbol"/>
              </a:rPr>
              <a:t>1</a:t>
            </a:r>
            <a:r>
              <a:rPr lang="en-US" dirty="0">
                <a:sym typeface="Symbol"/>
              </a:rPr>
              <a:t>   </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41  16 = 2      remainder   </a:t>
            </a:r>
            <a:r>
              <a:rPr lang="en-US" dirty="0">
                <a:solidFill>
                  <a:schemeClr val="accent1"/>
                </a:solidFill>
                <a:sym typeface="Symbol"/>
              </a:rPr>
              <a:t>9</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2  16 = 0      remainder   </a:t>
            </a:r>
            <a:r>
              <a:rPr lang="en-US" dirty="0">
                <a:solidFill>
                  <a:schemeClr val="accent1"/>
                </a:solidFill>
                <a:sym typeface="Symbol"/>
              </a:rPr>
              <a:t>2</a:t>
            </a: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olidFill>
                <a:schemeClr val="accent1"/>
              </a:solidFill>
              <a:sym typeface="Symbol"/>
            </a:endParaRP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ym typeface="Symbol"/>
              </a:rPr>
              <a:t>Thus,</a:t>
            </a:r>
            <a:r>
              <a:rPr lang="en-US" sz="2800" dirty="0">
                <a:solidFill>
                  <a:schemeClr val="accent1"/>
                </a:solidFill>
                <a:sym typeface="Symbol"/>
              </a:rPr>
              <a:t> 657 </a:t>
            </a:r>
            <a:r>
              <a:rPr lang="en-US" sz="2800" dirty="0">
                <a:sym typeface="Symbol"/>
              </a:rPr>
              <a:t>=</a:t>
            </a:r>
            <a:r>
              <a:rPr lang="en-US" sz="2800" dirty="0">
                <a:solidFill>
                  <a:schemeClr val="accent1"/>
                </a:solidFill>
                <a:sym typeface="Symbol"/>
              </a:rPr>
              <a:t> 0x291</a:t>
            </a:r>
          </a:p>
        </p:txBody>
      </p:sp>
      <p:sp>
        <p:nvSpPr>
          <p:cNvPr id="5" name="Title 4">
            <a:extLst>
              <a:ext uri="{FF2B5EF4-FFF2-40B4-BE49-F238E27FC236}">
                <a16:creationId xmlns:a16="http://schemas.microsoft.com/office/drawing/2014/main" id="{E8405BD8-3AEB-094E-A073-DE8A7DB33183}"/>
              </a:ext>
            </a:extLst>
          </p:cNvPr>
          <p:cNvSpPr>
            <a:spLocks noGrp="1"/>
          </p:cNvSpPr>
          <p:nvPr>
            <p:ph type="title"/>
          </p:nvPr>
        </p:nvSpPr>
        <p:spPr/>
        <p:txBody>
          <a:bodyPr/>
          <a:lstStyle/>
          <a:p>
            <a:r>
              <a:rPr lang="en-US" dirty="0"/>
              <a:t>Number Representations</a:t>
            </a:r>
          </a:p>
        </p:txBody>
      </p:sp>
      <p:sp>
        <p:nvSpPr>
          <p:cNvPr id="3" name="Slide Number Placeholder 2">
            <a:extLst>
              <a:ext uri="{FF2B5EF4-FFF2-40B4-BE49-F238E27FC236}">
                <a16:creationId xmlns:a16="http://schemas.microsoft.com/office/drawing/2014/main" id="{BE4F591E-7031-144C-991F-CCA6DDBA690A}"/>
              </a:ext>
            </a:extLst>
          </p:cNvPr>
          <p:cNvSpPr>
            <a:spLocks noGrp="1"/>
          </p:cNvSpPr>
          <p:nvPr>
            <p:ph type="sldNum" sz="quarter" idx="10"/>
          </p:nvPr>
        </p:nvSpPr>
        <p:spPr/>
        <p:txBody>
          <a:bodyPr/>
          <a:lstStyle/>
          <a:p>
            <a:pPr>
              <a:defRPr/>
            </a:pPr>
            <a:fld id="{EFE0FDE5-1195-4879-940F-31B1BE8EAA1F}" type="slidenum">
              <a:rPr lang="en-US" smtClean="0"/>
              <a:pPr>
                <a:defRPr/>
              </a:pPr>
              <a:t>13</a:t>
            </a:fld>
            <a:endParaRPr lang="en-US"/>
          </a:p>
        </p:txBody>
      </p:sp>
      <p:sp>
        <p:nvSpPr>
          <p:cNvPr id="7" name="Rectangle 6"/>
          <p:cNvSpPr/>
          <p:nvPr/>
        </p:nvSpPr>
        <p:spPr>
          <a:xfrm>
            <a:off x="5279462" y="3110667"/>
            <a:ext cx="529381" cy="12631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97630" y="2926001"/>
            <a:ext cx="543739" cy="461665"/>
          </a:xfrm>
          <a:prstGeom prst="rect">
            <a:avLst/>
          </a:prstGeom>
          <a:noFill/>
        </p:spPr>
        <p:txBody>
          <a:bodyPr wrap="none" rtlCol="0">
            <a:spAutoFit/>
          </a:bodyPr>
          <a:lstStyle/>
          <a:p>
            <a:r>
              <a:rPr lang="en-US" dirty="0" err="1" smtClean="0">
                <a:solidFill>
                  <a:srgbClr val="0070C0"/>
                </a:solidFill>
              </a:rPr>
              <a:t>lsb</a:t>
            </a:r>
            <a:endParaRPr lang="en-US" dirty="0">
              <a:solidFill>
                <a:srgbClr val="0070C0"/>
              </a:solidFill>
            </a:endParaRPr>
          </a:p>
        </p:txBody>
      </p:sp>
      <p:sp>
        <p:nvSpPr>
          <p:cNvPr id="9" name="TextBox 8"/>
          <p:cNvSpPr txBox="1"/>
          <p:nvPr/>
        </p:nvSpPr>
        <p:spPr>
          <a:xfrm>
            <a:off x="5714529" y="4044462"/>
            <a:ext cx="697627" cy="461665"/>
          </a:xfrm>
          <a:prstGeom prst="rect">
            <a:avLst/>
          </a:prstGeom>
          <a:noFill/>
        </p:spPr>
        <p:txBody>
          <a:bodyPr wrap="none" rtlCol="0">
            <a:spAutoFit/>
          </a:bodyPr>
          <a:lstStyle/>
          <a:p>
            <a:r>
              <a:rPr lang="en-US" dirty="0" err="1">
                <a:solidFill>
                  <a:srgbClr val="0070C0"/>
                </a:solidFill>
              </a:rPr>
              <a:t>m</a:t>
            </a:r>
            <a:r>
              <a:rPr lang="en-US" dirty="0" err="1" smtClean="0">
                <a:solidFill>
                  <a:srgbClr val="0070C0"/>
                </a:solidFill>
              </a:rPr>
              <a:t>sb</a:t>
            </a:r>
            <a:endParaRPr lang="en-US" dirty="0">
              <a:solidFill>
                <a:srgbClr val="0070C0"/>
              </a:solidFill>
            </a:endParaRPr>
          </a:p>
        </p:txBody>
      </p:sp>
    </p:spTree>
    <p:extLst>
      <p:ext uri="{BB962C8B-B14F-4D97-AF65-F5344CB8AC3E}">
        <p14:creationId xmlns:p14="http://schemas.microsoft.com/office/powerpoint/2010/main" val="84929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64EBDB-65B6-1245-8BFB-C6D2CFB27C4C}"/>
              </a:ext>
            </a:extLst>
          </p:cNvPr>
          <p:cNvSpPr>
            <a:spLocks noGrp="1"/>
          </p:cNvSpPr>
          <p:nvPr>
            <p:ph idx="1"/>
          </p:nvPr>
        </p:nvSpPr>
        <p:spPr/>
        <p:txBody>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2"/>
                </a:solidFill>
              </a:rPr>
              <a:t>Convert a base 10 number to a base 16 number</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Base conversion </a:t>
            </a:r>
            <a:r>
              <a:rPr lang="en-US" dirty="0"/>
              <a:t>via repetitive division</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Divide by base, write remainder, move left with quotient</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637</a:t>
            </a:r>
            <a:r>
              <a:rPr lang="en-US" dirty="0"/>
              <a:t> </a:t>
            </a:r>
            <a:r>
              <a:rPr lang="en-US" dirty="0">
                <a:sym typeface="Symbol"/>
              </a:rPr>
              <a:t> 16 = 39    remainder   </a:t>
            </a:r>
            <a:r>
              <a:rPr lang="en-US" dirty="0">
                <a:solidFill>
                  <a:schemeClr val="accent1"/>
                </a:solidFill>
                <a:sym typeface="Symbol"/>
              </a:rPr>
              <a:t>13</a:t>
            </a:r>
            <a:r>
              <a:rPr lang="en-US" dirty="0">
                <a:sym typeface="Symbol"/>
              </a:rPr>
              <a:t>   </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39  16 = 2      remainder   </a:t>
            </a:r>
            <a:r>
              <a:rPr lang="en-US" dirty="0">
                <a:solidFill>
                  <a:schemeClr val="accent1"/>
                </a:solidFill>
                <a:sym typeface="Symbol"/>
              </a:rPr>
              <a:t>7</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2  16 = 0      remainder   </a:t>
            </a:r>
            <a:r>
              <a:rPr lang="en-US" dirty="0">
                <a:solidFill>
                  <a:schemeClr val="accent1"/>
                </a:solidFill>
                <a:sym typeface="Symbol"/>
              </a:rPr>
              <a:t>2</a:t>
            </a:r>
          </a:p>
          <a:p>
            <a:pPr marL="228600" lvl="1" indent="0">
              <a:lnSpc>
                <a:spcPct val="82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accent1"/>
              </a:solidFill>
              <a:sym typeface="Symbol"/>
            </a:endParaRP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accent1"/>
                </a:solidFill>
                <a:sym typeface="Symbol"/>
              </a:rPr>
              <a:t>637 </a:t>
            </a:r>
            <a:r>
              <a:rPr lang="en-US" sz="2800" dirty="0">
                <a:sym typeface="Symbol"/>
              </a:rPr>
              <a:t>= 0x 2 7 13 = ?</a:t>
            </a:r>
            <a:endParaRPr lang="en-US" sz="2800" dirty="0">
              <a:solidFill>
                <a:schemeClr val="accent1"/>
              </a:solidFill>
              <a:sym typeface="Symbol"/>
            </a:endParaRP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ym typeface="Symbol"/>
              </a:rPr>
              <a:t>Thus,</a:t>
            </a:r>
            <a:r>
              <a:rPr lang="en-US" sz="2800" dirty="0">
                <a:solidFill>
                  <a:schemeClr val="accent1"/>
                </a:solidFill>
                <a:sym typeface="Symbol"/>
              </a:rPr>
              <a:t> 637 </a:t>
            </a:r>
            <a:r>
              <a:rPr lang="en-US" sz="2800" dirty="0">
                <a:sym typeface="Symbol"/>
              </a:rPr>
              <a:t>=</a:t>
            </a:r>
            <a:r>
              <a:rPr lang="en-US" sz="2800" dirty="0">
                <a:solidFill>
                  <a:schemeClr val="accent1"/>
                </a:solidFill>
                <a:sym typeface="Symbol"/>
              </a:rPr>
              <a:t> 0x27d</a:t>
            </a:r>
          </a:p>
        </p:txBody>
      </p:sp>
      <p:sp>
        <p:nvSpPr>
          <p:cNvPr id="5" name="Title 4">
            <a:extLst>
              <a:ext uri="{FF2B5EF4-FFF2-40B4-BE49-F238E27FC236}">
                <a16:creationId xmlns:a16="http://schemas.microsoft.com/office/drawing/2014/main" id="{E8405BD8-3AEB-094E-A073-DE8A7DB33183}"/>
              </a:ext>
            </a:extLst>
          </p:cNvPr>
          <p:cNvSpPr>
            <a:spLocks noGrp="1"/>
          </p:cNvSpPr>
          <p:nvPr>
            <p:ph type="title"/>
          </p:nvPr>
        </p:nvSpPr>
        <p:spPr/>
        <p:txBody>
          <a:bodyPr/>
          <a:lstStyle/>
          <a:p>
            <a:r>
              <a:rPr lang="en-US" dirty="0"/>
              <a:t>Number Representations</a:t>
            </a:r>
          </a:p>
        </p:txBody>
      </p:sp>
      <p:sp>
        <p:nvSpPr>
          <p:cNvPr id="3" name="Slide Number Placeholder 2">
            <a:extLst>
              <a:ext uri="{FF2B5EF4-FFF2-40B4-BE49-F238E27FC236}">
                <a16:creationId xmlns:a16="http://schemas.microsoft.com/office/drawing/2014/main" id="{BE4F591E-7031-144C-991F-CCA6DDBA690A}"/>
              </a:ext>
            </a:extLst>
          </p:cNvPr>
          <p:cNvSpPr>
            <a:spLocks noGrp="1"/>
          </p:cNvSpPr>
          <p:nvPr>
            <p:ph type="sldNum" sz="quarter" idx="10"/>
          </p:nvPr>
        </p:nvSpPr>
        <p:spPr/>
        <p:txBody>
          <a:bodyPr/>
          <a:lstStyle/>
          <a:p>
            <a:pPr>
              <a:defRPr/>
            </a:pPr>
            <a:fld id="{EFE0FDE5-1195-4879-940F-31B1BE8EAA1F}" type="slidenum">
              <a:rPr lang="en-US" smtClean="0"/>
              <a:pPr>
                <a:defRPr/>
              </a:pPr>
              <a:t>14</a:t>
            </a:fld>
            <a:endParaRPr lang="en-US"/>
          </a:p>
        </p:txBody>
      </p:sp>
      <p:sp>
        <p:nvSpPr>
          <p:cNvPr id="7" name="TextBox 6">
            <a:extLst>
              <a:ext uri="{FF2B5EF4-FFF2-40B4-BE49-F238E27FC236}">
                <a16:creationId xmlns:a16="http://schemas.microsoft.com/office/drawing/2014/main" id="{03E01309-63BC-2F4F-BB55-A6AD34936D2E}"/>
              </a:ext>
            </a:extLst>
          </p:cNvPr>
          <p:cNvSpPr txBox="1"/>
          <p:nvPr/>
        </p:nvSpPr>
        <p:spPr>
          <a:xfrm>
            <a:off x="6334740" y="2926001"/>
            <a:ext cx="1268296" cy="2031325"/>
          </a:xfrm>
          <a:prstGeom prst="rect">
            <a:avLst/>
          </a:prstGeom>
          <a:noFill/>
        </p:spPr>
        <p:txBody>
          <a:bodyPr wrap="none" rtlCol="0">
            <a:spAutoFit/>
          </a:bodyPr>
          <a:lstStyle/>
          <a:p>
            <a:r>
              <a:rPr lang="en-US" sz="1800" u="sng" dirty="0" err="1">
                <a:solidFill>
                  <a:schemeClr val="tx2"/>
                </a:solidFill>
                <a:latin typeface="+mj-lt"/>
              </a:rPr>
              <a:t>dec</a:t>
            </a:r>
            <a:r>
              <a:rPr lang="en-US" sz="1800" dirty="0">
                <a:solidFill>
                  <a:schemeClr val="tx2"/>
                </a:solidFill>
                <a:latin typeface="+mj-lt"/>
              </a:rPr>
              <a:t> = </a:t>
            </a:r>
            <a:r>
              <a:rPr lang="en-US" sz="1800" u="sng" dirty="0">
                <a:solidFill>
                  <a:schemeClr val="tx2"/>
                </a:solidFill>
                <a:latin typeface="+mj-lt"/>
              </a:rPr>
              <a:t>hex</a:t>
            </a:r>
          </a:p>
          <a:p>
            <a:r>
              <a:rPr lang="en-US" sz="1800" dirty="0">
                <a:solidFill>
                  <a:schemeClr val="tx2"/>
                </a:solidFill>
                <a:latin typeface="+mj-lt"/>
              </a:rPr>
              <a:t>10   =  0xa</a:t>
            </a:r>
          </a:p>
          <a:p>
            <a:r>
              <a:rPr lang="en-US" sz="1800" dirty="0">
                <a:solidFill>
                  <a:schemeClr val="tx2"/>
                </a:solidFill>
                <a:latin typeface="+mj-lt"/>
              </a:rPr>
              <a:t>11   =  0xb</a:t>
            </a:r>
          </a:p>
          <a:p>
            <a:r>
              <a:rPr lang="en-US" sz="1800" dirty="0">
                <a:solidFill>
                  <a:schemeClr val="tx2"/>
                </a:solidFill>
                <a:latin typeface="+mj-lt"/>
              </a:rPr>
              <a:t>12   =  0xc</a:t>
            </a:r>
          </a:p>
          <a:p>
            <a:r>
              <a:rPr lang="en-US" sz="1800" dirty="0">
                <a:solidFill>
                  <a:schemeClr val="tx2"/>
                </a:solidFill>
                <a:latin typeface="+mj-lt"/>
              </a:rPr>
              <a:t>13   =  0xd</a:t>
            </a:r>
          </a:p>
          <a:p>
            <a:r>
              <a:rPr lang="en-US" sz="1800" dirty="0">
                <a:solidFill>
                  <a:schemeClr val="tx2"/>
                </a:solidFill>
                <a:latin typeface="+mj-lt"/>
              </a:rPr>
              <a:t>14   =  0xe</a:t>
            </a:r>
          </a:p>
          <a:p>
            <a:r>
              <a:rPr lang="en-US" sz="1800" dirty="0">
                <a:solidFill>
                  <a:schemeClr val="tx2"/>
                </a:solidFill>
                <a:latin typeface="+mj-lt"/>
              </a:rPr>
              <a:t>15   =  0xf</a:t>
            </a:r>
          </a:p>
        </p:txBody>
      </p:sp>
      <p:sp>
        <p:nvSpPr>
          <p:cNvPr id="8" name="TextBox 7">
            <a:extLst>
              <a:ext uri="{FF2B5EF4-FFF2-40B4-BE49-F238E27FC236}">
                <a16:creationId xmlns:a16="http://schemas.microsoft.com/office/drawing/2014/main" id="{C9FB69DC-985F-9D48-A938-CB2BBE7E204F}"/>
              </a:ext>
            </a:extLst>
          </p:cNvPr>
          <p:cNvSpPr txBox="1"/>
          <p:nvPr/>
        </p:nvSpPr>
        <p:spPr>
          <a:xfrm>
            <a:off x="7603036" y="2926001"/>
            <a:ext cx="896399" cy="2031325"/>
          </a:xfrm>
          <a:prstGeom prst="rect">
            <a:avLst/>
          </a:prstGeom>
          <a:noFill/>
        </p:spPr>
        <p:txBody>
          <a:bodyPr wrap="none" rtlCol="0">
            <a:spAutoFit/>
          </a:bodyPr>
          <a:lstStyle/>
          <a:p>
            <a:r>
              <a:rPr lang="en-US" sz="1800" dirty="0">
                <a:solidFill>
                  <a:schemeClr val="tx2"/>
                </a:solidFill>
                <a:latin typeface="+mj-lt"/>
              </a:rPr>
              <a:t>= </a:t>
            </a:r>
            <a:r>
              <a:rPr lang="en-US" sz="1800" u="sng" dirty="0">
                <a:solidFill>
                  <a:schemeClr val="tx2"/>
                </a:solidFill>
                <a:latin typeface="+mj-lt"/>
              </a:rPr>
              <a:t>bin</a:t>
            </a:r>
          </a:p>
          <a:p>
            <a:r>
              <a:rPr lang="en-US" sz="1800" dirty="0">
                <a:solidFill>
                  <a:schemeClr val="tx2"/>
                </a:solidFill>
                <a:latin typeface="+mj-lt"/>
              </a:rPr>
              <a:t>= 1010</a:t>
            </a:r>
          </a:p>
          <a:p>
            <a:r>
              <a:rPr lang="en-US" sz="1800" dirty="0">
                <a:solidFill>
                  <a:schemeClr val="tx2"/>
                </a:solidFill>
                <a:latin typeface="+mj-lt"/>
              </a:rPr>
              <a:t>= 1011</a:t>
            </a:r>
          </a:p>
          <a:p>
            <a:r>
              <a:rPr lang="en-US" sz="1800" dirty="0">
                <a:solidFill>
                  <a:schemeClr val="tx2"/>
                </a:solidFill>
                <a:latin typeface="+mj-lt"/>
              </a:rPr>
              <a:t>= 1100</a:t>
            </a:r>
          </a:p>
          <a:p>
            <a:r>
              <a:rPr lang="en-US" sz="1800" dirty="0">
                <a:solidFill>
                  <a:schemeClr val="tx2"/>
                </a:solidFill>
                <a:latin typeface="+mj-lt"/>
              </a:rPr>
              <a:t>= 1101</a:t>
            </a:r>
          </a:p>
          <a:p>
            <a:r>
              <a:rPr lang="en-US" sz="1800" dirty="0">
                <a:solidFill>
                  <a:schemeClr val="tx2"/>
                </a:solidFill>
                <a:latin typeface="+mj-lt"/>
              </a:rPr>
              <a:t>= 1110</a:t>
            </a:r>
          </a:p>
          <a:p>
            <a:r>
              <a:rPr lang="en-US" sz="1800" dirty="0">
                <a:solidFill>
                  <a:schemeClr val="tx2"/>
                </a:solidFill>
                <a:latin typeface="+mj-lt"/>
              </a:rPr>
              <a:t>= 1111</a:t>
            </a:r>
          </a:p>
        </p:txBody>
      </p:sp>
      <p:sp>
        <p:nvSpPr>
          <p:cNvPr id="9" name="Oval 8"/>
          <p:cNvSpPr/>
          <p:nvPr/>
        </p:nvSpPr>
        <p:spPr>
          <a:xfrm>
            <a:off x="2386726" y="4751439"/>
            <a:ext cx="457200" cy="533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79462" y="3110667"/>
            <a:ext cx="529381" cy="12631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97630" y="2926001"/>
            <a:ext cx="543739" cy="461665"/>
          </a:xfrm>
          <a:prstGeom prst="rect">
            <a:avLst/>
          </a:prstGeom>
          <a:noFill/>
        </p:spPr>
        <p:txBody>
          <a:bodyPr wrap="none" rtlCol="0">
            <a:spAutoFit/>
          </a:bodyPr>
          <a:lstStyle/>
          <a:p>
            <a:r>
              <a:rPr lang="en-US" dirty="0" err="1" smtClean="0">
                <a:solidFill>
                  <a:srgbClr val="0070C0"/>
                </a:solidFill>
              </a:rPr>
              <a:t>lsb</a:t>
            </a:r>
            <a:endParaRPr lang="en-US" dirty="0">
              <a:solidFill>
                <a:srgbClr val="0070C0"/>
              </a:solidFill>
            </a:endParaRPr>
          </a:p>
        </p:txBody>
      </p:sp>
      <p:sp>
        <p:nvSpPr>
          <p:cNvPr id="12" name="TextBox 11"/>
          <p:cNvSpPr txBox="1"/>
          <p:nvPr/>
        </p:nvSpPr>
        <p:spPr>
          <a:xfrm>
            <a:off x="5714529" y="4044462"/>
            <a:ext cx="697627" cy="461665"/>
          </a:xfrm>
          <a:prstGeom prst="rect">
            <a:avLst/>
          </a:prstGeom>
          <a:noFill/>
        </p:spPr>
        <p:txBody>
          <a:bodyPr wrap="none" rtlCol="0">
            <a:spAutoFit/>
          </a:bodyPr>
          <a:lstStyle/>
          <a:p>
            <a:r>
              <a:rPr lang="en-US" dirty="0" err="1">
                <a:solidFill>
                  <a:srgbClr val="0070C0"/>
                </a:solidFill>
              </a:rPr>
              <a:t>m</a:t>
            </a:r>
            <a:r>
              <a:rPr lang="en-US" dirty="0" err="1" smtClean="0">
                <a:solidFill>
                  <a:srgbClr val="0070C0"/>
                </a:solidFill>
              </a:rPr>
              <a:t>sb</a:t>
            </a:r>
            <a:endParaRPr lang="en-US" dirty="0">
              <a:solidFill>
                <a:srgbClr val="0070C0"/>
              </a:solidFill>
            </a:endParaRPr>
          </a:p>
        </p:txBody>
      </p:sp>
    </p:spTree>
    <p:extLst>
      <p:ext uri="{BB962C8B-B14F-4D97-AF65-F5344CB8AC3E}">
        <p14:creationId xmlns:p14="http://schemas.microsoft.com/office/powerpoint/2010/main" val="14173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A0D17E-F272-9543-B977-7F3CC789AC7F}"/>
              </a:ext>
            </a:extLst>
          </p:cNvPr>
          <p:cNvSpPr>
            <a:spLocks noGrp="1"/>
          </p:cNvSpPr>
          <p:nvPr>
            <p:ph idx="1"/>
          </p:nvPr>
        </p:nvSpPr>
        <p:spPr/>
        <p:txBody>
          <a:bodyPr>
            <a:normAutofit fontScale="85000" lnSpcReduction="10000"/>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Convert a base 2 number to base 8 (oct) or 16 (hex)</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900" dirty="0"/>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accent1"/>
                </a:solidFill>
                <a:sym typeface="Symbol"/>
              </a:rPr>
              <a:t>Binary </a:t>
            </a:r>
            <a:r>
              <a:rPr lang="en-US" sz="2800" dirty="0">
                <a:sym typeface="Symbol"/>
              </a:rPr>
              <a:t>to</a:t>
            </a:r>
            <a:r>
              <a:rPr lang="en-US" sz="2800" dirty="0">
                <a:solidFill>
                  <a:schemeClr val="accent1"/>
                </a:solidFill>
                <a:sym typeface="Symbol"/>
              </a:rPr>
              <a:t> Hexadecimal</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Convert each </a:t>
            </a:r>
            <a:r>
              <a:rPr lang="en-US" sz="2400" dirty="0">
                <a:solidFill>
                  <a:schemeClr val="accent1"/>
                </a:solidFill>
                <a:sym typeface="Symbol"/>
              </a:rPr>
              <a:t>nibble</a:t>
            </a:r>
            <a:r>
              <a:rPr lang="en-US" sz="2400" dirty="0">
                <a:sym typeface="Symbol"/>
              </a:rPr>
              <a:t> (group of four bits) from binary to hex</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A nibble (four bits) ranges in value from 0…15, which is one hex digit</a:t>
            </a:r>
          </a:p>
          <a:p>
            <a:pPr lvl="2">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ym typeface="Symbol"/>
              </a:rPr>
              <a:t>Range: 0000…1111 (binary) =&gt; 0x0 …0xF (hex) =&gt; 0…15 (decimal)</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E.g. </a:t>
            </a:r>
            <a:r>
              <a:rPr lang="en-US" sz="2400" dirty="0">
                <a:solidFill>
                  <a:schemeClr val="accent1"/>
                </a:solidFill>
                <a:sym typeface="Symbol"/>
              </a:rPr>
              <a:t>0b 10   0111   1101</a:t>
            </a:r>
          </a:p>
          <a:p>
            <a:pPr marL="457200" lvl="1" indent="0">
              <a:lnSpc>
                <a:spcPct val="82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accent1"/>
                </a:solidFill>
                <a:sym typeface="Symbol"/>
              </a:rPr>
              <a:t>                </a:t>
            </a:r>
            <a:r>
              <a:rPr lang="en-US" sz="2400" dirty="0" smtClean="0">
                <a:solidFill>
                  <a:schemeClr val="accent1"/>
                </a:solidFill>
                <a:sym typeface="Symbol"/>
              </a:rPr>
              <a:t>2        </a:t>
            </a:r>
            <a:r>
              <a:rPr lang="en-US" sz="2400" dirty="0">
                <a:solidFill>
                  <a:schemeClr val="accent1"/>
                </a:solidFill>
                <a:sym typeface="Symbol"/>
              </a:rPr>
              <a:t>7         </a:t>
            </a:r>
            <a:r>
              <a:rPr lang="en-US" sz="2400" dirty="0" smtClean="0">
                <a:solidFill>
                  <a:schemeClr val="accent1"/>
                </a:solidFill>
                <a:sym typeface="Symbol"/>
              </a:rPr>
              <a:t>d                </a:t>
            </a:r>
            <a:r>
              <a:rPr lang="en-US" sz="2400" dirty="0">
                <a:solidFill>
                  <a:schemeClr val="accent1"/>
                </a:solidFill>
                <a:sym typeface="Wingdings"/>
              </a:rPr>
              <a:t></a:t>
            </a:r>
            <a:r>
              <a:rPr lang="en-US" sz="2400" dirty="0">
                <a:solidFill>
                  <a:schemeClr val="accent1"/>
                </a:solidFill>
                <a:sym typeface="Symbol"/>
              </a:rPr>
              <a:t>  0x27d  </a:t>
            </a:r>
            <a:endParaRPr lang="en-US" sz="2000" dirty="0">
              <a:solidFill>
                <a:schemeClr val="accent1"/>
              </a:solidFill>
              <a:sym typeface="Symbol"/>
            </a:endParaRP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200" dirty="0">
              <a:solidFill>
                <a:schemeClr val="accent1"/>
              </a:solidFill>
              <a:sym typeface="Symbol"/>
            </a:endParaRPr>
          </a:p>
          <a:p>
            <a:pPr lvl="2">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ym typeface="Symbol"/>
              </a:rPr>
              <a:t>Thus,</a:t>
            </a:r>
            <a:r>
              <a:rPr lang="en-US" sz="2000" dirty="0">
                <a:solidFill>
                  <a:schemeClr val="accent1"/>
                </a:solidFill>
                <a:sym typeface="Symbol"/>
              </a:rPr>
              <a:t> 637 </a:t>
            </a:r>
            <a:r>
              <a:rPr lang="en-US" sz="2000" dirty="0">
                <a:sym typeface="Symbol"/>
              </a:rPr>
              <a:t>=</a:t>
            </a:r>
            <a:r>
              <a:rPr lang="en-US" sz="2000" dirty="0">
                <a:solidFill>
                  <a:schemeClr val="accent1"/>
                </a:solidFill>
                <a:sym typeface="Symbol"/>
              </a:rPr>
              <a:t> 0x27d </a:t>
            </a:r>
            <a:r>
              <a:rPr lang="en-US" sz="2000" dirty="0">
                <a:solidFill>
                  <a:schemeClr val="tx2"/>
                </a:solidFill>
                <a:sym typeface="Symbol"/>
              </a:rPr>
              <a:t>=</a:t>
            </a:r>
            <a:r>
              <a:rPr lang="en-US" sz="2000" dirty="0">
                <a:solidFill>
                  <a:schemeClr val="accent1"/>
                </a:solidFill>
                <a:sym typeface="Symbol"/>
              </a:rPr>
              <a:t> 0b10 0111 1101</a:t>
            </a:r>
          </a:p>
          <a:p>
            <a:pPr>
              <a:lnSpc>
                <a:spcPct val="82000"/>
              </a:lnSpc>
              <a:spcBef>
                <a:spcPts val="600"/>
              </a:spcBef>
              <a:buClr>
                <a:srgbClr val="FFFF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ym typeface="Symbol"/>
            </a:endParaRPr>
          </a:p>
          <a:p>
            <a:pPr marL="0" indent="0">
              <a:lnSpc>
                <a:spcPct val="82000"/>
              </a:lnSpc>
              <a:spcBef>
                <a:spcPts val="6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accent1"/>
                </a:solidFill>
                <a:sym typeface="Symbol"/>
              </a:rPr>
              <a:t>Binary </a:t>
            </a:r>
            <a:r>
              <a:rPr lang="en-US" sz="2800" dirty="0">
                <a:solidFill>
                  <a:schemeClr val="tx2"/>
                </a:solidFill>
                <a:sym typeface="Symbol"/>
              </a:rPr>
              <a:t>to</a:t>
            </a:r>
            <a:r>
              <a:rPr lang="en-US" sz="2800" dirty="0">
                <a:solidFill>
                  <a:schemeClr val="accent1"/>
                </a:solidFill>
                <a:sym typeface="Symbol"/>
              </a:rPr>
              <a:t> Octal</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Convert each </a:t>
            </a:r>
            <a:r>
              <a:rPr lang="en-US" sz="2400" dirty="0">
                <a:solidFill>
                  <a:schemeClr val="accent1"/>
                </a:solidFill>
                <a:sym typeface="Symbol"/>
              </a:rPr>
              <a:t>group of three bits </a:t>
            </a:r>
            <a:r>
              <a:rPr lang="en-US" sz="2400" dirty="0">
                <a:sym typeface="Symbol"/>
              </a:rPr>
              <a:t>from binary to oct</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Three bits range in value from 0…7, which is one octal digit</a:t>
            </a:r>
          </a:p>
          <a:p>
            <a:pPr lvl="2">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ym typeface="Symbol"/>
              </a:rPr>
              <a:t>Range: 0000…1111 (binary) =&gt; 0x0 …0xF (hex) =&gt; 0…15 (decimal)</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ym typeface="Symbol"/>
              </a:rPr>
              <a:t>E.g. </a:t>
            </a:r>
            <a:r>
              <a:rPr lang="en-US" sz="2400" dirty="0">
                <a:solidFill>
                  <a:schemeClr val="accent1"/>
                </a:solidFill>
                <a:sym typeface="Symbol"/>
              </a:rPr>
              <a:t>0b1  001   111   101</a:t>
            </a:r>
          </a:p>
          <a:p>
            <a:pPr marL="457200" lvl="1" indent="0">
              <a:lnSpc>
                <a:spcPct val="82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accent1"/>
                </a:solidFill>
                <a:sym typeface="Symbol"/>
              </a:rPr>
              <a:t>             </a:t>
            </a:r>
            <a:r>
              <a:rPr lang="en-US" sz="2400" dirty="0" smtClean="0">
                <a:solidFill>
                  <a:schemeClr val="accent1"/>
                </a:solidFill>
                <a:sym typeface="Symbol"/>
              </a:rPr>
              <a:t>1      </a:t>
            </a:r>
            <a:r>
              <a:rPr lang="en-US" sz="2400" dirty="0">
                <a:solidFill>
                  <a:schemeClr val="accent1"/>
                </a:solidFill>
                <a:sym typeface="Symbol"/>
              </a:rPr>
              <a:t>1      7       5                 </a:t>
            </a:r>
            <a:r>
              <a:rPr lang="en-US" sz="2400" dirty="0">
                <a:solidFill>
                  <a:schemeClr val="accent1"/>
                </a:solidFill>
                <a:sym typeface="Wingdings"/>
              </a:rPr>
              <a:t></a:t>
            </a:r>
            <a:r>
              <a:rPr lang="en-US" sz="2400" dirty="0">
                <a:solidFill>
                  <a:schemeClr val="accent1"/>
                </a:solidFill>
                <a:sym typeface="Symbol"/>
              </a:rPr>
              <a:t>  0o 1175    </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accent5">
                  <a:lumMod val="60000"/>
                  <a:lumOff val="40000"/>
                </a:schemeClr>
              </a:solidFill>
              <a:sym typeface="Symbol"/>
            </a:endParaRPr>
          </a:p>
          <a:p>
            <a:pPr lvl="2">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ym typeface="Symbol"/>
              </a:rPr>
              <a:t>Thus,</a:t>
            </a:r>
            <a:r>
              <a:rPr lang="en-US" sz="2000" dirty="0">
                <a:solidFill>
                  <a:schemeClr val="accent1"/>
                </a:solidFill>
                <a:sym typeface="Symbol"/>
              </a:rPr>
              <a:t> 637 </a:t>
            </a:r>
            <a:r>
              <a:rPr lang="en-US" sz="2000" dirty="0">
                <a:sym typeface="Symbol"/>
              </a:rPr>
              <a:t>=</a:t>
            </a:r>
            <a:r>
              <a:rPr lang="en-US" sz="2000" dirty="0">
                <a:solidFill>
                  <a:schemeClr val="accent1"/>
                </a:solidFill>
                <a:sym typeface="Symbol"/>
              </a:rPr>
              <a:t> 0o1175 </a:t>
            </a:r>
            <a:r>
              <a:rPr lang="en-US" sz="2000" dirty="0">
                <a:solidFill>
                  <a:schemeClr val="tx2"/>
                </a:solidFill>
                <a:sym typeface="Symbol"/>
              </a:rPr>
              <a:t>=</a:t>
            </a:r>
            <a:r>
              <a:rPr lang="en-US" sz="2000" dirty="0">
                <a:solidFill>
                  <a:schemeClr val="accent1"/>
                </a:solidFill>
                <a:sym typeface="Symbol"/>
              </a:rPr>
              <a:t> 0b10 0111 1101</a:t>
            </a:r>
          </a:p>
        </p:txBody>
      </p:sp>
      <p:sp>
        <p:nvSpPr>
          <p:cNvPr id="3" name="Title 2">
            <a:extLst>
              <a:ext uri="{FF2B5EF4-FFF2-40B4-BE49-F238E27FC236}">
                <a16:creationId xmlns:a16="http://schemas.microsoft.com/office/drawing/2014/main" id="{12C29418-22A2-4346-ABC4-CE2F0A8434A5}"/>
              </a:ext>
            </a:extLst>
          </p:cNvPr>
          <p:cNvSpPr>
            <a:spLocks noGrp="1"/>
          </p:cNvSpPr>
          <p:nvPr>
            <p:ph type="title"/>
          </p:nvPr>
        </p:nvSpPr>
        <p:spPr/>
        <p:txBody>
          <a:bodyPr/>
          <a:lstStyle/>
          <a:p>
            <a:r>
              <a:rPr lang="en-US" dirty="0"/>
              <a:t>Number Representations</a:t>
            </a:r>
          </a:p>
        </p:txBody>
      </p:sp>
      <p:sp>
        <p:nvSpPr>
          <p:cNvPr id="4" name="Slide Number Placeholder 3">
            <a:extLst>
              <a:ext uri="{FF2B5EF4-FFF2-40B4-BE49-F238E27FC236}">
                <a16:creationId xmlns:a16="http://schemas.microsoft.com/office/drawing/2014/main" id="{751CBEDC-55CE-2F45-8282-4B589578CB83}"/>
              </a:ext>
            </a:extLst>
          </p:cNvPr>
          <p:cNvSpPr>
            <a:spLocks noGrp="1"/>
          </p:cNvSpPr>
          <p:nvPr>
            <p:ph type="sldNum" sz="quarter" idx="10"/>
          </p:nvPr>
        </p:nvSpPr>
        <p:spPr/>
        <p:txBody>
          <a:bodyPr/>
          <a:lstStyle/>
          <a:p>
            <a:pPr>
              <a:defRPr/>
            </a:pPr>
            <a:fld id="{EFE0FDE5-1195-4879-940F-31B1BE8EAA1F}" type="slidenum">
              <a:rPr lang="en-US" smtClean="0"/>
              <a:pPr>
                <a:defRPr/>
              </a:pPr>
              <a:t>15</a:t>
            </a:fld>
            <a:endParaRPr lang="en-US" dirty="0"/>
          </a:p>
        </p:txBody>
      </p:sp>
    </p:spTree>
    <p:extLst>
      <p:ext uri="{BB962C8B-B14F-4D97-AF65-F5344CB8AC3E}">
        <p14:creationId xmlns:p14="http://schemas.microsoft.com/office/powerpoint/2010/main" val="354916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3E695-1E37-5549-867A-91F86F1C5AF8}"/>
              </a:ext>
            </a:extLst>
          </p:cNvPr>
          <p:cNvSpPr>
            <a:spLocks noGrp="1"/>
          </p:cNvSpPr>
          <p:nvPr>
            <p:ph type="title"/>
          </p:nvPr>
        </p:nvSpPr>
        <p:spPr/>
        <p:txBody>
          <a:bodyPr/>
          <a:lstStyle/>
          <a:p>
            <a:r>
              <a:rPr lang="en-US" dirty="0"/>
              <a:t>Number Representations Summary</a:t>
            </a:r>
          </a:p>
        </p:txBody>
      </p:sp>
      <p:sp>
        <p:nvSpPr>
          <p:cNvPr id="4" name="Slide Number Placeholder 3">
            <a:extLst>
              <a:ext uri="{FF2B5EF4-FFF2-40B4-BE49-F238E27FC236}">
                <a16:creationId xmlns:a16="http://schemas.microsoft.com/office/drawing/2014/main" id="{7FEF994C-B35A-5247-9523-2D56EBE81B09}"/>
              </a:ext>
            </a:extLst>
          </p:cNvPr>
          <p:cNvSpPr>
            <a:spLocks noGrp="1"/>
          </p:cNvSpPr>
          <p:nvPr>
            <p:ph type="sldNum" sz="quarter" idx="10"/>
          </p:nvPr>
        </p:nvSpPr>
        <p:spPr/>
        <p:txBody>
          <a:bodyPr/>
          <a:lstStyle/>
          <a:p>
            <a:pPr>
              <a:defRPr/>
            </a:pPr>
            <a:fld id="{EFE0FDE5-1195-4879-940F-31B1BE8EAA1F}" type="slidenum">
              <a:rPr lang="en-US" smtClean="0"/>
              <a:pPr>
                <a:defRPr/>
              </a:pPr>
              <a:t>16</a:t>
            </a:fld>
            <a:endParaRPr lang="en-US" dirty="0"/>
          </a:p>
        </p:txBody>
      </p:sp>
      <p:sp>
        <p:nvSpPr>
          <p:cNvPr id="7" name="Content Placeholder 2">
            <a:extLst>
              <a:ext uri="{FF2B5EF4-FFF2-40B4-BE49-F238E27FC236}">
                <a16:creationId xmlns:a16="http://schemas.microsoft.com/office/drawing/2014/main" id="{06219E62-FB26-7549-8CE5-A19FF136A2C8}"/>
              </a:ext>
            </a:extLst>
          </p:cNvPr>
          <p:cNvSpPr>
            <a:spLocks noGrp="1"/>
          </p:cNvSpPr>
          <p:nvPr/>
        </p:nvSpPr>
        <p:spPr>
          <a:xfrm>
            <a:off x="-38100" y="862148"/>
            <a:ext cx="9144000" cy="5919651"/>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solidFill>
              </a:rPr>
              <a:t>We can represent any number in any base</a:t>
            </a:r>
          </a:p>
          <a:p>
            <a:pPr lvl="1"/>
            <a:r>
              <a:rPr lang="en-US" dirty="0">
                <a:solidFill>
                  <a:schemeClr val="tx2"/>
                </a:solidFill>
              </a:rPr>
              <a:t>Base 10 – </a:t>
            </a:r>
            <a:r>
              <a:rPr lang="en-US" dirty="0">
                <a:solidFill>
                  <a:schemeClr val="accent1"/>
                </a:solidFill>
              </a:rPr>
              <a:t>Decimal</a:t>
            </a:r>
          </a:p>
          <a:p>
            <a:pPr lvl="2"/>
            <a:endParaRPr lang="en-US" dirty="0">
              <a:solidFill>
                <a:schemeClr val="tx2"/>
              </a:solidFill>
            </a:endParaRPr>
          </a:p>
          <a:p>
            <a:pPr lvl="2"/>
            <a:endParaRPr lang="en-US" dirty="0">
              <a:solidFill>
                <a:schemeClr val="tx2"/>
              </a:solidFill>
            </a:endParaRPr>
          </a:p>
          <a:p>
            <a:pPr lvl="1"/>
            <a:r>
              <a:rPr lang="en-US" dirty="0">
                <a:solidFill>
                  <a:schemeClr val="tx2"/>
                </a:solidFill>
              </a:rPr>
              <a:t>Base 2 — </a:t>
            </a:r>
            <a:r>
              <a:rPr lang="en-US" dirty="0">
                <a:solidFill>
                  <a:schemeClr val="accent1"/>
                </a:solidFill>
              </a:rPr>
              <a:t>Binary</a:t>
            </a:r>
          </a:p>
          <a:p>
            <a:pPr lvl="2"/>
            <a:endParaRPr lang="en-US" dirty="0">
              <a:solidFill>
                <a:schemeClr val="tx2"/>
              </a:solidFill>
            </a:endParaRPr>
          </a:p>
          <a:p>
            <a:pPr lvl="2"/>
            <a:endParaRPr lang="en-US" dirty="0">
              <a:solidFill>
                <a:schemeClr val="tx2"/>
              </a:solidFill>
            </a:endParaRPr>
          </a:p>
          <a:p>
            <a:pPr lvl="1"/>
            <a:r>
              <a:rPr lang="en-US" dirty="0">
                <a:solidFill>
                  <a:schemeClr val="tx2"/>
                </a:solidFill>
              </a:rPr>
              <a:t>Base 8 — </a:t>
            </a:r>
            <a:r>
              <a:rPr lang="en-US" dirty="0">
                <a:solidFill>
                  <a:schemeClr val="accent1"/>
                </a:solidFill>
              </a:rPr>
              <a:t>Octal</a:t>
            </a:r>
          </a:p>
          <a:p>
            <a:pPr lvl="2"/>
            <a:endParaRPr lang="en-US" dirty="0">
              <a:solidFill>
                <a:schemeClr val="tx2"/>
              </a:solidFill>
            </a:endParaRPr>
          </a:p>
          <a:p>
            <a:pPr lvl="2"/>
            <a:endParaRPr lang="en-US" dirty="0">
              <a:solidFill>
                <a:schemeClr val="tx2"/>
              </a:solidFill>
            </a:endParaRPr>
          </a:p>
          <a:p>
            <a:pPr lvl="1"/>
            <a:r>
              <a:rPr lang="en-US" dirty="0">
                <a:solidFill>
                  <a:schemeClr val="tx2"/>
                </a:solidFill>
              </a:rPr>
              <a:t>Base 16 — </a:t>
            </a:r>
            <a:r>
              <a:rPr lang="en-US" dirty="0">
                <a:solidFill>
                  <a:schemeClr val="accent1"/>
                </a:solidFill>
              </a:rPr>
              <a:t>Hexadecimal</a:t>
            </a:r>
          </a:p>
        </p:txBody>
      </p:sp>
      <p:sp>
        <p:nvSpPr>
          <p:cNvPr id="8" name="Text Box 6">
            <a:extLst>
              <a:ext uri="{FF2B5EF4-FFF2-40B4-BE49-F238E27FC236}">
                <a16:creationId xmlns:a16="http://schemas.microsoft.com/office/drawing/2014/main" id="{002490BD-1DA4-3042-BB0E-2AC0CA6D888E}"/>
              </a:ext>
            </a:extLst>
          </p:cNvPr>
          <p:cNvSpPr txBox="1">
            <a:spLocks noChangeArrowheads="1"/>
          </p:cNvSpPr>
          <p:nvPr/>
        </p:nvSpPr>
        <p:spPr bwMode="auto">
          <a:xfrm>
            <a:off x="964938" y="2352646"/>
            <a:ext cx="1143000" cy="301942"/>
          </a:xfrm>
          <a:prstGeom prst="rect">
            <a:avLst/>
          </a:prstGeom>
          <a:noFill/>
          <a:ln w="9525">
            <a:noFill/>
            <a:round/>
            <a:headEnd/>
            <a:tailEnd/>
          </a:ln>
          <a:effec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16000"/>
              </a:lnSpc>
              <a:tabLst>
                <a:tab pos="723900" algn="l"/>
                <a:tab pos="1447800" algn="l"/>
                <a:tab pos="2171700" algn="l"/>
              </a:tabLst>
            </a:pPr>
            <a:r>
              <a:rPr lang="en-US" dirty="0">
                <a:solidFill>
                  <a:schemeClr val="tx2"/>
                </a:solidFill>
                <a:latin typeface="Calibri" pitchFamily="34" charset="0"/>
              </a:rPr>
              <a:t>10</a:t>
            </a:r>
            <a:r>
              <a:rPr lang="en-US" baseline="30000" dirty="0">
                <a:solidFill>
                  <a:schemeClr val="tx2"/>
                </a:solidFill>
                <a:latin typeface="Calibri" pitchFamily="34" charset="0"/>
              </a:rPr>
              <a:t>2 </a:t>
            </a:r>
            <a:r>
              <a:rPr lang="en-US" dirty="0">
                <a:solidFill>
                  <a:schemeClr val="tx2"/>
                </a:solidFill>
                <a:latin typeface="Calibri" pitchFamily="34" charset="0"/>
              </a:rPr>
              <a:t>10</a:t>
            </a:r>
            <a:r>
              <a:rPr lang="en-US" baseline="30000" dirty="0">
                <a:solidFill>
                  <a:schemeClr val="tx2"/>
                </a:solidFill>
                <a:latin typeface="Calibri" pitchFamily="34" charset="0"/>
              </a:rPr>
              <a:t>1</a:t>
            </a:r>
            <a:r>
              <a:rPr lang="en-US" dirty="0">
                <a:solidFill>
                  <a:schemeClr val="tx2"/>
                </a:solidFill>
                <a:latin typeface="Calibri" pitchFamily="34" charset="0"/>
              </a:rPr>
              <a:t> 10</a:t>
            </a:r>
            <a:r>
              <a:rPr lang="en-US" baseline="30000" dirty="0">
                <a:solidFill>
                  <a:schemeClr val="tx2"/>
                </a:solidFill>
                <a:latin typeface="Calibri" pitchFamily="34" charset="0"/>
              </a:rPr>
              <a:t>0</a:t>
            </a:r>
          </a:p>
        </p:txBody>
      </p:sp>
      <p:grpSp>
        <p:nvGrpSpPr>
          <p:cNvPr id="10" name="Group 9">
            <a:extLst>
              <a:ext uri="{FF2B5EF4-FFF2-40B4-BE49-F238E27FC236}">
                <a16:creationId xmlns:a16="http://schemas.microsoft.com/office/drawing/2014/main" id="{3FA3ACE3-C119-734D-8346-C4FB19BB3E91}"/>
              </a:ext>
            </a:extLst>
          </p:cNvPr>
          <p:cNvGrpSpPr/>
          <p:nvPr/>
        </p:nvGrpSpPr>
        <p:grpSpPr>
          <a:xfrm>
            <a:off x="419100" y="2057400"/>
            <a:ext cx="762000" cy="0"/>
            <a:chOff x="1828800" y="4419600"/>
            <a:chExt cx="762000" cy="0"/>
          </a:xfrm>
        </p:grpSpPr>
        <p:cxnSp>
          <p:nvCxnSpPr>
            <p:cNvPr id="45" name="Straight Connector 44">
              <a:extLst>
                <a:ext uri="{FF2B5EF4-FFF2-40B4-BE49-F238E27FC236}">
                  <a16:creationId xmlns:a16="http://schemas.microsoft.com/office/drawing/2014/main" id="{1D1ECCB1-1BBE-2647-8713-6A51EA1AB635}"/>
                </a:ext>
              </a:extLst>
            </p:cNvPr>
            <p:cNvCxnSpPr/>
            <p:nvPr/>
          </p:nvCxnSpPr>
          <p:spPr>
            <a:xfrm>
              <a:off x="1828800" y="4419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33891A-89E7-7E46-8E5E-8F6BD78B875B}"/>
                </a:ext>
              </a:extLst>
            </p:cNvPr>
            <p:cNvCxnSpPr/>
            <p:nvPr/>
          </p:nvCxnSpPr>
          <p:spPr>
            <a:xfrm>
              <a:off x="2095500" y="4419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88BE77-738B-8E47-8838-432D7AF618F4}"/>
                </a:ext>
              </a:extLst>
            </p:cNvPr>
            <p:cNvCxnSpPr/>
            <p:nvPr/>
          </p:nvCxnSpPr>
          <p:spPr>
            <a:xfrm>
              <a:off x="2362200" y="4419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2">
            <a:extLst>
              <a:ext uri="{FF2B5EF4-FFF2-40B4-BE49-F238E27FC236}">
                <a16:creationId xmlns:a16="http://schemas.microsoft.com/office/drawing/2014/main" id="{67FD0AA6-9CDE-4D45-905B-6B26EC32C348}"/>
              </a:ext>
            </a:extLst>
          </p:cNvPr>
          <p:cNvSpPr txBox="1"/>
          <p:nvPr/>
        </p:nvSpPr>
        <p:spPr>
          <a:xfrm>
            <a:off x="598889" y="3374281"/>
            <a:ext cx="3712876"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u="sng" dirty="0">
                <a:solidFill>
                  <a:schemeClr val="tx2"/>
                </a:solidFill>
              </a:rPr>
              <a:t>1</a:t>
            </a:r>
            <a:r>
              <a:rPr lang="en-US" sz="3200" dirty="0">
                <a:solidFill>
                  <a:schemeClr val="tx2"/>
                </a:solidFill>
              </a:rPr>
              <a:t> </a:t>
            </a:r>
            <a:r>
              <a:rPr lang="en-US" sz="3200" u="sng" dirty="0">
                <a:solidFill>
                  <a:schemeClr val="tx2"/>
                </a:solidFill>
              </a:rPr>
              <a:t>0</a:t>
            </a:r>
            <a:r>
              <a:rPr lang="en-US" sz="3200" dirty="0">
                <a:solidFill>
                  <a:schemeClr val="tx2"/>
                </a:solidFill>
              </a:rPr>
              <a:t>  </a:t>
            </a:r>
            <a:r>
              <a:rPr lang="en-US" sz="3200" u="sng" dirty="0">
                <a:solidFill>
                  <a:schemeClr val="tx2"/>
                </a:solidFill>
              </a:rPr>
              <a:t>0</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0</a:t>
            </a:r>
            <a:r>
              <a:rPr lang="en-US" sz="3200" dirty="0">
                <a:solidFill>
                  <a:schemeClr val="tx2"/>
                </a:solidFill>
              </a:rPr>
              <a:t> </a:t>
            </a:r>
            <a:r>
              <a:rPr lang="en-US" sz="3200" u="sng" dirty="0">
                <a:solidFill>
                  <a:schemeClr val="tx2"/>
                </a:solidFill>
              </a:rPr>
              <a:t>1</a:t>
            </a:r>
          </a:p>
        </p:txBody>
      </p:sp>
      <p:sp>
        <p:nvSpPr>
          <p:cNvPr id="12" name="Text Box 6">
            <a:extLst>
              <a:ext uri="{FF2B5EF4-FFF2-40B4-BE49-F238E27FC236}">
                <a16:creationId xmlns:a16="http://schemas.microsoft.com/office/drawing/2014/main" id="{62F80A4B-0CDB-CF49-AC1D-77C148EF927F}"/>
              </a:ext>
            </a:extLst>
          </p:cNvPr>
          <p:cNvSpPr txBox="1">
            <a:spLocks noChangeArrowheads="1"/>
          </p:cNvSpPr>
          <p:nvPr/>
        </p:nvSpPr>
        <p:spPr bwMode="auto">
          <a:xfrm>
            <a:off x="741317" y="3859769"/>
            <a:ext cx="4017427" cy="301942"/>
          </a:xfrm>
          <a:prstGeom prst="rect">
            <a:avLst/>
          </a:prstGeom>
          <a:noFill/>
          <a:ln w="9525">
            <a:noFill/>
            <a:round/>
            <a:headEnd/>
            <a:tailEnd/>
          </a:ln>
          <a:effec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6000"/>
              </a:lnSpc>
              <a:tabLst>
                <a:tab pos="723900" algn="l"/>
                <a:tab pos="1447800" algn="l"/>
                <a:tab pos="2171700" algn="l"/>
              </a:tabLst>
            </a:pPr>
            <a:r>
              <a:rPr lang="en-US" dirty="0">
                <a:solidFill>
                  <a:schemeClr val="tx2"/>
                </a:solidFill>
                <a:latin typeface="Calibri" pitchFamily="34" charset="0"/>
              </a:rPr>
              <a:t>2</a:t>
            </a:r>
            <a:r>
              <a:rPr lang="en-US" baseline="30000" dirty="0">
                <a:solidFill>
                  <a:schemeClr val="tx2"/>
                </a:solidFill>
                <a:latin typeface="Calibri" pitchFamily="34" charset="0"/>
              </a:rPr>
              <a:t>9   </a:t>
            </a:r>
            <a:r>
              <a:rPr lang="en-US" dirty="0">
                <a:solidFill>
                  <a:schemeClr val="tx2"/>
                </a:solidFill>
                <a:latin typeface="Calibri" pitchFamily="34" charset="0"/>
              </a:rPr>
              <a:t>2</a:t>
            </a:r>
            <a:r>
              <a:rPr lang="en-US" baseline="30000" dirty="0">
                <a:solidFill>
                  <a:schemeClr val="tx2"/>
                </a:solidFill>
                <a:latin typeface="Calibri" pitchFamily="34" charset="0"/>
              </a:rPr>
              <a:t>8</a:t>
            </a:r>
            <a:r>
              <a:rPr lang="en-US" dirty="0">
                <a:solidFill>
                  <a:schemeClr val="tx2"/>
                </a:solidFill>
                <a:latin typeface="Calibri" pitchFamily="34" charset="0"/>
              </a:rPr>
              <a:t>      2</a:t>
            </a:r>
            <a:r>
              <a:rPr lang="en-US" baseline="30000" dirty="0">
                <a:solidFill>
                  <a:schemeClr val="tx2"/>
                </a:solidFill>
                <a:latin typeface="Calibri" pitchFamily="34" charset="0"/>
              </a:rPr>
              <a:t>7 </a:t>
            </a:r>
            <a:r>
              <a:rPr lang="en-US" dirty="0">
                <a:solidFill>
                  <a:schemeClr val="tx2"/>
                </a:solidFill>
                <a:latin typeface="Calibri" pitchFamily="34" charset="0"/>
              </a:rPr>
              <a:t>  2</a:t>
            </a:r>
            <a:r>
              <a:rPr lang="en-US" baseline="30000" dirty="0">
                <a:solidFill>
                  <a:schemeClr val="tx2"/>
                </a:solidFill>
                <a:latin typeface="Calibri" pitchFamily="34" charset="0"/>
              </a:rPr>
              <a:t>6   </a:t>
            </a:r>
            <a:r>
              <a:rPr lang="en-US" dirty="0">
                <a:solidFill>
                  <a:schemeClr val="tx2"/>
                </a:solidFill>
                <a:latin typeface="Calibri" pitchFamily="34" charset="0"/>
              </a:rPr>
              <a:t>2</a:t>
            </a:r>
            <a:r>
              <a:rPr lang="en-US" baseline="30000" dirty="0">
                <a:solidFill>
                  <a:schemeClr val="tx2"/>
                </a:solidFill>
                <a:latin typeface="Calibri" pitchFamily="34" charset="0"/>
              </a:rPr>
              <a:t>5</a:t>
            </a:r>
            <a:r>
              <a:rPr lang="en-US" dirty="0">
                <a:solidFill>
                  <a:schemeClr val="tx2"/>
                </a:solidFill>
                <a:latin typeface="Calibri" pitchFamily="34" charset="0"/>
              </a:rPr>
              <a:t>  2</a:t>
            </a:r>
            <a:r>
              <a:rPr lang="en-US" baseline="30000" dirty="0">
                <a:solidFill>
                  <a:schemeClr val="tx2"/>
                </a:solidFill>
                <a:latin typeface="Calibri" pitchFamily="34" charset="0"/>
              </a:rPr>
              <a:t>4</a:t>
            </a:r>
            <a:r>
              <a:rPr lang="en-US" dirty="0">
                <a:solidFill>
                  <a:schemeClr val="tx2"/>
                </a:solidFill>
                <a:latin typeface="Calibri" pitchFamily="34" charset="0"/>
              </a:rPr>
              <a:t>       2</a:t>
            </a:r>
            <a:r>
              <a:rPr lang="en-US" baseline="30000" dirty="0">
                <a:solidFill>
                  <a:schemeClr val="tx2"/>
                </a:solidFill>
                <a:latin typeface="Calibri" pitchFamily="34" charset="0"/>
              </a:rPr>
              <a:t>3   </a:t>
            </a:r>
            <a:r>
              <a:rPr lang="en-US" dirty="0">
                <a:solidFill>
                  <a:schemeClr val="tx2"/>
                </a:solidFill>
                <a:latin typeface="Calibri" pitchFamily="34" charset="0"/>
              </a:rPr>
              <a:t>2</a:t>
            </a:r>
            <a:r>
              <a:rPr lang="en-US" baseline="30000" dirty="0">
                <a:solidFill>
                  <a:schemeClr val="tx2"/>
                </a:solidFill>
                <a:latin typeface="Calibri" pitchFamily="34" charset="0"/>
              </a:rPr>
              <a:t>2   </a:t>
            </a:r>
            <a:r>
              <a:rPr lang="en-US" dirty="0">
                <a:solidFill>
                  <a:schemeClr val="tx2"/>
                </a:solidFill>
                <a:latin typeface="Calibri" pitchFamily="34" charset="0"/>
              </a:rPr>
              <a:t>2</a:t>
            </a:r>
            <a:r>
              <a:rPr lang="en-US" baseline="30000" dirty="0">
                <a:solidFill>
                  <a:schemeClr val="tx2"/>
                </a:solidFill>
                <a:latin typeface="Calibri" pitchFamily="34" charset="0"/>
              </a:rPr>
              <a:t>1</a:t>
            </a:r>
            <a:r>
              <a:rPr lang="en-US" dirty="0">
                <a:solidFill>
                  <a:schemeClr val="tx2"/>
                </a:solidFill>
                <a:latin typeface="Calibri" pitchFamily="34" charset="0"/>
              </a:rPr>
              <a:t>   2</a:t>
            </a:r>
            <a:r>
              <a:rPr lang="en-US" baseline="30000" dirty="0">
                <a:solidFill>
                  <a:schemeClr val="tx2"/>
                </a:solidFill>
                <a:latin typeface="Calibri" pitchFamily="34" charset="0"/>
              </a:rPr>
              <a:t>0</a:t>
            </a:r>
          </a:p>
        </p:txBody>
      </p:sp>
      <p:grpSp>
        <p:nvGrpSpPr>
          <p:cNvPr id="13" name="Group 12">
            <a:extLst>
              <a:ext uri="{FF2B5EF4-FFF2-40B4-BE49-F238E27FC236}">
                <a16:creationId xmlns:a16="http://schemas.microsoft.com/office/drawing/2014/main" id="{5F67AE5D-5BD5-1646-9EAB-2E11A46AA962}"/>
              </a:ext>
            </a:extLst>
          </p:cNvPr>
          <p:cNvGrpSpPr/>
          <p:nvPr/>
        </p:nvGrpSpPr>
        <p:grpSpPr>
          <a:xfrm>
            <a:off x="266700" y="3505200"/>
            <a:ext cx="3124200" cy="0"/>
            <a:chOff x="4953000" y="4724400"/>
            <a:chExt cx="3124200" cy="0"/>
          </a:xfrm>
        </p:grpSpPr>
        <p:cxnSp>
          <p:nvCxnSpPr>
            <p:cNvPr id="35" name="Straight Connector 34">
              <a:extLst>
                <a:ext uri="{FF2B5EF4-FFF2-40B4-BE49-F238E27FC236}">
                  <a16:creationId xmlns:a16="http://schemas.microsoft.com/office/drawing/2014/main" id="{DA15316E-5AF0-244B-8099-9255F1A83248}"/>
                </a:ext>
              </a:extLst>
            </p:cNvPr>
            <p:cNvCxnSpPr/>
            <p:nvPr/>
          </p:nvCxnSpPr>
          <p:spPr>
            <a:xfrm>
              <a:off x="49530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69E85D-551B-E641-821E-EDA7260FE987}"/>
                </a:ext>
              </a:extLst>
            </p:cNvPr>
            <p:cNvCxnSpPr/>
            <p:nvPr/>
          </p:nvCxnSpPr>
          <p:spPr>
            <a:xfrm>
              <a:off x="52197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DED053-BD58-AB46-8140-0DD416A6E7AD}"/>
                </a:ext>
              </a:extLst>
            </p:cNvPr>
            <p:cNvCxnSpPr/>
            <p:nvPr/>
          </p:nvCxnSpPr>
          <p:spPr>
            <a:xfrm>
              <a:off x="56388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2EC4276-4BED-6B4A-A846-2FEE605C36E6}"/>
                </a:ext>
              </a:extLst>
            </p:cNvPr>
            <p:cNvCxnSpPr/>
            <p:nvPr/>
          </p:nvCxnSpPr>
          <p:spPr>
            <a:xfrm>
              <a:off x="59436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445E-0D02-A245-95E1-AF8F087EAB1D}"/>
                </a:ext>
              </a:extLst>
            </p:cNvPr>
            <p:cNvCxnSpPr/>
            <p:nvPr/>
          </p:nvCxnSpPr>
          <p:spPr>
            <a:xfrm>
              <a:off x="62484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141076-834F-6B4E-948A-FE25312DEF97}"/>
                </a:ext>
              </a:extLst>
            </p:cNvPr>
            <p:cNvCxnSpPr/>
            <p:nvPr/>
          </p:nvCxnSpPr>
          <p:spPr>
            <a:xfrm>
              <a:off x="65532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7F9842-42FD-954A-A5BE-153829908F72}"/>
                </a:ext>
              </a:extLst>
            </p:cNvPr>
            <p:cNvCxnSpPr/>
            <p:nvPr/>
          </p:nvCxnSpPr>
          <p:spPr>
            <a:xfrm>
              <a:off x="69342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3CC0BA-2903-3E49-A79B-F5F1258EE025}"/>
                </a:ext>
              </a:extLst>
            </p:cNvPr>
            <p:cNvCxnSpPr/>
            <p:nvPr/>
          </p:nvCxnSpPr>
          <p:spPr>
            <a:xfrm>
              <a:off x="72390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8DE02-1646-164E-80E7-BDE9B63F6395}"/>
                </a:ext>
              </a:extLst>
            </p:cNvPr>
            <p:cNvCxnSpPr/>
            <p:nvPr/>
          </p:nvCxnSpPr>
          <p:spPr>
            <a:xfrm>
              <a:off x="75438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5BFDA7-7623-504D-A15B-384BC0412135}"/>
                </a:ext>
              </a:extLst>
            </p:cNvPr>
            <p:cNvCxnSpPr/>
            <p:nvPr/>
          </p:nvCxnSpPr>
          <p:spPr>
            <a:xfrm>
              <a:off x="78486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26">
            <a:extLst>
              <a:ext uri="{FF2B5EF4-FFF2-40B4-BE49-F238E27FC236}">
                <a16:creationId xmlns:a16="http://schemas.microsoft.com/office/drawing/2014/main" id="{B8C7BFBF-9135-2449-A480-111A4309CC72}"/>
              </a:ext>
            </a:extLst>
          </p:cNvPr>
          <p:cNvSpPr txBox="1"/>
          <p:nvPr/>
        </p:nvSpPr>
        <p:spPr>
          <a:xfrm>
            <a:off x="960120" y="6000646"/>
            <a:ext cx="1641796"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2"/>
                </a:solidFill>
              </a:rPr>
              <a:t>0x </a:t>
            </a:r>
            <a:r>
              <a:rPr lang="en-US" sz="3200" u="sng" dirty="0">
                <a:solidFill>
                  <a:schemeClr val="tx2"/>
                </a:solidFill>
              </a:rPr>
              <a:t>2</a:t>
            </a:r>
            <a:r>
              <a:rPr lang="en-US" sz="3200" dirty="0">
                <a:solidFill>
                  <a:schemeClr val="tx2"/>
                </a:solidFill>
              </a:rPr>
              <a:t> </a:t>
            </a:r>
            <a:r>
              <a:rPr lang="en-US" sz="3200" u="sng" dirty="0">
                <a:solidFill>
                  <a:schemeClr val="tx2"/>
                </a:solidFill>
              </a:rPr>
              <a:t>7</a:t>
            </a:r>
            <a:r>
              <a:rPr lang="en-US" sz="3200" dirty="0">
                <a:solidFill>
                  <a:schemeClr val="tx2"/>
                </a:solidFill>
              </a:rPr>
              <a:t> </a:t>
            </a:r>
            <a:r>
              <a:rPr lang="en-US" sz="3200" u="sng" dirty="0">
                <a:solidFill>
                  <a:schemeClr val="tx2"/>
                </a:solidFill>
              </a:rPr>
              <a:t>d</a:t>
            </a:r>
          </a:p>
        </p:txBody>
      </p:sp>
      <p:sp>
        <p:nvSpPr>
          <p:cNvPr id="15" name="Text Box 6">
            <a:extLst>
              <a:ext uri="{FF2B5EF4-FFF2-40B4-BE49-F238E27FC236}">
                <a16:creationId xmlns:a16="http://schemas.microsoft.com/office/drawing/2014/main" id="{4B90020E-C6BF-9E41-B2C6-75F73F71C69D}"/>
              </a:ext>
            </a:extLst>
          </p:cNvPr>
          <p:cNvSpPr txBox="1">
            <a:spLocks noChangeArrowheads="1"/>
          </p:cNvSpPr>
          <p:nvPr/>
        </p:nvSpPr>
        <p:spPr bwMode="auto">
          <a:xfrm>
            <a:off x="1572067" y="6517960"/>
            <a:ext cx="1094933" cy="301942"/>
          </a:xfrm>
          <a:prstGeom prst="rect">
            <a:avLst/>
          </a:prstGeom>
          <a:noFill/>
          <a:ln w="9525">
            <a:noFill/>
            <a:round/>
            <a:headEnd/>
            <a:tailEnd/>
          </a:ln>
          <a:effec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6000"/>
              </a:lnSpc>
              <a:tabLst>
                <a:tab pos="723900" algn="l"/>
                <a:tab pos="1447800" algn="l"/>
                <a:tab pos="2171700" algn="l"/>
              </a:tabLst>
            </a:pPr>
            <a:r>
              <a:rPr lang="en-US" dirty="0">
                <a:solidFill>
                  <a:schemeClr val="tx2"/>
                </a:solidFill>
                <a:latin typeface="Calibri" pitchFamily="34" charset="0"/>
              </a:rPr>
              <a:t>16</a:t>
            </a:r>
            <a:r>
              <a:rPr lang="en-US" baseline="30000" dirty="0">
                <a:solidFill>
                  <a:schemeClr val="tx2"/>
                </a:solidFill>
                <a:latin typeface="Calibri" pitchFamily="34" charset="0"/>
              </a:rPr>
              <a:t>2</a:t>
            </a:r>
            <a:r>
              <a:rPr lang="en-US" dirty="0">
                <a:solidFill>
                  <a:schemeClr val="tx2"/>
                </a:solidFill>
                <a:latin typeface="Calibri" pitchFamily="34" charset="0"/>
              </a:rPr>
              <a:t>16</a:t>
            </a:r>
            <a:r>
              <a:rPr lang="en-US" baseline="30000" dirty="0">
                <a:solidFill>
                  <a:schemeClr val="tx2"/>
                </a:solidFill>
                <a:latin typeface="Calibri" pitchFamily="34" charset="0"/>
              </a:rPr>
              <a:t>1</a:t>
            </a:r>
            <a:r>
              <a:rPr lang="en-US" dirty="0">
                <a:solidFill>
                  <a:schemeClr val="tx2"/>
                </a:solidFill>
                <a:latin typeface="Calibri" pitchFamily="34" charset="0"/>
              </a:rPr>
              <a:t>16</a:t>
            </a:r>
            <a:r>
              <a:rPr lang="en-US" baseline="30000" dirty="0">
                <a:solidFill>
                  <a:schemeClr val="tx2"/>
                </a:solidFill>
                <a:latin typeface="Calibri" pitchFamily="34" charset="0"/>
              </a:rPr>
              <a:t>0</a:t>
            </a:r>
          </a:p>
        </p:txBody>
      </p:sp>
      <p:grpSp>
        <p:nvGrpSpPr>
          <p:cNvPr id="16" name="Group 15">
            <a:extLst>
              <a:ext uri="{FF2B5EF4-FFF2-40B4-BE49-F238E27FC236}">
                <a16:creationId xmlns:a16="http://schemas.microsoft.com/office/drawing/2014/main" id="{530E1A54-62EA-3449-8C75-D3C913365890}"/>
              </a:ext>
            </a:extLst>
          </p:cNvPr>
          <p:cNvGrpSpPr/>
          <p:nvPr/>
        </p:nvGrpSpPr>
        <p:grpSpPr>
          <a:xfrm>
            <a:off x="731065" y="6248400"/>
            <a:ext cx="838200" cy="0"/>
            <a:chOff x="5638800" y="4724400"/>
            <a:chExt cx="838200" cy="0"/>
          </a:xfrm>
        </p:grpSpPr>
        <p:cxnSp>
          <p:nvCxnSpPr>
            <p:cNvPr id="32" name="Straight Connector 31">
              <a:extLst>
                <a:ext uri="{FF2B5EF4-FFF2-40B4-BE49-F238E27FC236}">
                  <a16:creationId xmlns:a16="http://schemas.microsoft.com/office/drawing/2014/main" id="{720D5999-1C79-394B-BA68-D7CDF95C1FF4}"/>
                </a:ext>
              </a:extLst>
            </p:cNvPr>
            <p:cNvCxnSpPr/>
            <p:nvPr/>
          </p:nvCxnSpPr>
          <p:spPr>
            <a:xfrm>
              <a:off x="56388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1D93CC-42BD-4D4F-B6E2-5732F5A4980F}"/>
                </a:ext>
              </a:extLst>
            </p:cNvPr>
            <p:cNvCxnSpPr/>
            <p:nvPr/>
          </p:nvCxnSpPr>
          <p:spPr>
            <a:xfrm>
              <a:off x="59436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EA70D7-81E0-E14F-A941-5B094AA33164}"/>
                </a:ext>
              </a:extLst>
            </p:cNvPr>
            <p:cNvCxnSpPr/>
            <p:nvPr/>
          </p:nvCxnSpPr>
          <p:spPr>
            <a:xfrm>
              <a:off x="62484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39">
            <a:extLst>
              <a:ext uri="{FF2B5EF4-FFF2-40B4-BE49-F238E27FC236}">
                <a16:creationId xmlns:a16="http://schemas.microsoft.com/office/drawing/2014/main" id="{258F6262-6124-BF47-B751-574904A6CE79}"/>
              </a:ext>
            </a:extLst>
          </p:cNvPr>
          <p:cNvSpPr txBox="1"/>
          <p:nvPr/>
        </p:nvSpPr>
        <p:spPr>
          <a:xfrm>
            <a:off x="912859" y="4704177"/>
            <a:ext cx="200567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2"/>
                </a:solidFill>
              </a:rPr>
              <a:t>0o </a:t>
            </a:r>
            <a:r>
              <a:rPr lang="en-US" sz="3200" u="sng" dirty="0">
                <a:solidFill>
                  <a:schemeClr val="tx2"/>
                </a:solidFill>
              </a:rPr>
              <a:t>1</a:t>
            </a:r>
            <a:r>
              <a:rPr lang="en-US" sz="3200" dirty="0">
                <a:solidFill>
                  <a:schemeClr val="tx2"/>
                </a:solidFill>
              </a:rPr>
              <a:t> </a:t>
            </a:r>
            <a:r>
              <a:rPr lang="en-US" sz="3200" u="sng" dirty="0">
                <a:solidFill>
                  <a:schemeClr val="tx2"/>
                </a:solidFill>
              </a:rPr>
              <a:t>1</a:t>
            </a:r>
            <a:r>
              <a:rPr lang="en-US" sz="3200" dirty="0">
                <a:solidFill>
                  <a:schemeClr val="tx2"/>
                </a:solidFill>
              </a:rPr>
              <a:t> </a:t>
            </a:r>
            <a:r>
              <a:rPr lang="en-US" sz="3200" u="sng" dirty="0">
                <a:solidFill>
                  <a:schemeClr val="tx2"/>
                </a:solidFill>
              </a:rPr>
              <a:t>7</a:t>
            </a:r>
            <a:r>
              <a:rPr lang="en-US" sz="3200" dirty="0">
                <a:solidFill>
                  <a:schemeClr val="tx2"/>
                </a:solidFill>
              </a:rPr>
              <a:t> </a:t>
            </a:r>
            <a:r>
              <a:rPr lang="en-US" sz="3200" u="sng" dirty="0">
                <a:solidFill>
                  <a:schemeClr val="tx2"/>
                </a:solidFill>
              </a:rPr>
              <a:t>5</a:t>
            </a:r>
          </a:p>
        </p:txBody>
      </p:sp>
      <p:sp>
        <p:nvSpPr>
          <p:cNvPr id="18" name="Text Box 6">
            <a:extLst>
              <a:ext uri="{FF2B5EF4-FFF2-40B4-BE49-F238E27FC236}">
                <a16:creationId xmlns:a16="http://schemas.microsoft.com/office/drawing/2014/main" id="{38187D11-B9BE-8540-9147-96E1ADA88F0E}"/>
              </a:ext>
            </a:extLst>
          </p:cNvPr>
          <p:cNvSpPr txBox="1">
            <a:spLocks noChangeArrowheads="1"/>
          </p:cNvSpPr>
          <p:nvPr/>
        </p:nvSpPr>
        <p:spPr bwMode="auto">
          <a:xfrm>
            <a:off x="1617127" y="5241295"/>
            <a:ext cx="1121827" cy="301942"/>
          </a:xfrm>
          <a:prstGeom prst="rect">
            <a:avLst/>
          </a:prstGeom>
          <a:noFill/>
          <a:ln w="9525">
            <a:noFill/>
            <a:round/>
            <a:headEnd/>
            <a:tailEnd/>
          </a:ln>
          <a:effec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6000"/>
              </a:lnSpc>
              <a:tabLst>
                <a:tab pos="723900" algn="l"/>
                <a:tab pos="1447800" algn="l"/>
                <a:tab pos="2171700" algn="l"/>
              </a:tabLst>
            </a:pPr>
            <a:r>
              <a:rPr lang="en-US" dirty="0">
                <a:solidFill>
                  <a:schemeClr val="tx2"/>
                </a:solidFill>
                <a:latin typeface="Calibri" pitchFamily="34" charset="0"/>
              </a:rPr>
              <a:t>8</a:t>
            </a:r>
            <a:r>
              <a:rPr lang="en-US" baseline="30000" dirty="0">
                <a:solidFill>
                  <a:schemeClr val="tx2"/>
                </a:solidFill>
                <a:latin typeface="Calibri" pitchFamily="34" charset="0"/>
              </a:rPr>
              <a:t>3   </a:t>
            </a:r>
            <a:r>
              <a:rPr lang="en-US" dirty="0">
                <a:solidFill>
                  <a:schemeClr val="tx2"/>
                </a:solidFill>
                <a:latin typeface="Calibri" pitchFamily="34" charset="0"/>
              </a:rPr>
              <a:t>8</a:t>
            </a:r>
            <a:r>
              <a:rPr lang="en-US" baseline="30000" dirty="0">
                <a:solidFill>
                  <a:schemeClr val="tx2"/>
                </a:solidFill>
                <a:latin typeface="Calibri" pitchFamily="34" charset="0"/>
              </a:rPr>
              <a:t>2   </a:t>
            </a:r>
            <a:r>
              <a:rPr lang="en-US" dirty="0">
                <a:solidFill>
                  <a:schemeClr val="tx2"/>
                </a:solidFill>
                <a:latin typeface="Calibri" pitchFamily="34" charset="0"/>
              </a:rPr>
              <a:t>8</a:t>
            </a:r>
            <a:r>
              <a:rPr lang="en-US" baseline="30000" dirty="0">
                <a:solidFill>
                  <a:schemeClr val="tx2"/>
                </a:solidFill>
                <a:latin typeface="Calibri" pitchFamily="34" charset="0"/>
              </a:rPr>
              <a:t>1</a:t>
            </a:r>
            <a:r>
              <a:rPr lang="en-US" dirty="0">
                <a:solidFill>
                  <a:schemeClr val="tx2"/>
                </a:solidFill>
                <a:latin typeface="Calibri" pitchFamily="34" charset="0"/>
              </a:rPr>
              <a:t>  8</a:t>
            </a:r>
            <a:r>
              <a:rPr lang="en-US" baseline="30000" dirty="0">
                <a:solidFill>
                  <a:schemeClr val="tx2"/>
                </a:solidFill>
                <a:latin typeface="Calibri" pitchFamily="34" charset="0"/>
              </a:rPr>
              <a:t>0</a:t>
            </a:r>
          </a:p>
        </p:txBody>
      </p:sp>
      <p:grpSp>
        <p:nvGrpSpPr>
          <p:cNvPr id="19" name="Group 18">
            <a:extLst>
              <a:ext uri="{FF2B5EF4-FFF2-40B4-BE49-F238E27FC236}">
                <a16:creationId xmlns:a16="http://schemas.microsoft.com/office/drawing/2014/main" id="{2E227A88-E767-C04B-A41E-AC9C983B1A6B}"/>
              </a:ext>
            </a:extLst>
          </p:cNvPr>
          <p:cNvGrpSpPr/>
          <p:nvPr/>
        </p:nvGrpSpPr>
        <p:grpSpPr>
          <a:xfrm>
            <a:off x="778927" y="4876800"/>
            <a:ext cx="1143000" cy="0"/>
            <a:chOff x="6934200" y="4724400"/>
            <a:chExt cx="1143000" cy="0"/>
          </a:xfrm>
        </p:grpSpPr>
        <p:cxnSp>
          <p:nvCxnSpPr>
            <p:cNvPr id="28" name="Straight Connector 27">
              <a:extLst>
                <a:ext uri="{FF2B5EF4-FFF2-40B4-BE49-F238E27FC236}">
                  <a16:creationId xmlns:a16="http://schemas.microsoft.com/office/drawing/2014/main" id="{D9975B58-673E-6946-8B21-A7E241D10F5C}"/>
                </a:ext>
              </a:extLst>
            </p:cNvPr>
            <p:cNvCxnSpPr/>
            <p:nvPr/>
          </p:nvCxnSpPr>
          <p:spPr>
            <a:xfrm>
              <a:off x="69342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913ED8-AC75-9841-B2D4-004260D60559}"/>
                </a:ext>
              </a:extLst>
            </p:cNvPr>
            <p:cNvCxnSpPr/>
            <p:nvPr/>
          </p:nvCxnSpPr>
          <p:spPr>
            <a:xfrm>
              <a:off x="72390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6EB4AD-4CEF-E94C-94FB-D1155490BDE6}"/>
                </a:ext>
              </a:extLst>
            </p:cNvPr>
            <p:cNvCxnSpPr/>
            <p:nvPr/>
          </p:nvCxnSpPr>
          <p:spPr>
            <a:xfrm>
              <a:off x="75438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B0E98C-BF4F-FC45-9D00-CBCD6166A076}"/>
                </a:ext>
              </a:extLst>
            </p:cNvPr>
            <p:cNvCxnSpPr/>
            <p:nvPr/>
          </p:nvCxnSpPr>
          <p:spPr>
            <a:xfrm>
              <a:off x="7848600" y="4724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34">
            <a:extLst>
              <a:ext uri="{FF2B5EF4-FFF2-40B4-BE49-F238E27FC236}">
                <a16:creationId xmlns:a16="http://schemas.microsoft.com/office/drawing/2014/main" id="{24585EA9-1105-D846-AF91-FAEF5C305221}"/>
              </a:ext>
            </a:extLst>
          </p:cNvPr>
          <p:cNvSpPr txBox="1"/>
          <p:nvPr/>
        </p:nvSpPr>
        <p:spPr>
          <a:xfrm>
            <a:off x="866468" y="1860286"/>
            <a:ext cx="120898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2"/>
                </a:solidFill>
              </a:rPr>
              <a:t> </a:t>
            </a:r>
            <a:r>
              <a:rPr lang="en-US" sz="3200" u="sng" dirty="0">
                <a:solidFill>
                  <a:schemeClr val="tx2"/>
                </a:solidFill>
              </a:rPr>
              <a:t>6</a:t>
            </a:r>
            <a:r>
              <a:rPr lang="en-US" sz="3200" dirty="0">
                <a:solidFill>
                  <a:schemeClr val="tx2"/>
                </a:solidFill>
              </a:rPr>
              <a:t> </a:t>
            </a:r>
            <a:r>
              <a:rPr lang="en-US" sz="3200" u="sng" dirty="0">
                <a:solidFill>
                  <a:schemeClr val="tx2"/>
                </a:solidFill>
              </a:rPr>
              <a:t>3</a:t>
            </a:r>
            <a:r>
              <a:rPr lang="en-US" sz="3200" dirty="0">
                <a:solidFill>
                  <a:schemeClr val="tx2"/>
                </a:solidFill>
              </a:rPr>
              <a:t> </a:t>
            </a:r>
            <a:r>
              <a:rPr lang="en-US" sz="3200" u="sng" dirty="0">
                <a:solidFill>
                  <a:schemeClr val="tx2"/>
                </a:solidFill>
              </a:rPr>
              <a:t>7</a:t>
            </a:r>
          </a:p>
        </p:txBody>
      </p:sp>
      <p:sp>
        <p:nvSpPr>
          <p:cNvPr id="21" name="TextBox 35">
            <a:extLst>
              <a:ext uri="{FF2B5EF4-FFF2-40B4-BE49-F238E27FC236}">
                <a16:creationId xmlns:a16="http://schemas.microsoft.com/office/drawing/2014/main" id="{2A5886B2-DC4B-3445-B2BA-1948FA2FB1A3}"/>
              </a:ext>
            </a:extLst>
          </p:cNvPr>
          <p:cNvSpPr txBox="1"/>
          <p:nvPr/>
        </p:nvSpPr>
        <p:spPr>
          <a:xfrm>
            <a:off x="4799197" y="2012602"/>
            <a:ext cx="388760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2"/>
                </a:solidFill>
              </a:rPr>
              <a:t>6∙10</a:t>
            </a:r>
            <a:r>
              <a:rPr lang="en-US" sz="2400" baseline="30000" dirty="0">
                <a:solidFill>
                  <a:schemeClr val="tx2"/>
                </a:solidFill>
              </a:rPr>
              <a:t>2</a:t>
            </a:r>
            <a:r>
              <a:rPr lang="en-US" sz="2400" dirty="0">
                <a:solidFill>
                  <a:schemeClr val="tx2"/>
                </a:solidFill>
              </a:rPr>
              <a:t> + 3∙10</a:t>
            </a:r>
            <a:r>
              <a:rPr lang="en-US" sz="2400" baseline="30000" dirty="0">
                <a:solidFill>
                  <a:schemeClr val="tx2"/>
                </a:solidFill>
              </a:rPr>
              <a:t>1</a:t>
            </a:r>
            <a:r>
              <a:rPr lang="en-US" sz="2400" dirty="0">
                <a:solidFill>
                  <a:schemeClr val="tx2"/>
                </a:solidFill>
              </a:rPr>
              <a:t> + 7∙10</a:t>
            </a:r>
            <a:r>
              <a:rPr lang="en-US" sz="2400" baseline="30000" dirty="0">
                <a:solidFill>
                  <a:schemeClr val="tx2"/>
                </a:solidFill>
              </a:rPr>
              <a:t>0</a:t>
            </a:r>
            <a:r>
              <a:rPr lang="en-US" sz="2400" dirty="0">
                <a:solidFill>
                  <a:schemeClr val="tx2"/>
                </a:solidFill>
              </a:rPr>
              <a:t> = 637</a:t>
            </a:r>
          </a:p>
        </p:txBody>
      </p:sp>
      <p:sp>
        <p:nvSpPr>
          <p:cNvPr id="22" name="TextBox 36">
            <a:extLst>
              <a:ext uri="{FF2B5EF4-FFF2-40B4-BE49-F238E27FC236}">
                <a16:creationId xmlns:a16="http://schemas.microsoft.com/office/drawing/2014/main" id="{537A0DE1-9CA6-6E45-A325-2A3A5F906D51}"/>
              </a:ext>
            </a:extLst>
          </p:cNvPr>
          <p:cNvSpPr txBox="1"/>
          <p:nvPr/>
        </p:nvSpPr>
        <p:spPr>
          <a:xfrm>
            <a:off x="4474627" y="3089701"/>
            <a:ext cx="43313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2"/>
                </a:solidFill>
              </a:rPr>
              <a:t>1∙2</a:t>
            </a:r>
            <a:r>
              <a:rPr lang="en-US" sz="2400" baseline="30000" dirty="0">
                <a:solidFill>
                  <a:schemeClr val="tx2"/>
                </a:solidFill>
              </a:rPr>
              <a:t>9</a:t>
            </a:r>
            <a:r>
              <a:rPr lang="en-US" sz="2400" dirty="0">
                <a:solidFill>
                  <a:schemeClr val="tx2"/>
                </a:solidFill>
              </a:rPr>
              <a:t>+1∙2</a:t>
            </a:r>
            <a:r>
              <a:rPr lang="en-US" sz="2400" baseline="30000" dirty="0">
                <a:solidFill>
                  <a:schemeClr val="tx2"/>
                </a:solidFill>
              </a:rPr>
              <a:t>6</a:t>
            </a:r>
            <a:r>
              <a:rPr lang="en-US" sz="2400" dirty="0">
                <a:solidFill>
                  <a:schemeClr val="tx2"/>
                </a:solidFill>
              </a:rPr>
              <a:t>+1∙2</a:t>
            </a:r>
            <a:r>
              <a:rPr lang="en-US" sz="2400" baseline="30000" dirty="0">
                <a:solidFill>
                  <a:schemeClr val="tx2"/>
                </a:solidFill>
              </a:rPr>
              <a:t>5</a:t>
            </a:r>
            <a:r>
              <a:rPr lang="en-US" sz="2400" dirty="0">
                <a:solidFill>
                  <a:schemeClr val="tx2"/>
                </a:solidFill>
              </a:rPr>
              <a:t>+1∙2</a:t>
            </a:r>
            <a:r>
              <a:rPr lang="en-US" sz="2400" baseline="30000" dirty="0">
                <a:solidFill>
                  <a:schemeClr val="tx2"/>
                </a:solidFill>
              </a:rPr>
              <a:t>4</a:t>
            </a:r>
            <a:r>
              <a:rPr lang="en-US" sz="2400" dirty="0">
                <a:solidFill>
                  <a:schemeClr val="tx2"/>
                </a:solidFill>
              </a:rPr>
              <a:t>+1∙2</a:t>
            </a:r>
            <a:r>
              <a:rPr lang="en-US" sz="2400" baseline="30000" dirty="0">
                <a:solidFill>
                  <a:schemeClr val="tx2"/>
                </a:solidFill>
              </a:rPr>
              <a:t>3</a:t>
            </a:r>
            <a:r>
              <a:rPr lang="en-US" sz="2400" dirty="0">
                <a:solidFill>
                  <a:schemeClr val="tx2"/>
                </a:solidFill>
              </a:rPr>
              <a:t>+1∙2</a:t>
            </a:r>
            <a:r>
              <a:rPr lang="en-US" sz="2400" baseline="30000" dirty="0">
                <a:solidFill>
                  <a:schemeClr val="tx2"/>
                </a:solidFill>
              </a:rPr>
              <a:t>2</a:t>
            </a:r>
            <a:r>
              <a:rPr lang="en-US" sz="2400" dirty="0">
                <a:solidFill>
                  <a:schemeClr val="tx2"/>
                </a:solidFill>
              </a:rPr>
              <a:t>+1∙2</a:t>
            </a:r>
            <a:r>
              <a:rPr lang="en-US" sz="2400" baseline="30000" dirty="0">
                <a:solidFill>
                  <a:schemeClr val="tx2"/>
                </a:solidFill>
              </a:rPr>
              <a:t>0 </a:t>
            </a:r>
            <a:r>
              <a:rPr lang="en-US" sz="2400" dirty="0">
                <a:solidFill>
                  <a:schemeClr val="tx2"/>
                </a:solidFill>
              </a:rPr>
              <a:t>= 637</a:t>
            </a:r>
          </a:p>
        </p:txBody>
      </p:sp>
      <p:sp>
        <p:nvSpPr>
          <p:cNvPr id="23" name="TextBox 37">
            <a:extLst>
              <a:ext uri="{FF2B5EF4-FFF2-40B4-BE49-F238E27FC236}">
                <a16:creationId xmlns:a16="http://schemas.microsoft.com/office/drawing/2014/main" id="{1CEBF7D6-4A8E-B84E-B108-66268DDA08B3}"/>
              </a:ext>
            </a:extLst>
          </p:cNvPr>
          <p:cNvSpPr txBox="1"/>
          <p:nvPr/>
        </p:nvSpPr>
        <p:spPr>
          <a:xfrm>
            <a:off x="4483986" y="4590990"/>
            <a:ext cx="432201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2"/>
                </a:solidFill>
              </a:rPr>
              <a:t>1∙8</a:t>
            </a:r>
            <a:r>
              <a:rPr lang="en-US" sz="2400" baseline="30000" dirty="0">
                <a:solidFill>
                  <a:schemeClr val="tx2"/>
                </a:solidFill>
              </a:rPr>
              <a:t>3</a:t>
            </a:r>
            <a:r>
              <a:rPr lang="en-US" sz="2400" dirty="0">
                <a:solidFill>
                  <a:schemeClr val="tx2"/>
                </a:solidFill>
              </a:rPr>
              <a:t> + 1∙8</a:t>
            </a:r>
            <a:r>
              <a:rPr lang="en-US" sz="2400" baseline="30000" dirty="0">
                <a:solidFill>
                  <a:schemeClr val="tx2"/>
                </a:solidFill>
              </a:rPr>
              <a:t>2</a:t>
            </a:r>
            <a:r>
              <a:rPr lang="en-US" sz="2400" dirty="0">
                <a:solidFill>
                  <a:schemeClr val="tx2"/>
                </a:solidFill>
              </a:rPr>
              <a:t> + 7∙8</a:t>
            </a:r>
            <a:r>
              <a:rPr lang="en-US" sz="2400" baseline="30000" dirty="0">
                <a:solidFill>
                  <a:schemeClr val="tx2"/>
                </a:solidFill>
              </a:rPr>
              <a:t>1</a:t>
            </a:r>
            <a:r>
              <a:rPr lang="en-US" sz="2400" dirty="0">
                <a:solidFill>
                  <a:schemeClr val="tx2"/>
                </a:solidFill>
              </a:rPr>
              <a:t> + 5∙8</a:t>
            </a:r>
            <a:r>
              <a:rPr lang="en-US" sz="2400" baseline="30000" dirty="0">
                <a:solidFill>
                  <a:schemeClr val="tx2"/>
                </a:solidFill>
              </a:rPr>
              <a:t>0</a:t>
            </a:r>
            <a:r>
              <a:rPr lang="en-US" sz="2400" dirty="0">
                <a:solidFill>
                  <a:schemeClr val="tx2"/>
                </a:solidFill>
              </a:rPr>
              <a:t> </a:t>
            </a:r>
            <a:r>
              <a:rPr lang="en-US" sz="2400" baseline="30000" dirty="0">
                <a:solidFill>
                  <a:schemeClr val="tx2"/>
                </a:solidFill>
              </a:rPr>
              <a:t> </a:t>
            </a:r>
            <a:r>
              <a:rPr lang="en-US" sz="2400" dirty="0">
                <a:solidFill>
                  <a:schemeClr val="tx2"/>
                </a:solidFill>
              </a:rPr>
              <a:t>= 637</a:t>
            </a:r>
          </a:p>
        </p:txBody>
      </p:sp>
      <p:sp>
        <p:nvSpPr>
          <p:cNvPr id="24" name="TextBox 38">
            <a:extLst>
              <a:ext uri="{FF2B5EF4-FFF2-40B4-BE49-F238E27FC236}">
                <a16:creationId xmlns:a16="http://schemas.microsoft.com/office/drawing/2014/main" id="{2FAE722C-3BEB-6940-8B96-46CB018A9617}"/>
              </a:ext>
            </a:extLst>
          </p:cNvPr>
          <p:cNvSpPr txBox="1"/>
          <p:nvPr/>
        </p:nvSpPr>
        <p:spPr>
          <a:xfrm>
            <a:off x="4741488" y="5936897"/>
            <a:ext cx="400301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2"/>
                </a:solidFill>
              </a:rPr>
              <a:t>2∙16</a:t>
            </a:r>
            <a:r>
              <a:rPr lang="en-US" sz="2400" baseline="30000" dirty="0">
                <a:solidFill>
                  <a:schemeClr val="tx2"/>
                </a:solidFill>
              </a:rPr>
              <a:t>2 </a:t>
            </a:r>
            <a:r>
              <a:rPr lang="en-US" sz="2400" dirty="0">
                <a:solidFill>
                  <a:schemeClr val="tx2"/>
                </a:solidFill>
              </a:rPr>
              <a:t>+ 7∙16</a:t>
            </a:r>
            <a:r>
              <a:rPr lang="en-US" sz="2400" baseline="30000" dirty="0">
                <a:solidFill>
                  <a:schemeClr val="tx2"/>
                </a:solidFill>
              </a:rPr>
              <a:t>1 </a:t>
            </a:r>
            <a:r>
              <a:rPr lang="en-US" sz="2400" dirty="0">
                <a:solidFill>
                  <a:schemeClr val="tx2"/>
                </a:solidFill>
              </a:rPr>
              <a:t>+ d∙16</a:t>
            </a:r>
            <a:r>
              <a:rPr lang="en-US" sz="2400" baseline="30000" dirty="0">
                <a:solidFill>
                  <a:schemeClr val="tx2"/>
                </a:solidFill>
              </a:rPr>
              <a:t>0</a:t>
            </a:r>
            <a:r>
              <a:rPr lang="en-US" sz="2400" dirty="0">
                <a:solidFill>
                  <a:schemeClr val="tx2"/>
                </a:solidFill>
              </a:rPr>
              <a:t>   = 637</a:t>
            </a:r>
          </a:p>
        </p:txBody>
      </p:sp>
      <p:sp>
        <p:nvSpPr>
          <p:cNvPr id="25" name="TextBox 42">
            <a:extLst>
              <a:ext uri="{FF2B5EF4-FFF2-40B4-BE49-F238E27FC236}">
                <a16:creationId xmlns:a16="http://schemas.microsoft.com/office/drawing/2014/main" id="{94E86F27-EDD7-BB40-8710-096A64E49C06}"/>
              </a:ext>
            </a:extLst>
          </p:cNvPr>
          <p:cNvSpPr txBox="1"/>
          <p:nvPr/>
        </p:nvSpPr>
        <p:spPr>
          <a:xfrm>
            <a:off x="4709485" y="6349742"/>
            <a:ext cx="400462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2"/>
                </a:solidFill>
              </a:rPr>
              <a:t>2∙16</a:t>
            </a:r>
            <a:r>
              <a:rPr lang="en-US" sz="2400" baseline="30000" dirty="0">
                <a:solidFill>
                  <a:schemeClr val="tx2"/>
                </a:solidFill>
              </a:rPr>
              <a:t>2 </a:t>
            </a:r>
            <a:r>
              <a:rPr lang="en-US" sz="2400" dirty="0">
                <a:solidFill>
                  <a:schemeClr val="tx2"/>
                </a:solidFill>
              </a:rPr>
              <a:t>+ 7∙16</a:t>
            </a:r>
            <a:r>
              <a:rPr lang="en-US" sz="2400" baseline="30000" dirty="0">
                <a:solidFill>
                  <a:schemeClr val="tx2"/>
                </a:solidFill>
              </a:rPr>
              <a:t>1 </a:t>
            </a:r>
            <a:r>
              <a:rPr lang="en-US" sz="2400" dirty="0">
                <a:solidFill>
                  <a:schemeClr val="tx2"/>
                </a:solidFill>
              </a:rPr>
              <a:t>+ 13∙16</a:t>
            </a:r>
            <a:r>
              <a:rPr lang="en-US" sz="2400" baseline="30000" dirty="0">
                <a:solidFill>
                  <a:schemeClr val="tx2"/>
                </a:solidFill>
              </a:rPr>
              <a:t>0</a:t>
            </a:r>
            <a:r>
              <a:rPr lang="en-US" sz="2400" dirty="0">
                <a:solidFill>
                  <a:schemeClr val="tx2"/>
                </a:solidFill>
              </a:rPr>
              <a:t> = 637</a:t>
            </a:r>
          </a:p>
        </p:txBody>
      </p:sp>
      <p:sp>
        <p:nvSpPr>
          <p:cNvPr id="26" name="Oval 25">
            <a:extLst>
              <a:ext uri="{FF2B5EF4-FFF2-40B4-BE49-F238E27FC236}">
                <a16:creationId xmlns:a16="http://schemas.microsoft.com/office/drawing/2014/main" id="{26474830-FA10-DD46-8F7C-5752C6FE1279}"/>
              </a:ext>
            </a:extLst>
          </p:cNvPr>
          <p:cNvSpPr/>
          <p:nvPr/>
        </p:nvSpPr>
        <p:spPr>
          <a:xfrm>
            <a:off x="6846975" y="5970637"/>
            <a:ext cx="267487" cy="385465"/>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sp>
        <p:nvSpPr>
          <p:cNvPr id="27" name="Oval 26">
            <a:extLst>
              <a:ext uri="{FF2B5EF4-FFF2-40B4-BE49-F238E27FC236}">
                <a16:creationId xmlns:a16="http://schemas.microsoft.com/office/drawing/2014/main" id="{36773B54-2A8F-4E4C-8A46-5215DF8D62DA}"/>
              </a:ext>
            </a:extLst>
          </p:cNvPr>
          <p:cNvSpPr/>
          <p:nvPr/>
        </p:nvSpPr>
        <p:spPr>
          <a:xfrm>
            <a:off x="6846975" y="6428174"/>
            <a:ext cx="343687" cy="3048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spTree>
    <p:extLst>
      <p:ext uri="{BB962C8B-B14F-4D97-AF65-F5344CB8AC3E}">
        <p14:creationId xmlns:p14="http://schemas.microsoft.com/office/powerpoint/2010/main" val="4243105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442F4-102A-7A45-8E87-67072D6A923E}"/>
              </a:ext>
            </a:extLst>
          </p:cNvPr>
          <p:cNvSpPr>
            <a:spLocks noGrp="1"/>
          </p:cNvSpPr>
          <p:nvPr>
            <p:ph type="title"/>
          </p:nvPr>
        </p:nvSpPr>
        <p:spPr/>
        <p:txBody>
          <a:bodyPr/>
          <a:lstStyle/>
          <a:p>
            <a:r>
              <a:rPr lang="en-US" dirty="0"/>
              <a:t>Achievement Unlocked!</a:t>
            </a:r>
          </a:p>
        </p:txBody>
      </p:sp>
      <p:sp>
        <p:nvSpPr>
          <p:cNvPr id="4" name="Slide Number Placeholder 3">
            <a:extLst>
              <a:ext uri="{FF2B5EF4-FFF2-40B4-BE49-F238E27FC236}">
                <a16:creationId xmlns:a16="http://schemas.microsoft.com/office/drawing/2014/main" id="{A762FD91-D981-A747-BDB5-C29CB9AA4E29}"/>
              </a:ext>
            </a:extLst>
          </p:cNvPr>
          <p:cNvSpPr>
            <a:spLocks noGrp="1"/>
          </p:cNvSpPr>
          <p:nvPr>
            <p:ph type="sldNum" sz="quarter" idx="10"/>
          </p:nvPr>
        </p:nvSpPr>
        <p:spPr/>
        <p:txBody>
          <a:bodyPr/>
          <a:lstStyle/>
          <a:p>
            <a:pPr>
              <a:defRPr/>
            </a:pPr>
            <a:fld id="{EFE0FDE5-1195-4879-940F-31B1BE8EAA1F}" type="slidenum">
              <a:rPr lang="en-US" smtClean="0"/>
              <a:pPr>
                <a:defRPr/>
              </a:pPr>
              <a:t>17</a:t>
            </a:fld>
            <a:endParaRPr lang="en-US" dirty="0"/>
          </a:p>
        </p:txBody>
      </p:sp>
      <p:sp>
        <p:nvSpPr>
          <p:cNvPr id="2" name="Content Placeholder 1">
            <a:extLst>
              <a:ext uri="{FF2B5EF4-FFF2-40B4-BE49-F238E27FC236}">
                <a16:creationId xmlns:a16="http://schemas.microsoft.com/office/drawing/2014/main" id="{17518213-DADE-8B45-807D-0FC0BA64FE03}"/>
              </a:ext>
            </a:extLst>
          </p:cNvPr>
          <p:cNvSpPr>
            <a:spLocks noGrp="1"/>
          </p:cNvSpPr>
          <p:nvPr>
            <p:ph idx="1"/>
          </p:nvPr>
        </p:nvSpPr>
        <p:spPr/>
        <p:txBody>
          <a:bodyPr/>
          <a:lstStyle/>
          <a:p>
            <a:pPr marL="0" indent="0">
              <a:buNone/>
            </a:pPr>
            <a:r>
              <a:rPr lang="en-US" dirty="0"/>
              <a:t>There are 10 types of people in the world:</a:t>
            </a:r>
          </a:p>
          <a:p>
            <a:pPr marL="0" indent="0">
              <a:buNone/>
            </a:pPr>
            <a:r>
              <a:rPr lang="en-US" dirty="0"/>
              <a:t>	Those who understand binary</a:t>
            </a:r>
          </a:p>
          <a:p>
            <a:pPr marL="0" indent="0">
              <a:buNone/>
            </a:pPr>
            <a:r>
              <a:rPr lang="en-US" dirty="0"/>
              <a:t>	And those who do not</a:t>
            </a:r>
          </a:p>
          <a:p>
            <a:pPr marL="0" indent="0">
              <a:buNone/>
            </a:pPr>
            <a:r>
              <a:rPr lang="en-US" i="1" dirty="0"/>
              <a:t>	And</a:t>
            </a:r>
            <a:r>
              <a:rPr lang="en-US" dirty="0"/>
              <a:t> those who know this joke was written</a:t>
            </a:r>
          </a:p>
          <a:p>
            <a:pPr marL="0" indent="0">
              <a:buNone/>
            </a:pPr>
            <a:r>
              <a:rPr lang="en-US" dirty="0"/>
              <a:t>	in base 2</a:t>
            </a:r>
          </a:p>
          <a:p>
            <a:endParaRPr lang="en-US" dirty="0"/>
          </a:p>
        </p:txBody>
      </p:sp>
    </p:spTree>
    <p:extLst>
      <p:ext uri="{BB962C8B-B14F-4D97-AF65-F5344CB8AC3E}">
        <p14:creationId xmlns:p14="http://schemas.microsoft.com/office/powerpoint/2010/main" val="31456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AA4B67-3A57-154B-B597-66E93A9B3390}"/>
              </a:ext>
            </a:extLst>
          </p:cNvPr>
          <p:cNvSpPr>
            <a:spLocks noGrp="1"/>
          </p:cNvSpPr>
          <p:nvPr>
            <p:ph type="title"/>
          </p:nvPr>
        </p:nvSpPr>
        <p:spPr/>
        <p:txBody>
          <a:bodyPr/>
          <a:lstStyle/>
          <a:p>
            <a:r>
              <a:rPr lang="en-US" dirty="0"/>
              <a:t>Takeaway</a:t>
            </a:r>
          </a:p>
        </p:txBody>
      </p:sp>
      <p:sp>
        <p:nvSpPr>
          <p:cNvPr id="4" name="Slide Number Placeholder 3">
            <a:extLst>
              <a:ext uri="{FF2B5EF4-FFF2-40B4-BE49-F238E27FC236}">
                <a16:creationId xmlns:a16="http://schemas.microsoft.com/office/drawing/2014/main" id="{71AA42F1-26E7-D24B-A285-738FE41E0B0B}"/>
              </a:ext>
            </a:extLst>
          </p:cNvPr>
          <p:cNvSpPr>
            <a:spLocks noGrp="1"/>
          </p:cNvSpPr>
          <p:nvPr>
            <p:ph type="sldNum" sz="quarter" idx="10"/>
          </p:nvPr>
        </p:nvSpPr>
        <p:spPr/>
        <p:txBody>
          <a:bodyPr/>
          <a:lstStyle/>
          <a:p>
            <a:pPr>
              <a:defRPr/>
            </a:pPr>
            <a:fld id="{EFE0FDE5-1195-4879-940F-31B1BE8EAA1F}" type="slidenum">
              <a:rPr lang="en-US" smtClean="0"/>
              <a:pPr>
                <a:defRPr/>
              </a:pPr>
              <a:t>18</a:t>
            </a:fld>
            <a:endParaRPr lang="en-US" dirty="0"/>
          </a:p>
        </p:txBody>
      </p:sp>
      <p:sp>
        <p:nvSpPr>
          <p:cNvPr id="2" name="Content Placeholder 1">
            <a:extLst>
              <a:ext uri="{FF2B5EF4-FFF2-40B4-BE49-F238E27FC236}">
                <a16:creationId xmlns:a16="http://schemas.microsoft.com/office/drawing/2014/main" id="{E5E18B9F-C1EE-5442-B08F-CE2A1FA5E108}"/>
              </a:ext>
            </a:extLst>
          </p:cNvPr>
          <p:cNvSpPr>
            <a:spLocks noGrp="1"/>
          </p:cNvSpPr>
          <p:nvPr>
            <p:ph idx="1"/>
          </p:nvPr>
        </p:nvSpPr>
        <p:spPr/>
        <p:txBody>
          <a:bodyPr/>
          <a:lstStyle/>
          <a:p>
            <a:pPr marL="0" indent="0">
              <a:buNone/>
            </a:pPr>
            <a:r>
              <a:rPr lang="en-US" dirty="0"/>
              <a:t>Digital computers are implemented via logic circuits and thus represent </a:t>
            </a:r>
            <a:r>
              <a:rPr lang="en-US" i="1" dirty="0"/>
              <a:t>all</a:t>
            </a:r>
            <a:r>
              <a:rPr lang="en-US" dirty="0"/>
              <a:t> numbers in binary (base 2).</a:t>
            </a:r>
          </a:p>
          <a:p>
            <a:endParaRPr lang="en-US" dirty="0"/>
          </a:p>
          <a:p>
            <a:endParaRPr lang="en-US" dirty="0"/>
          </a:p>
          <a:p>
            <a:pPr marL="0" indent="0">
              <a:buNone/>
            </a:pPr>
            <a:r>
              <a:rPr lang="en-US" dirty="0"/>
              <a:t>We (humans) often write numbers as decimal and hexadecimal for convenience, so need to be able to convert to binary and back (to understand what the computer is doing!).</a:t>
            </a:r>
          </a:p>
          <a:p>
            <a:endParaRPr lang="en-US" dirty="0"/>
          </a:p>
        </p:txBody>
      </p:sp>
    </p:spTree>
    <p:extLst>
      <p:ext uri="{BB962C8B-B14F-4D97-AF65-F5344CB8AC3E}">
        <p14:creationId xmlns:p14="http://schemas.microsoft.com/office/powerpoint/2010/main" val="4092222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C371-2278-2542-9851-810756F0EC63}"/>
              </a:ext>
            </a:extLst>
          </p:cNvPr>
          <p:cNvSpPr>
            <a:spLocks noGrp="1"/>
          </p:cNvSpPr>
          <p:nvPr>
            <p:ph type="title"/>
          </p:nvPr>
        </p:nvSpPr>
        <p:spPr/>
        <p:txBody>
          <a:bodyPr/>
          <a:lstStyle/>
          <a:p>
            <a:r>
              <a:rPr lang="en-US" dirty="0"/>
              <a:t>Today’s Lecture</a:t>
            </a:r>
          </a:p>
        </p:txBody>
      </p:sp>
      <p:sp>
        <p:nvSpPr>
          <p:cNvPr id="3" name="Slide Number Placeholder 2">
            <a:extLst>
              <a:ext uri="{FF2B5EF4-FFF2-40B4-BE49-F238E27FC236}">
                <a16:creationId xmlns:a16="http://schemas.microsoft.com/office/drawing/2014/main" id="{099B4E73-A364-4D4D-982E-6CA9CDBD8A51}"/>
              </a:ext>
            </a:extLst>
          </p:cNvPr>
          <p:cNvSpPr>
            <a:spLocks noGrp="1"/>
          </p:cNvSpPr>
          <p:nvPr>
            <p:ph type="sldNum" sz="quarter" idx="10"/>
          </p:nvPr>
        </p:nvSpPr>
        <p:spPr/>
        <p:txBody>
          <a:bodyPr/>
          <a:lstStyle/>
          <a:p>
            <a:pPr>
              <a:defRPr/>
            </a:pPr>
            <a:fld id="{EFE0FDE5-1195-4879-940F-31B1BE8EAA1F}" type="slidenum">
              <a:rPr lang="en-US" smtClean="0"/>
              <a:pPr>
                <a:defRPr/>
              </a:pPr>
              <a:t>19</a:t>
            </a:fld>
            <a:endParaRPr lang="en-US"/>
          </a:p>
        </p:txBody>
      </p:sp>
      <p:sp>
        <p:nvSpPr>
          <p:cNvPr id="4" name="Content Placeholder 3">
            <a:extLst>
              <a:ext uri="{FF2B5EF4-FFF2-40B4-BE49-F238E27FC236}">
                <a16:creationId xmlns:a16="http://schemas.microsoft.com/office/drawing/2014/main" id="{4266E34B-1EE8-D043-81B4-C0C61AE06B9F}"/>
              </a:ext>
            </a:extLst>
          </p:cNvPr>
          <p:cNvSpPr>
            <a:spLocks noGrp="1"/>
          </p:cNvSpPr>
          <p:nvPr>
            <p:ph idx="1"/>
          </p:nvPr>
        </p:nvSpPr>
        <p:spPr/>
        <p:txBody>
          <a:bodyPr/>
          <a:lstStyle/>
          <a:p>
            <a:pPr marL="0" indent="0">
              <a:buNone/>
            </a:pPr>
            <a:r>
              <a:rPr lang="en-US" sz="3600" dirty="0"/>
              <a:t>Binary Operations</a:t>
            </a:r>
          </a:p>
          <a:p>
            <a:pPr marL="0" lvl="1"/>
            <a:r>
              <a:rPr lang="en-US" sz="3200" dirty="0">
                <a:solidFill>
                  <a:schemeClr val="bg2"/>
                </a:solidFill>
              </a:rPr>
              <a:t>Number representations</a:t>
            </a:r>
          </a:p>
          <a:p>
            <a:pPr marL="0" lvl="1"/>
            <a:r>
              <a:rPr lang="en-US" sz="3200" dirty="0">
                <a:solidFill>
                  <a:schemeClr val="accent1"/>
                </a:solidFill>
              </a:rPr>
              <a:t>One-bit and four-bit adders</a:t>
            </a:r>
          </a:p>
          <a:p>
            <a:pPr marL="0" lvl="1"/>
            <a:r>
              <a:rPr lang="en-US" sz="3200" dirty="0"/>
              <a:t>Negative numbers and two’s compliment</a:t>
            </a:r>
          </a:p>
          <a:p>
            <a:pPr marL="0" lvl="1"/>
            <a:r>
              <a:rPr lang="en-US" sz="3200" dirty="0"/>
              <a:t>Addition (two’s compliment)</a:t>
            </a:r>
          </a:p>
          <a:p>
            <a:pPr marL="0" lvl="1"/>
            <a:r>
              <a:rPr lang="en-US" sz="3200" dirty="0">
                <a:solidFill>
                  <a:schemeClr val="tx2"/>
                </a:solidFill>
              </a:rPr>
              <a:t>Detecting and handling overflow</a:t>
            </a:r>
          </a:p>
          <a:p>
            <a:pPr marL="0" lvl="1"/>
            <a:r>
              <a:rPr lang="en-US" sz="3200" dirty="0"/>
              <a:t>Subtraction (two’s compliment) </a:t>
            </a:r>
          </a:p>
          <a:p>
            <a:endParaRPr lang="en-US" dirty="0"/>
          </a:p>
        </p:txBody>
      </p:sp>
    </p:spTree>
    <p:extLst>
      <p:ext uri="{BB962C8B-B14F-4D97-AF65-F5344CB8AC3E}">
        <p14:creationId xmlns:p14="http://schemas.microsoft.com/office/powerpoint/2010/main" val="3002466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A12BA-D866-A542-A7EC-21E60694792B}"/>
              </a:ext>
            </a:extLst>
          </p:cNvPr>
          <p:cNvSpPr>
            <a:spLocks noGrp="1"/>
          </p:cNvSpPr>
          <p:nvPr>
            <p:ph type="title"/>
          </p:nvPr>
        </p:nvSpPr>
        <p:spPr/>
        <p:txBody>
          <a:bodyPr/>
          <a:lstStyle/>
          <a:p>
            <a:r>
              <a:rPr lang="en-US" dirty="0"/>
              <a:t>Big Picture: Building Processor</a:t>
            </a:r>
          </a:p>
        </p:txBody>
      </p:sp>
      <p:sp>
        <p:nvSpPr>
          <p:cNvPr id="4" name="Slide Number Placeholder 3">
            <a:extLst>
              <a:ext uri="{FF2B5EF4-FFF2-40B4-BE49-F238E27FC236}">
                <a16:creationId xmlns:a16="http://schemas.microsoft.com/office/drawing/2014/main" id="{2EEFD00B-CCF1-5943-A5AF-727856DAAEFD}"/>
              </a:ext>
            </a:extLst>
          </p:cNvPr>
          <p:cNvSpPr>
            <a:spLocks noGrp="1"/>
          </p:cNvSpPr>
          <p:nvPr>
            <p:ph type="sldNum" sz="quarter" idx="10"/>
          </p:nvPr>
        </p:nvSpPr>
        <p:spPr/>
        <p:txBody>
          <a:bodyPr/>
          <a:lstStyle/>
          <a:p>
            <a:pPr>
              <a:defRPr/>
            </a:pPr>
            <a:fld id="{EFE0FDE5-1195-4879-940F-31B1BE8EAA1F}" type="slidenum">
              <a:rPr lang="en-US" smtClean="0"/>
              <a:pPr>
                <a:defRPr/>
              </a:pPr>
              <a:t>2</a:t>
            </a:fld>
            <a:endParaRPr lang="en-US" dirty="0"/>
          </a:p>
        </p:txBody>
      </p:sp>
      <p:pic>
        <p:nvPicPr>
          <p:cNvPr id="65" name="Picture 64">
            <a:extLst>
              <a:ext uri="{FF2B5EF4-FFF2-40B4-BE49-F238E27FC236}">
                <a16:creationId xmlns:a16="http://schemas.microsoft.com/office/drawing/2014/main" id="{7C0BA05D-99D4-C448-B101-7114B896FD01}"/>
              </a:ext>
            </a:extLst>
          </p:cNvPr>
          <p:cNvPicPr>
            <a:picLocks noChangeAspect="1"/>
          </p:cNvPicPr>
          <p:nvPr/>
        </p:nvPicPr>
        <p:blipFill>
          <a:blip r:embed="rId2"/>
          <a:stretch>
            <a:fillRect/>
          </a:stretch>
        </p:blipFill>
        <p:spPr>
          <a:xfrm>
            <a:off x="158750" y="1358900"/>
            <a:ext cx="8826500" cy="4140200"/>
          </a:xfrm>
          <a:prstGeom prst="rect">
            <a:avLst/>
          </a:prstGeom>
        </p:spPr>
      </p:pic>
      <p:sp>
        <p:nvSpPr>
          <p:cNvPr id="66" name="TextBox 65">
            <a:extLst>
              <a:ext uri="{FF2B5EF4-FFF2-40B4-BE49-F238E27FC236}">
                <a16:creationId xmlns:a16="http://schemas.microsoft.com/office/drawing/2014/main" id="{558EC7EC-211D-1E48-86EF-5D4E5EE930A6}"/>
              </a:ext>
            </a:extLst>
          </p:cNvPr>
          <p:cNvSpPr txBox="1"/>
          <p:nvPr/>
        </p:nvSpPr>
        <p:spPr>
          <a:xfrm>
            <a:off x="1843086" y="5943600"/>
            <a:ext cx="5463355" cy="523220"/>
          </a:xfrm>
          <a:prstGeom prst="rect">
            <a:avLst/>
          </a:prstGeom>
          <a:noFill/>
        </p:spPr>
        <p:txBody>
          <a:bodyPr wrap="none" rtlCol="0">
            <a:spAutoFit/>
          </a:bodyPr>
          <a:lstStyle/>
          <a:p>
            <a:r>
              <a:rPr lang="en-US" sz="2800" dirty="0">
                <a:solidFill>
                  <a:schemeClr val="accent1"/>
                </a:solidFill>
                <a:latin typeface="+mj-lt"/>
              </a:rPr>
              <a:t>Simplified Single-cycle processor</a:t>
            </a:r>
          </a:p>
        </p:txBody>
      </p:sp>
    </p:spTree>
    <p:extLst>
      <p:ext uri="{BB962C8B-B14F-4D97-AF65-F5344CB8AC3E}">
        <p14:creationId xmlns:p14="http://schemas.microsoft.com/office/powerpoint/2010/main" val="1282131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FCEF-6981-0047-820F-AFC1CF4A58A9}"/>
              </a:ext>
            </a:extLst>
          </p:cNvPr>
          <p:cNvSpPr>
            <a:spLocks noGrp="1"/>
          </p:cNvSpPr>
          <p:nvPr>
            <p:ph type="title"/>
          </p:nvPr>
        </p:nvSpPr>
        <p:spPr/>
        <p:txBody>
          <a:bodyPr/>
          <a:lstStyle/>
          <a:p>
            <a:r>
              <a:rPr lang="en-US" dirty="0"/>
              <a:t>Next Goal</a:t>
            </a:r>
          </a:p>
        </p:txBody>
      </p:sp>
      <p:sp>
        <p:nvSpPr>
          <p:cNvPr id="3" name="Slide Number Placeholder 2">
            <a:extLst>
              <a:ext uri="{FF2B5EF4-FFF2-40B4-BE49-F238E27FC236}">
                <a16:creationId xmlns:a16="http://schemas.microsoft.com/office/drawing/2014/main" id="{62DFD867-C0D2-874B-8DB5-196E2C0F0B48}"/>
              </a:ext>
            </a:extLst>
          </p:cNvPr>
          <p:cNvSpPr>
            <a:spLocks noGrp="1"/>
          </p:cNvSpPr>
          <p:nvPr>
            <p:ph type="sldNum" sz="quarter" idx="10"/>
          </p:nvPr>
        </p:nvSpPr>
        <p:spPr/>
        <p:txBody>
          <a:bodyPr/>
          <a:lstStyle/>
          <a:p>
            <a:pPr>
              <a:defRPr/>
            </a:pPr>
            <a:fld id="{EFE0FDE5-1195-4879-940F-31B1BE8EAA1F}" type="slidenum">
              <a:rPr lang="en-US" smtClean="0"/>
              <a:pPr>
                <a:defRPr/>
              </a:pPr>
              <a:t>20</a:t>
            </a:fld>
            <a:endParaRPr lang="en-US"/>
          </a:p>
        </p:txBody>
      </p:sp>
      <p:sp>
        <p:nvSpPr>
          <p:cNvPr id="4" name="Content Placeholder 3">
            <a:extLst>
              <a:ext uri="{FF2B5EF4-FFF2-40B4-BE49-F238E27FC236}">
                <a16:creationId xmlns:a16="http://schemas.microsoft.com/office/drawing/2014/main" id="{157B2C7F-2F77-B14F-909D-EE3013387AF6}"/>
              </a:ext>
            </a:extLst>
          </p:cNvPr>
          <p:cNvSpPr>
            <a:spLocks noGrp="1"/>
          </p:cNvSpPr>
          <p:nvPr>
            <p:ph idx="1"/>
          </p:nvPr>
        </p:nvSpPr>
        <p:spPr/>
        <p:txBody>
          <a:bodyPr/>
          <a:lstStyle/>
          <a:p>
            <a:pPr marL="0" indent="0">
              <a:buNone/>
            </a:pPr>
            <a:r>
              <a:rPr lang="en-US" dirty="0"/>
              <a:t>Binary Arithmetic: Add and Subtract two binary numbers</a:t>
            </a:r>
          </a:p>
          <a:p>
            <a:pPr marL="0" indent="0">
              <a:buNone/>
            </a:pPr>
            <a:endParaRPr lang="en-US" dirty="0"/>
          </a:p>
        </p:txBody>
      </p:sp>
    </p:spTree>
    <p:extLst>
      <p:ext uri="{BB962C8B-B14F-4D97-AF65-F5344CB8AC3E}">
        <p14:creationId xmlns:p14="http://schemas.microsoft.com/office/powerpoint/2010/main" val="378647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29E2-73C3-1344-9656-904147061499}"/>
              </a:ext>
            </a:extLst>
          </p:cNvPr>
          <p:cNvSpPr>
            <a:spLocks noGrp="1"/>
          </p:cNvSpPr>
          <p:nvPr>
            <p:ph type="title"/>
          </p:nvPr>
        </p:nvSpPr>
        <p:spPr/>
        <p:txBody>
          <a:bodyPr/>
          <a:lstStyle/>
          <a:p>
            <a:r>
              <a:rPr lang="en-US" dirty="0"/>
              <a:t>Binary Addition</a:t>
            </a:r>
          </a:p>
        </p:txBody>
      </p:sp>
      <p:sp>
        <p:nvSpPr>
          <p:cNvPr id="3" name="Slide Number Placeholder 2">
            <a:extLst>
              <a:ext uri="{FF2B5EF4-FFF2-40B4-BE49-F238E27FC236}">
                <a16:creationId xmlns:a16="http://schemas.microsoft.com/office/drawing/2014/main" id="{59A725B7-AFF2-5A4D-9479-FFB8D4C5143C}"/>
              </a:ext>
            </a:extLst>
          </p:cNvPr>
          <p:cNvSpPr>
            <a:spLocks noGrp="1"/>
          </p:cNvSpPr>
          <p:nvPr>
            <p:ph type="sldNum" sz="quarter" idx="10"/>
          </p:nvPr>
        </p:nvSpPr>
        <p:spPr/>
        <p:txBody>
          <a:bodyPr/>
          <a:lstStyle/>
          <a:p>
            <a:pPr>
              <a:defRPr/>
            </a:pPr>
            <a:fld id="{EFE0FDE5-1195-4879-940F-31B1BE8EAA1F}" type="slidenum">
              <a:rPr lang="en-US" smtClean="0"/>
              <a:pPr>
                <a:defRPr/>
              </a:pPr>
              <a:t>21</a:t>
            </a:fld>
            <a:endParaRPr lang="en-US"/>
          </a:p>
        </p:txBody>
      </p:sp>
      <p:sp>
        <p:nvSpPr>
          <p:cNvPr id="6" name="Rectangle 3">
            <a:extLst>
              <a:ext uri="{FF2B5EF4-FFF2-40B4-BE49-F238E27FC236}">
                <a16:creationId xmlns:a16="http://schemas.microsoft.com/office/drawing/2014/main" id="{39106DB8-E34E-AA4E-B481-BCF779B21544}"/>
              </a:ext>
            </a:extLst>
          </p:cNvPr>
          <p:cNvSpPr>
            <a:spLocks noGrp="1" noChangeArrowheads="1"/>
          </p:cNvSpPr>
          <p:nvPr>
            <p:ph idx="1"/>
            <p:custDataLst>
              <p:tags r:id="rId1"/>
            </p:custDataLst>
          </p:nvPr>
        </p:nvSpPr>
        <p:spPr>
          <a:xfrm>
            <a:off x="3200400" y="1730578"/>
            <a:ext cx="6019800" cy="4283461"/>
          </a:xfrm>
        </p:spPr>
        <p:txBody>
          <a:bodyPr>
            <a:noAutofit/>
          </a:bodyPr>
          <a:lstStyle/>
          <a:p>
            <a:r>
              <a:rPr lang="en-US" dirty="0">
                <a:solidFill>
                  <a:schemeClr val="tx2"/>
                </a:solidFill>
                <a:latin typeface="+mj-lt"/>
              </a:rPr>
              <a:t>Addition works the same way regardless of base</a:t>
            </a:r>
          </a:p>
          <a:p>
            <a:pPr lvl="1"/>
            <a:r>
              <a:rPr lang="en-US" dirty="0">
                <a:solidFill>
                  <a:schemeClr val="tx2"/>
                </a:solidFill>
                <a:latin typeface="+mj-lt"/>
              </a:rPr>
              <a:t>Add the digits in each position</a:t>
            </a:r>
          </a:p>
          <a:p>
            <a:pPr lvl="1"/>
            <a:r>
              <a:rPr lang="en-US" dirty="0">
                <a:solidFill>
                  <a:schemeClr val="tx2"/>
                </a:solidFill>
                <a:latin typeface="+mj-lt"/>
              </a:rPr>
              <a:t>Propagate the carry</a:t>
            </a:r>
          </a:p>
          <a:p>
            <a:pPr marL="173038" lvl="1" indent="0">
              <a:buNone/>
            </a:pPr>
            <a:endParaRPr lang="en-US" dirty="0">
              <a:solidFill>
                <a:schemeClr val="tx2"/>
              </a:solidFill>
              <a:latin typeface="+mj-lt"/>
            </a:endParaRPr>
          </a:p>
          <a:p>
            <a:pPr marL="173038" lvl="1" indent="0">
              <a:buNone/>
            </a:pPr>
            <a:r>
              <a:rPr lang="en-US" dirty="0">
                <a:solidFill>
                  <a:schemeClr val="tx2"/>
                </a:solidFill>
                <a:latin typeface="+mj-lt"/>
              </a:rPr>
              <a:t>Unsigned binary addition is pretty easy</a:t>
            </a:r>
          </a:p>
          <a:p>
            <a:pPr lvl="1"/>
            <a:r>
              <a:rPr lang="en-US" dirty="0">
                <a:solidFill>
                  <a:schemeClr val="tx2"/>
                </a:solidFill>
                <a:latin typeface="+mj-lt"/>
              </a:rPr>
              <a:t>Combine two bits at a time</a:t>
            </a:r>
          </a:p>
          <a:p>
            <a:pPr lvl="1"/>
            <a:r>
              <a:rPr lang="en-US" dirty="0">
                <a:solidFill>
                  <a:schemeClr val="tx2"/>
                </a:solidFill>
                <a:latin typeface="+mj-lt"/>
              </a:rPr>
              <a:t>Along with a carry</a:t>
            </a:r>
          </a:p>
          <a:p>
            <a:pPr lvl="1"/>
            <a:endParaRPr lang="en-US" dirty="0">
              <a:solidFill>
                <a:schemeClr val="tx2"/>
              </a:solidFill>
              <a:latin typeface="+mj-lt"/>
            </a:endParaRPr>
          </a:p>
        </p:txBody>
      </p:sp>
      <p:sp>
        <p:nvSpPr>
          <p:cNvPr id="7" name="Text Box 4">
            <a:extLst>
              <a:ext uri="{FF2B5EF4-FFF2-40B4-BE49-F238E27FC236}">
                <a16:creationId xmlns:a16="http://schemas.microsoft.com/office/drawing/2014/main" id="{7B9D0F7B-36C9-094C-8F2D-C2ED8D81D1F1}"/>
              </a:ext>
            </a:extLst>
          </p:cNvPr>
          <p:cNvSpPr txBox="1">
            <a:spLocks noChangeArrowheads="1"/>
          </p:cNvSpPr>
          <p:nvPr>
            <p:custDataLst>
              <p:tags r:id="rId2"/>
            </p:custDataLst>
          </p:nvPr>
        </p:nvSpPr>
        <p:spPr bwMode="auto">
          <a:xfrm>
            <a:off x="203467" y="1746074"/>
            <a:ext cx="2514600" cy="1323439"/>
          </a:xfrm>
          <a:prstGeom prst="rect">
            <a:avLst/>
          </a:prstGeom>
          <a:noFill/>
          <a:ln w="25400" algn="ctr">
            <a:noFill/>
            <a:miter lim="800000"/>
            <a:headEnd/>
            <a:tailEnd/>
          </a:ln>
          <a:effectLst/>
        </p:spPr>
        <p:txBody>
          <a:bodyPr>
            <a:spAutoFit/>
          </a:bodyPr>
          <a:lstStyle/>
          <a:p>
            <a:pPr algn="ctr" eaLnBrk="1" hangingPunct="1">
              <a:buClr>
                <a:srgbClr val="40458C"/>
              </a:buClr>
              <a:buSzPct val="100000"/>
              <a:buFont typeface="Times New Roman" pitchFamily="18" charset="0"/>
              <a:buNone/>
            </a:pPr>
            <a:r>
              <a:rPr lang="en-US" sz="4000" dirty="0">
                <a:solidFill>
                  <a:schemeClr val="tx2"/>
                </a:solidFill>
                <a:latin typeface="+mj-lt"/>
              </a:rPr>
              <a:t>   183</a:t>
            </a:r>
            <a:br>
              <a:rPr lang="en-US" sz="4000" dirty="0">
                <a:solidFill>
                  <a:schemeClr val="tx2"/>
                </a:solidFill>
                <a:latin typeface="+mj-lt"/>
              </a:rPr>
            </a:br>
            <a:r>
              <a:rPr lang="en-US" sz="4000" dirty="0">
                <a:solidFill>
                  <a:schemeClr val="tx2"/>
                </a:solidFill>
                <a:latin typeface="+mj-lt"/>
              </a:rPr>
              <a:t>+ </a:t>
            </a:r>
            <a:r>
              <a:rPr lang="en-US" sz="4000" u="sng" dirty="0">
                <a:solidFill>
                  <a:schemeClr val="tx2"/>
                </a:solidFill>
                <a:latin typeface="+mj-lt"/>
              </a:rPr>
              <a:t>254</a:t>
            </a:r>
          </a:p>
        </p:txBody>
      </p:sp>
      <p:sp>
        <p:nvSpPr>
          <p:cNvPr id="8" name="Line 5">
            <a:extLst>
              <a:ext uri="{FF2B5EF4-FFF2-40B4-BE49-F238E27FC236}">
                <a16:creationId xmlns:a16="http://schemas.microsoft.com/office/drawing/2014/main" id="{9390079B-16DA-294A-8E92-A6AE3BDACED6}"/>
              </a:ext>
            </a:extLst>
          </p:cNvPr>
          <p:cNvSpPr>
            <a:spLocks noChangeShapeType="1"/>
          </p:cNvSpPr>
          <p:nvPr>
            <p:custDataLst>
              <p:tags r:id="rId3"/>
            </p:custDataLst>
          </p:nvPr>
        </p:nvSpPr>
        <p:spPr bwMode="auto">
          <a:xfrm>
            <a:off x="1301750" y="5540579"/>
            <a:ext cx="1828800" cy="0"/>
          </a:xfrm>
          <a:prstGeom prst="line">
            <a:avLst/>
          </a:prstGeom>
          <a:noFill/>
          <a:ln w="25400">
            <a:solidFill>
              <a:srgbClr val="FFFFFF"/>
            </a:solidFill>
            <a:round/>
            <a:headEnd/>
            <a:tailEnd/>
          </a:ln>
          <a:effectLst/>
        </p:spPr>
        <p:txBody>
          <a:bodyPr wrap="none" anchor="ctr">
            <a:spAutoFit/>
          </a:bodyPr>
          <a:lstStyle/>
          <a:p>
            <a:endParaRPr lang="en-US">
              <a:solidFill>
                <a:schemeClr val="tx2"/>
              </a:solidFill>
              <a:latin typeface="+mj-lt"/>
            </a:endParaRPr>
          </a:p>
        </p:txBody>
      </p:sp>
      <p:sp>
        <p:nvSpPr>
          <p:cNvPr id="9" name="Line 6">
            <a:extLst>
              <a:ext uri="{FF2B5EF4-FFF2-40B4-BE49-F238E27FC236}">
                <a16:creationId xmlns:a16="http://schemas.microsoft.com/office/drawing/2014/main" id="{C0D7DEFE-48AC-0243-A499-85229F4485D9}"/>
              </a:ext>
            </a:extLst>
          </p:cNvPr>
          <p:cNvSpPr>
            <a:spLocks noChangeShapeType="1"/>
          </p:cNvSpPr>
          <p:nvPr>
            <p:custDataLst>
              <p:tags r:id="rId4"/>
            </p:custDataLst>
          </p:nvPr>
        </p:nvSpPr>
        <p:spPr bwMode="auto">
          <a:xfrm>
            <a:off x="955675" y="3381579"/>
            <a:ext cx="1066800" cy="0"/>
          </a:xfrm>
          <a:prstGeom prst="line">
            <a:avLst/>
          </a:prstGeom>
          <a:noFill/>
          <a:ln w="25400">
            <a:solidFill>
              <a:srgbClr val="FFFFFF"/>
            </a:solidFill>
            <a:round/>
            <a:headEnd/>
            <a:tailEnd/>
          </a:ln>
          <a:effectLst/>
        </p:spPr>
        <p:txBody>
          <a:bodyPr anchor="ctr">
            <a:spAutoFit/>
          </a:bodyPr>
          <a:lstStyle/>
          <a:p>
            <a:endParaRPr lang="en-US">
              <a:solidFill>
                <a:schemeClr val="accent1"/>
              </a:solidFill>
              <a:latin typeface="+mj-lt"/>
            </a:endParaRPr>
          </a:p>
        </p:txBody>
      </p:sp>
      <p:sp>
        <p:nvSpPr>
          <p:cNvPr id="10" name="Text Box 4">
            <a:extLst>
              <a:ext uri="{FF2B5EF4-FFF2-40B4-BE49-F238E27FC236}">
                <a16:creationId xmlns:a16="http://schemas.microsoft.com/office/drawing/2014/main" id="{AC9A1429-2E0E-494F-A2BF-CD7D0D3DF543}"/>
              </a:ext>
            </a:extLst>
          </p:cNvPr>
          <p:cNvSpPr txBox="1">
            <a:spLocks noChangeArrowheads="1"/>
          </p:cNvSpPr>
          <p:nvPr>
            <p:custDataLst>
              <p:tags r:id="rId5"/>
            </p:custDataLst>
          </p:nvPr>
        </p:nvSpPr>
        <p:spPr bwMode="auto">
          <a:xfrm>
            <a:off x="122802" y="4382278"/>
            <a:ext cx="2514600" cy="1233351"/>
          </a:xfrm>
          <a:prstGeom prst="rect">
            <a:avLst/>
          </a:prstGeom>
          <a:noFill/>
          <a:ln w="25400" algn="ctr">
            <a:noFill/>
            <a:miter lim="800000"/>
            <a:headEnd/>
            <a:tailEnd/>
          </a:ln>
          <a:effectLst/>
        </p:spPr>
        <p:txBody>
          <a:bodyPr wrap="square">
            <a:spAutoFit/>
          </a:bodyPr>
          <a:lstStyle/>
          <a:p>
            <a:pPr algn="ctr" eaLnBrk="1" hangingPunct="1">
              <a:buClr>
                <a:srgbClr val="40458C"/>
              </a:buClr>
              <a:buSzPct val="100000"/>
              <a:buFont typeface="Times New Roman" pitchFamily="18" charset="0"/>
              <a:buNone/>
            </a:pPr>
            <a:r>
              <a:rPr lang="en-US" dirty="0">
                <a:solidFill>
                  <a:schemeClr val="tx2"/>
                </a:solidFill>
                <a:latin typeface="+mj-lt"/>
              </a:rPr>
              <a:t>     </a:t>
            </a:r>
            <a:r>
              <a:rPr lang="en-US" sz="3600" dirty="0">
                <a:solidFill>
                  <a:schemeClr val="tx2"/>
                </a:solidFill>
                <a:latin typeface="+mj-lt"/>
              </a:rPr>
              <a:t>001110</a:t>
            </a:r>
          </a:p>
          <a:p>
            <a:pPr algn="ctr" eaLnBrk="1" hangingPunct="1">
              <a:lnSpc>
                <a:spcPct val="116000"/>
              </a:lnSpc>
              <a:buClr>
                <a:srgbClr val="40458C"/>
              </a:buClr>
              <a:buSzPct val="100000"/>
              <a:buFont typeface="Times New Roman" pitchFamily="18" charset="0"/>
              <a:buNone/>
            </a:pPr>
            <a:r>
              <a:rPr lang="en-US" sz="3600" dirty="0">
                <a:solidFill>
                  <a:schemeClr val="tx2"/>
                </a:solidFill>
                <a:latin typeface="+mj-lt"/>
              </a:rPr>
              <a:t>+ </a:t>
            </a:r>
            <a:r>
              <a:rPr lang="en-US" sz="3600" u="sng" dirty="0">
                <a:solidFill>
                  <a:schemeClr val="tx2"/>
                </a:solidFill>
                <a:latin typeface="+mj-lt"/>
              </a:rPr>
              <a:t>011100 </a:t>
            </a:r>
            <a:r>
              <a:rPr lang="en-US" sz="3600" dirty="0">
                <a:solidFill>
                  <a:schemeClr val="tx2"/>
                </a:solidFill>
                <a:latin typeface="+mj-lt"/>
              </a:rPr>
              <a:t>  </a:t>
            </a:r>
          </a:p>
        </p:txBody>
      </p:sp>
      <p:sp>
        <p:nvSpPr>
          <p:cNvPr id="11" name="TextBox 10">
            <a:extLst>
              <a:ext uri="{FF2B5EF4-FFF2-40B4-BE49-F238E27FC236}">
                <a16:creationId xmlns:a16="http://schemas.microsoft.com/office/drawing/2014/main" id="{1F88CCD3-9C65-3F49-A5A6-1246A4DBA473}"/>
              </a:ext>
            </a:extLst>
          </p:cNvPr>
          <p:cNvSpPr txBox="1"/>
          <p:nvPr/>
        </p:nvSpPr>
        <p:spPr>
          <a:xfrm>
            <a:off x="193675" y="890114"/>
            <a:ext cx="6561412" cy="584775"/>
          </a:xfrm>
          <a:prstGeom prst="rect">
            <a:avLst/>
          </a:prstGeom>
          <a:noFill/>
        </p:spPr>
        <p:txBody>
          <a:bodyPr wrap="none" rtlCol="0">
            <a:spAutoFit/>
          </a:bodyPr>
          <a:lstStyle/>
          <a:p>
            <a:r>
              <a:rPr lang="en-US" sz="3200" dirty="0">
                <a:solidFill>
                  <a:schemeClr val="tx2"/>
                </a:solidFill>
                <a:latin typeface="+mj-lt"/>
              </a:rPr>
              <a:t>How do we do arithmetic in binary?</a:t>
            </a:r>
          </a:p>
        </p:txBody>
      </p:sp>
      <p:sp>
        <p:nvSpPr>
          <p:cNvPr id="12" name="TextBox 11">
            <a:extLst>
              <a:ext uri="{FF2B5EF4-FFF2-40B4-BE49-F238E27FC236}">
                <a16:creationId xmlns:a16="http://schemas.microsoft.com/office/drawing/2014/main" id="{CE82604E-657E-A94E-8D9D-67B62E28EC68}"/>
              </a:ext>
            </a:extLst>
          </p:cNvPr>
          <p:cNvSpPr txBox="1"/>
          <p:nvPr/>
        </p:nvSpPr>
        <p:spPr>
          <a:xfrm>
            <a:off x="1233509" y="1267126"/>
            <a:ext cx="285335" cy="615553"/>
          </a:xfrm>
          <a:prstGeom prst="rect">
            <a:avLst/>
          </a:prstGeom>
          <a:noFill/>
        </p:spPr>
        <p:txBody>
          <a:bodyPr wrap="none" lIns="0" tIns="0" rIns="0" bIns="0" rtlCol="0">
            <a:spAutoFit/>
          </a:bodyPr>
          <a:lstStyle/>
          <a:p>
            <a:r>
              <a:rPr lang="en-US" sz="4000" dirty="0">
                <a:solidFill>
                  <a:schemeClr val="accent1"/>
                </a:solidFill>
                <a:latin typeface="+mj-lt"/>
              </a:rPr>
              <a:t>1</a:t>
            </a:r>
          </a:p>
        </p:txBody>
      </p:sp>
      <p:sp>
        <p:nvSpPr>
          <p:cNvPr id="25" name="TextBox 24">
            <a:extLst>
              <a:ext uri="{FF2B5EF4-FFF2-40B4-BE49-F238E27FC236}">
                <a16:creationId xmlns:a16="http://schemas.microsoft.com/office/drawing/2014/main" id="{64148022-1338-3F4D-B0E9-74CD535EF5EA}"/>
              </a:ext>
            </a:extLst>
          </p:cNvPr>
          <p:cNvSpPr txBox="1"/>
          <p:nvPr/>
        </p:nvSpPr>
        <p:spPr>
          <a:xfrm>
            <a:off x="1892488" y="3653398"/>
            <a:ext cx="1468672" cy="461665"/>
          </a:xfrm>
          <a:prstGeom prst="rect">
            <a:avLst/>
          </a:prstGeom>
          <a:noFill/>
        </p:spPr>
        <p:txBody>
          <a:bodyPr wrap="none" rtlCol="0">
            <a:spAutoFit/>
          </a:bodyPr>
          <a:lstStyle/>
          <a:p>
            <a:r>
              <a:rPr lang="en-US" dirty="0">
                <a:solidFill>
                  <a:schemeClr val="tx2"/>
                </a:solidFill>
                <a:latin typeface="+mj-lt"/>
              </a:rPr>
              <a:t>Carry-out</a:t>
            </a:r>
          </a:p>
        </p:txBody>
      </p:sp>
      <p:sp>
        <p:nvSpPr>
          <p:cNvPr id="28" name="Rectangle 27">
            <a:extLst>
              <a:ext uri="{FF2B5EF4-FFF2-40B4-BE49-F238E27FC236}">
                <a16:creationId xmlns:a16="http://schemas.microsoft.com/office/drawing/2014/main" id="{7BF51358-6BD8-F644-93CE-1BAEB751671B}"/>
              </a:ext>
            </a:extLst>
          </p:cNvPr>
          <p:cNvSpPr/>
          <p:nvPr/>
        </p:nvSpPr>
        <p:spPr>
          <a:xfrm>
            <a:off x="1331736" y="4025007"/>
            <a:ext cx="258063" cy="215419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mj-lt"/>
            </a:endParaRPr>
          </a:p>
        </p:txBody>
      </p:sp>
      <p:sp>
        <p:nvSpPr>
          <p:cNvPr id="29" name="TextBox 28">
            <a:extLst>
              <a:ext uri="{FF2B5EF4-FFF2-40B4-BE49-F238E27FC236}">
                <a16:creationId xmlns:a16="http://schemas.microsoft.com/office/drawing/2014/main" id="{EE17D42C-E5DA-D748-AEB5-9713DAB4A987}"/>
              </a:ext>
            </a:extLst>
          </p:cNvPr>
          <p:cNvSpPr txBox="1"/>
          <p:nvPr/>
        </p:nvSpPr>
        <p:spPr>
          <a:xfrm>
            <a:off x="-62935" y="3606225"/>
            <a:ext cx="1281120" cy="461665"/>
          </a:xfrm>
          <a:prstGeom prst="rect">
            <a:avLst/>
          </a:prstGeom>
          <a:noFill/>
        </p:spPr>
        <p:txBody>
          <a:bodyPr wrap="none" rtlCol="0">
            <a:spAutoFit/>
          </a:bodyPr>
          <a:lstStyle/>
          <a:p>
            <a:r>
              <a:rPr lang="en-US" dirty="0">
                <a:solidFill>
                  <a:schemeClr val="tx2"/>
                </a:solidFill>
                <a:latin typeface="+mj-lt"/>
              </a:rPr>
              <a:t>Carry-in</a:t>
            </a:r>
            <a:endParaRPr lang="en-US" sz="3200" dirty="0">
              <a:solidFill>
                <a:schemeClr val="tx2"/>
              </a:solidFill>
              <a:latin typeface="+mj-lt"/>
            </a:endParaRPr>
          </a:p>
        </p:txBody>
      </p:sp>
      <p:cxnSp>
        <p:nvCxnSpPr>
          <p:cNvPr id="30" name="Straight Arrow Connector 29">
            <a:extLst>
              <a:ext uri="{FF2B5EF4-FFF2-40B4-BE49-F238E27FC236}">
                <a16:creationId xmlns:a16="http://schemas.microsoft.com/office/drawing/2014/main" id="{F2F2DF1B-64F3-C94B-8728-2ABFEC07B777}"/>
              </a:ext>
            </a:extLst>
          </p:cNvPr>
          <p:cNvCxnSpPr>
            <a:cxnSpLocks/>
          </p:cNvCxnSpPr>
          <p:nvPr/>
        </p:nvCxnSpPr>
        <p:spPr>
          <a:xfrm>
            <a:off x="827304" y="3957803"/>
            <a:ext cx="411421" cy="152401"/>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Line 5"/>
          <p:cNvSpPr>
            <a:spLocks noChangeShapeType="1"/>
          </p:cNvSpPr>
          <p:nvPr>
            <p:custDataLst>
              <p:tags r:id="rId6"/>
            </p:custDataLst>
          </p:nvPr>
        </p:nvSpPr>
        <p:spPr bwMode="auto">
          <a:xfrm>
            <a:off x="477505" y="5572774"/>
            <a:ext cx="1828800" cy="0"/>
          </a:xfrm>
          <a:prstGeom prst="line">
            <a:avLst/>
          </a:prstGeom>
          <a:noFill/>
          <a:ln w="25400">
            <a:solidFill>
              <a:srgbClr val="FFFFFF"/>
            </a:solidFill>
            <a:round/>
            <a:headEnd/>
            <a:tailEnd/>
          </a:ln>
          <a:effectLst/>
        </p:spPr>
        <p:txBody>
          <a:bodyPr wrap="none" anchor="ctr">
            <a:spAutoFit/>
          </a:bodyPr>
          <a:lstStyle/>
          <a:p>
            <a:endParaRPr lang="en-US">
              <a:solidFill>
                <a:schemeClr val="accent1"/>
              </a:solidFill>
              <a:latin typeface="+mj-lt"/>
            </a:endParaRPr>
          </a:p>
        </p:txBody>
      </p:sp>
      <p:sp>
        <p:nvSpPr>
          <p:cNvPr id="21" name="TextBox 20"/>
          <p:cNvSpPr txBox="1"/>
          <p:nvPr/>
        </p:nvSpPr>
        <p:spPr>
          <a:xfrm>
            <a:off x="1826292" y="550291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22" name="TextBox 21"/>
          <p:cNvSpPr txBox="1"/>
          <p:nvPr/>
        </p:nvSpPr>
        <p:spPr>
          <a:xfrm>
            <a:off x="1309355" y="551859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24" name="TextBox 23"/>
          <p:cNvSpPr txBox="1"/>
          <p:nvPr/>
        </p:nvSpPr>
        <p:spPr>
          <a:xfrm>
            <a:off x="852155" y="551859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31" name="TextBox 30"/>
          <p:cNvSpPr txBox="1"/>
          <p:nvPr/>
        </p:nvSpPr>
        <p:spPr>
          <a:xfrm>
            <a:off x="2060330" y="5518595"/>
            <a:ext cx="256480" cy="553998"/>
          </a:xfrm>
          <a:prstGeom prst="rect">
            <a:avLst/>
          </a:prstGeom>
          <a:noFill/>
        </p:spPr>
        <p:txBody>
          <a:bodyPr wrap="none" lIns="0" tIns="0" rIns="0" bIns="0" rtlCol="0">
            <a:spAutoFit/>
          </a:bodyPr>
          <a:lstStyle/>
          <a:p>
            <a:r>
              <a:rPr lang="en-US" sz="3600" dirty="0">
                <a:solidFill>
                  <a:schemeClr val="accent1"/>
                </a:solidFill>
                <a:latin typeface="+mj-lt"/>
              </a:rPr>
              <a:t>0</a:t>
            </a:r>
          </a:p>
        </p:txBody>
      </p:sp>
      <p:sp>
        <p:nvSpPr>
          <p:cNvPr id="32" name="TextBox 31"/>
          <p:cNvSpPr txBox="1"/>
          <p:nvPr/>
        </p:nvSpPr>
        <p:spPr>
          <a:xfrm>
            <a:off x="1537955" y="5518595"/>
            <a:ext cx="256480" cy="553998"/>
          </a:xfrm>
          <a:prstGeom prst="rect">
            <a:avLst/>
          </a:prstGeom>
          <a:noFill/>
        </p:spPr>
        <p:txBody>
          <a:bodyPr wrap="none" lIns="0" tIns="0" rIns="0" bIns="0" rtlCol="0">
            <a:spAutoFit/>
          </a:bodyPr>
          <a:lstStyle/>
          <a:p>
            <a:r>
              <a:rPr lang="en-US" sz="3600" dirty="0">
                <a:solidFill>
                  <a:schemeClr val="accent1"/>
                </a:solidFill>
                <a:latin typeface="+mj-lt"/>
              </a:rPr>
              <a:t>0</a:t>
            </a:r>
          </a:p>
        </p:txBody>
      </p:sp>
      <p:sp>
        <p:nvSpPr>
          <p:cNvPr id="33" name="TextBox 32"/>
          <p:cNvSpPr txBox="1"/>
          <p:nvPr/>
        </p:nvSpPr>
        <p:spPr>
          <a:xfrm>
            <a:off x="1080755" y="5518595"/>
            <a:ext cx="256480" cy="553998"/>
          </a:xfrm>
          <a:prstGeom prst="rect">
            <a:avLst/>
          </a:prstGeom>
          <a:noFill/>
        </p:spPr>
        <p:txBody>
          <a:bodyPr wrap="none" lIns="0" tIns="0" rIns="0" bIns="0" rtlCol="0">
            <a:spAutoFit/>
          </a:bodyPr>
          <a:lstStyle/>
          <a:p>
            <a:r>
              <a:rPr lang="en-US" sz="3600" dirty="0">
                <a:solidFill>
                  <a:schemeClr val="accent1"/>
                </a:solidFill>
                <a:latin typeface="+mj-lt"/>
              </a:rPr>
              <a:t>0</a:t>
            </a:r>
          </a:p>
        </p:txBody>
      </p:sp>
      <p:cxnSp>
        <p:nvCxnSpPr>
          <p:cNvPr id="37" name="Straight Arrow Connector 36"/>
          <p:cNvCxnSpPr/>
          <p:nvPr/>
        </p:nvCxnSpPr>
        <p:spPr>
          <a:xfrm flipH="1">
            <a:off x="1628700" y="3981653"/>
            <a:ext cx="244916" cy="15240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1312966" y="4048899"/>
            <a:ext cx="323760" cy="533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j-lt"/>
            </a:endParaRPr>
          </a:p>
        </p:txBody>
      </p:sp>
      <p:sp>
        <p:nvSpPr>
          <p:cNvPr id="40" name="TextBox 39"/>
          <p:cNvSpPr txBox="1"/>
          <p:nvPr/>
        </p:nvSpPr>
        <p:spPr>
          <a:xfrm>
            <a:off x="1370637" y="403725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41" name="TextBox 40"/>
          <p:cNvSpPr txBox="1"/>
          <p:nvPr/>
        </p:nvSpPr>
        <p:spPr>
          <a:xfrm>
            <a:off x="1142037" y="403725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42" name="TextBox 41"/>
          <p:cNvSpPr txBox="1"/>
          <p:nvPr/>
        </p:nvSpPr>
        <p:spPr>
          <a:xfrm>
            <a:off x="913437" y="4037255"/>
            <a:ext cx="256480" cy="553998"/>
          </a:xfrm>
          <a:prstGeom prst="rect">
            <a:avLst/>
          </a:prstGeom>
          <a:noFill/>
        </p:spPr>
        <p:txBody>
          <a:bodyPr wrap="none" lIns="0" tIns="0" rIns="0" bIns="0" rtlCol="0">
            <a:spAutoFit/>
          </a:bodyPr>
          <a:lstStyle/>
          <a:p>
            <a:r>
              <a:rPr lang="en-US" sz="3600" dirty="0" smtClean="0">
                <a:solidFill>
                  <a:schemeClr val="accent1"/>
                </a:solidFill>
                <a:latin typeface="+mj-lt"/>
              </a:rPr>
              <a:t>1</a:t>
            </a:r>
            <a:endParaRPr lang="en-US" sz="3600" dirty="0">
              <a:solidFill>
                <a:schemeClr val="accent1"/>
              </a:solidFill>
              <a:latin typeface="+mj-lt"/>
            </a:endParaRPr>
          </a:p>
        </p:txBody>
      </p:sp>
      <p:sp>
        <p:nvSpPr>
          <p:cNvPr id="43" name="TextBox 42"/>
          <p:cNvSpPr txBox="1"/>
          <p:nvPr/>
        </p:nvSpPr>
        <p:spPr>
          <a:xfrm>
            <a:off x="1260331" y="2977641"/>
            <a:ext cx="285335" cy="615553"/>
          </a:xfrm>
          <a:prstGeom prst="rect">
            <a:avLst/>
          </a:prstGeom>
          <a:noFill/>
        </p:spPr>
        <p:txBody>
          <a:bodyPr wrap="none" lIns="0" tIns="0" rIns="0" bIns="0" rtlCol="0">
            <a:spAutoFit/>
          </a:bodyPr>
          <a:lstStyle/>
          <a:p>
            <a:r>
              <a:rPr lang="en-US" sz="4000" dirty="0" smtClean="0">
                <a:solidFill>
                  <a:schemeClr val="accent1"/>
                </a:solidFill>
                <a:latin typeface="+mj-lt"/>
              </a:rPr>
              <a:t>4</a:t>
            </a:r>
            <a:endParaRPr lang="en-US" sz="4000" dirty="0">
              <a:solidFill>
                <a:schemeClr val="accent1"/>
              </a:solidFill>
              <a:latin typeface="+mj-lt"/>
            </a:endParaRPr>
          </a:p>
        </p:txBody>
      </p:sp>
      <p:sp>
        <p:nvSpPr>
          <p:cNvPr id="44" name="TextBox 43"/>
          <p:cNvSpPr txBox="1"/>
          <p:nvPr/>
        </p:nvSpPr>
        <p:spPr>
          <a:xfrm>
            <a:off x="1534045" y="2977641"/>
            <a:ext cx="285335" cy="615553"/>
          </a:xfrm>
          <a:prstGeom prst="rect">
            <a:avLst/>
          </a:prstGeom>
          <a:noFill/>
        </p:spPr>
        <p:txBody>
          <a:bodyPr wrap="none" lIns="0" tIns="0" rIns="0" bIns="0" rtlCol="0">
            <a:spAutoFit/>
          </a:bodyPr>
          <a:lstStyle/>
          <a:p>
            <a:r>
              <a:rPr lang="en-US" sz="4000" dirty="0">
                <a:solidFill>
                  <a:schemeClr val="accent1"/>
                </a:solidFill>
                <a:latin typeface="+mj-lt"/>
              </a:rPr>
              <a:t>3</a:t>
            </a:r>
          </a:p>
        </p:txBody>
      </p:sp>
      <p:sp>
        <p:nvSpPr>
          <p:cNvPr id="45" name="TextBox 44"/>
          <p:cNvSpPr txBox="1"/>
          <p:nvPr/>
        </p:nvSpPr>
        <p:spPr>
          <a:xfrm>
            <a:off x="1762645" y="2977641"/>
            <a:ext cx="285335" cy="615553"/>
          </a:xfrm>
          <a:prstGeom prst="rect">
            <a:avLst/>
          </a:prstGeom>
          <a:noFill/>
        </p:spPr>
        <p:txBody>
          <a:bodyPr wrap="none" lIns="0" tIns="0" rIns="0" bIns="0" rtlCol="0">
            <a:spAutoFit/>
          </a:bodyPr>
          <a:lstStyle/>
          <a:p>
            <a:r>
              <a:rPr lang="en-US" sz="4000" dirty="0">
                <a:solidFill>
                  <a:schemeClr val="accent1"/>
                </a:solidFill>
                <a:latin typeface="+mj-lt"/>
              </a:rPr>
              <a:t>7</a:t>
            </a:r>
          </a:p>
        </p:txBody>
      </p:sp>
    </p:spTree>
    <p:extLst>
      <p:ext uri="{BB962C8B-B14F-4D97-AF65-F5344CB8AC3E}">
        <p14:creationId xmlns:p14="http://schemas.microsoft.com/office/powerpoint/2010/main" val="28690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5" grpId="1"/>
      <p:bldP spid="28" grpId="0" animBg="1"/>
      <p:bldP spid="28" grpId="1" animBg="1"/>
      <p:bldP spid="29" grpId="0"/>
      <p:bldP spid="29" grpId="1"/>
      <p:bldP spid="21" grpId="0"/>
      <p:bldP spid="22" grpId="0"/>
      <p:bldP spid="24" grpId="0"/>
      <p:bldP spid="31" grpId="0"/>
      <p:bldP spid="32" grpId="0"/>
      <p:bldP spid="33" grpId="0"/>
      <p:bldP spid="38" grpId="0" animBg="1"/>
      <p:bldP spid="38" grpId="1" animBg="1"/>
      <p:bldP spid="40" grpId="0"/>
      <p:bldP spid="41" grpId="0"/>
      <p:bldP spid="42"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29E2-73C3-1344-9656-904147061499}"/>
              </a:ext>
            </a:extLst>
          </p:cNvPr>
          <p:cNvSpPr>
            <a:spLocks noGrp="1"/>
          </p:cNvSpPr>
          <p:nvPr>
            <p:ph type="title"/>
          </p:nvPr>
        </p:nvSpPr>
        <p:spPr/>
        <p:txBody>
          <a:bodyPr/>
          <a:lstStyle/>
          <a:p>
            <a:r>
              <a:rPr lang="en-US" dirty="0"/>
              <a:t>Binary Addition</a:t>
            </a:r>
          </a:p>
        </p:txBody>
      </p:sp>
      <p:sp>
        <p:nvSpPr>
          <p:cNvPr id="3" name="Slide Number Placeholder 2">
            <a:extLst>
              <a:ext uri="{FF2B5EF4-FFF2-40B4-BE49-F238E27FC236}">
                <a16:creationId xmlns:a16="http://schemas.microsoft.com/office/drawing/2014/main" id="{59A725B7-AFF2-5A4D-9479-FFB8D4C5143C}"/>
              </a:ext>
            </a:extLst>
          </p:cNvPr>
          <p:cNvSpPr>
            <a:spLocks noGrp="1"/>
          </p:cNvSpPr>
          <p:nvPr>
            <p:ph type="sldNum" sz="quarter" idx="10"/>
          </p:nvPr>
        </p:nvSpPr>
        <p:spPr/>
        <p:txBody>
          <a:bodyPr/>
          <a:lstStyle/>
          <a:p>
            <a:pPr>
              <a:defRPr/>
            </a:pPr>
            <a:fld id="{EFE0FDE5-1195-4879-940F-31B1BE8EAA1F}" type="slidenum">
              <a:rPr lang="en-US" smtClean="0"/>
              <a:pPr>
                <a:defRPr/>
              </a:pPr>
              <a:t>22</a:t>
            </a:fld>
            <a:endParaRPr lang="en-US"/>
          </a:p>
        </p:txBody>
      </p:sp>
      <p:sp>
        <p:nvSpPr>
          <p:cNvPr id="6" name="Rectangle 3">
            <a:extLst>
              <a:ext uri="{FF2B5EF4-FFF2-40B4-BE49-F238E27FC236}">
                <a16:creationId xmlns:a16="http://schemas.microsoft.com/office/drawing/2014/main" id="{39106DB8-E34E-AA4E-B481-BCF779B21544}"/>
              </a:ext>
            </a:extLst>
          </p:cNvPr>
          <p:cNvSpPr>
            <a:spLocks noGrp="1" noChangeArrowheads="1"/>
          </p:cNvSpPr>
          <p:nvPr>
            <p:ph idx="1"/>
            <p:custDataLst>
              <p:tags r:id="rId1"/>
            </p:custDataLst>
          </p:nvPr>
        </p:nvSpPr>
        <p:spPr>
          <a:xfrm>
            <a:off x="3200400" y="1730578"/>
            <a:ext cx="6019800" cy="4283461"/>
          </a:xfrm>
        </p:spPr>
        <p:txBody>
          <a:bodyPr>
            <a:noAutofit/>
          </a:bodyPr>
          <a:lstStyle/>
          <a:p>
            <a:r>
              <a:rPr lang="en-US" dirty="0">
                <a:solidFill>
                  <a:schemeClr val="tx2"/>
                </a:solidFill>
                <a:latin typeface="+mj-lt"/>
              </a:rPr>
              <a:t>Addition works the same way regardless of base</a:t>
            </a:r>
          </a:p>
          <a:p>
            <a:pPr lvl="1"/>
            <a:r>
              <a:rPr lang="en-US" dirty="0">
                <a:solidFill>
                  <a:schemeClr val="tx2"/>
                </a:solidFill>
                <a:latin typeface="+mj-lt"/>
              </a:rPr>
              <a:t>Add the digits in each position</a:t>
            </a:r>
          </a:p>
          <a:p>
            <a:pPr lvl="1"/>
            <a:r>
              <a:rPr lang="en-US" dirty="0">
                <a:solidFill>
                  <a:schemeClr val="tx2"/>
                </a:solidFill>
                <a:latin typeface="+mj-lt"/>
              </a:rPr>
              <a:t>Propagate the carry</a:t>
            </a:r>
          </a:p>
          <a:p>
            <a:pPr marL="173038" lvl="1" indent="0">
              <a:buNone/>
            </a:pPr>
            <a:endParaRPr lang="en-US" dirty="0">
              <a:solidFill>
                <a:schemeClr val="tx2"/>
              </a:solidFill>
              <a:latin typeface="+mj-lt"/>
            </a:endParaRPr>
          </a:p>
          <a:p>
            <a:pPr marL="173038" lvl="1" indent="0">
              <a:buNone/>
            </a:pPr>
            <a:r>
              <a:rPr lang="en-US" dirty="0">
                <a:solidFill>
                  <a:schemeClr val="tx2"/>
                </a:solidFill>
                <a:latin typeface="+mj-lt"/>
              </a:rPr>
              <a:t>Unsigned binary addition is pretty easy</a:t>
            </a:r>
          </a:p>
          <a:p>
            <a:pPr lvl="1"/>
            <a:r>
              <a:rPr lang="en-US" dirty="0">
                <a:solidFill>
                  <a:schemeClr val="tx2"/>
                </a:solidFill>
                <a:latin typeface="+mj-lt"/>
              </a:rPr>
              <a:t>Combine two bits at a time</a:t>
            </a:r>
          </a:p>
          <a:p>
            <a:pPr lvl="1"/>
            <a:r>
              <a:rPr lang="en-US" dirty="0">
                <a:solidFill>
                  <a:schemeClr val="tx2"/>
                </a:solidFill>
                <a:latin typeface="+mj-lt"/>
              </a:rPr>
              <a:t>Along with a carry</a:t>
            </a:r>
          </a:p>
          <a:p>
            <a:pPr lvl="1"/>
            <a:endParaRPr lang="en-US" dirty="0">
              <a:solidFill>
                <a:schemeClr val="tx2"/>
              </a:solidFill>
              <a:latin typeface="+mj-lt"/>
            </a:endParaRPr>
          </a:p>
        </p:txBody>
      </p:sp>
      <p:sp>
        <p:nvSpPr>
          <p:cNvPr id="7" name="Text Box 4">
            <a:extLst>
              <a:ext uri="{FF2B5EF4-FFF2-40B4-BE49-F238E27FC236}">
                <a16:creationId xmlns:a16="http://schemas.microsoft.com/office/drawing/2014/main" id="{7B9D0F7B-36C9-094C-8F2D-C2ED8D81D1F1}"/>
              </a:ext>
            </a:extLst>
          </p:cNvPr>
          <p:cNvSpPr txBox="1">
            <a:spLocks noChangeArrowheads="1"/>
          </p:cNvSpPr>
          <p:nvPr>
            <p:custDataLst>
              <p:tags r:id="rId2"/>
            </p:custDataLst>
          </p:nvPr>
        </p:nvSpPr>
        <p:spPr bwMode="auto">
          <a:xfrm>
            <a:off x="203467" y="1746074"/>
            <a:ext cx="2514600" cy="1323439"/>
          </a:xfrm>
          <a:prstGeom prst="rect">
            <a:avLst/>
          </a:prstGeom>
          <a:noFill/>
          <a:ln w="25400" algn="ctr">
            <a:noFill/>
            <a:miter lim="800000"/>
            <a:headEnd/>
            <a:tailEnd/>
          </a:ln>
          <a:effectLst/>
        </p:spPr>
        <p:txBody>
          <a:bodyPr>
            <a:spAutoFit/>
          </a:bodyPr>
          <a:lstStyle/>
          <a:p>
            <a:pPr algn="ctr" eaLnBrk="1" hangingPunct="1">
              <a:buClr>
                <a:srgbClr val="40458C"/>
              </a:buClr>
              <a:buSzPct val="100000"/>
              <a:buFont typeface="Times New Roman" pitchFamily="18" charset="0"/>
              <a:buNone/>
            </a:pPr>
            <a:r>
              <a:rPr lang="en-US" sz="4000" dirty="0">
                <a:solidFill>
                  <a:schemeClr val="tx2"/>
                </a:solidFill>
                <a:latin typeface="+mj-lt"/>
              </a:rPr>
              <a:t>   183</a:t>
            </a:r>
            <a:br>
              <a:rPr lang="en-US" sz="4000" dirty="0">
                <a:solidFill>
                  <a:schemeClr val="tx2"/>
                </a:solidFill>
                <a:latin typeface="+mj-lt"/>
              </a:rPr>
            </a:br>
            <a:r>
              <a:rPr lang="en-US" sz="4000" dirty="0">
                <a:solidFill>
                  <a:schemeClr val="tx2"/>
                </a:solidFill>
                <a:latin typeface="+mj-lt"/>
              </a:rPr>
              <a:t>+ </a:t>
            </a:r>
            <a:r>
              <a:rPr lang="en-US" sz="4000" u="sng" dirty="0">
                <a:solidFill>
                  <a:schemeClr val="tx2"/>
                </a:solidFill>
                <a:latin typeface="+mj-lt"/>
              </a:rPr>
              <a:t>254</a:t>
            </a:r>
          </a:p>
        </p:txBody>
      </p:sp>
      <p:sp>
        <p:nvSpPr>
          <p:cNvPr id="8" name="Line 5">
            <a:extLst>
              <a:ext uri="{FF2B5EF4-FFF2-40B4-BE49-F238E27FC236}">
                <a16:creationId xmlns:a16="http://schemas.microsoft.com/office/drawing/2014/main" id="{9390079B-16DA-294A-8E92-A6AE3BDACED6}"/>
              </a:ext>
            </a:extLst>
          </p:cNvPr>
          <p:cNvSpPr>
            <a:spLocks noChangeShapeType="1"/>
          </p:cNvSpPr>
          <p:nvPr>
            <p:custDataLst>
              <p:tags r:id="rId3"/>
            </p:custDataLst>
          </p:nvPr>
        </p:nvSpPr>
        <p:spPr bwMode="auto">
          <a:xfrm>
            <a:off x="1301750" y="5540579"/>
            <a:ext cx="1828800" cy="0"/>
          </a:xfrm>
          <a:prstGeom prst="line">
            <a:avLst/>
          </a:prstGeom>
          <a:noFill/>
          <a:ln w="25400">
            <a:solidFill>
              <a:srgbClr val="FFFFFF"/>
            </a:solidFill>
            <a:round/>
            <a:headEnd/>
            <a:tailEnd/>
          </a:ln>
          <a:effectLst/>
        </p:spPr>
        <p:txBody>
          <a:bodyPr wrap="none" anchor="ctr">
            <a:spAutoFit/>
          </a:bodyPr>
          <a:lstStyle/>
          <a:p>
            <a:endParaRPr lang="en-US">
              <a:solidFill>
                <a:schemeClr val="tx2"/>
              </a:solidFill>
              <a:latin typeface="+mj-lt"/>
            </a:endParaRPr>
          </a:p>
        </p:txBody>
      </p:sp>
      <p:sp>
        <p:nvSpPr>
          <p:cNvPr id="9" name="Line 6">
            <a:extLst>
              <a:ext uri="{FF2B5EF4-FFF2-40B4-BE49-F238E27FC236}">
                <a16:creationId xmlns:a16="http://schemas.microsoft.com/office/drawing/2014/main" id="{C0D7DEFE-48AC-0243-A499-85229F4485D9}"/>
              </a:ext>
            </a:extLst>
          </p:cNvPr>
          <p:cNvSpPr>
            <a:spLocks noChangeShapeType="1"/>
          </p:cNvSpPr>
          <p:nvPr>
            <p:custDataLst>
              <p:tags r:id="rId4"/>
            </p:custDataLst>
          </p:nvPr>
        </p:nvSpPr>
        <p:spPr bwMode="auto">
          <a:xfrm>
            <a:off x="955675" y="3381579"/>
            <a:ext cx="1066800" cy="0"/>
          </a:xfrm>
          <a:prstGeom prst="line">
            <a:avLst/>
          </a:prstGeom>
          <a:noFill/>
          <a:ln w="25400">
            <a:solidFill>
              <a:srgbClr val="FFFFFF"/>
            </a:solidFill>
            <a:round/>
            <a:headEnd/>
            <a:tailEnd/>
          </a:ln>
          <a:effectLst/>
        </p:spPr>
        <p:txBody>
          <a:bodyPr anchor="ctr">
            <a:spAutoFit/>
          </a:bodyPr>
          <a:lstStyle/>
          <a:p>
            <a:endParaRPr lang="en-US">
              <a:solidFill>
                <a:schemeClr val="tx2"/>
              </a:solidFill>
              <a:latin typeface="+mj-lt"/>
            </a:endParaRPr>
          </a:p>
        </p:txBody>
      </p:sp>
      <p:sp>
        <p:nvSpPr>
          <p:cNvPr id="10" name="Text Box 4">
            <a:extLst>
              <a:ext uri="{FF2B5EF4-FFF2-40B4-BE49-F238E27FC236}">
                <a16:creationId xmlns:a16="http://schemas.microsoft.com/office/drawing/2014/main" id="{AC9A1429-2E0E-494F-A2BF-CD7D0D3DF543}"/>
              </a:ext>
            </a:extLst>
          </p:cNvPr>
          <p:cNvSpPr txBox="1">
            <a:spLocks noChangeArrowheads="1"/>
          </p:cNvSpPr>
          <p:nvPr>
            <p:custDataLst>
              <p:tags r:id="rId5"/>
            </p:custDataLst>
          </p:nvPr>
        </p:nvSpPr>
        <p:spPr bwMode="auto">
          <a:xfrm>
            <a:off x="122802" y="4382278"/>
            <a:ext cx="2514600" cy="1233351"/>
          </a:xfrm>
          <a:prstGeom prst="rect">
            <a:avLst/>
          </a:prstGeom>
          <a:noFill/>
          <a:ln w="25400" algn="ctr">
            <a:noFill/>
            <a:miter lim="800000"/>
            <a:headEnd/>
            <a:tailEnd/>
          </a:ln>
          <a:effectLst/>
        </p:spPr>
        <p:txBody>
          <a:bodyPr wrap="square">
            <a:spAutoFit/>
          </a:bodyPr>
          <a:lstStyle/>
          <a:p>
            <a:pPr algn="ctr" eaLnBrk="1" hangingPunct="1">
              <a:buClr>
                <a:srgbClr val="40458C"/>
              </a:buClr>
              <a:buSzPct val="100000"/>
              <a:buFont typeface="Times New Roman" pitchFamily="18" charset="0"/>
              <a:buNone/>
            </a:pPr>
            <a:r>
              <a:rPr lang="en-US" dirty="0">
                <a:solidFill>
                  <a:schemeClr val="tx2"/>
                </a:solidFill>
                <a:latin typeface="+mj-lt"/>
              </a:rPr>
              <a:t>     </a:t>
            </a:r>
            <a:r>
              <a:rPr lang="en-US" sz="3600" dirty="0">
                <a:solidFill>
                  <a:schemeClr val="tx2"/>
                </a:solidFill>
                <a:latin typeface="+mj-lt"/>
              </a:rPr>
              <a:t>001110</a:t>
            </a:r>
          </a:p>
          <a:p>
            <a:pPr algn="ctr" eaLnBrk="1" hangingPunct="1">
              <a:lnSpc>
                <a:spcPct val="116000"/>
              </a:lnSpc>
              <a:buClr>
                <a:srgbClr val="40458C"/>
              </a:buClr>
              <a:buSzPct val="100000"/>
              <a:buFont typeface="Times New Roman" pitchFamily="18" charset="0"/>
              <a:buNone/>
            </a:pPr>
            <a:r>
              <a:rPr lang="en-US" sz="3600" dirty="0">
                <a:solidFill>
                  <a:schemeClr val="tx2"/>
                </a:solidFill>
                <a:latin typeface="+mj-lt"/>
              </a:rPr>
              <a:t>+ </a:t>
            </a:r>
            <a:r>
              <a:rPr lang="en-US" sz="3600" u="sng" dirty="0">
                <a:solidFill>
                  <a:schemeClr val="tx2"/>
                </a:solidFill>
                <a:latin typeface="+mj-lt"/>
              </a:rPr>
              <a:t>011100 </a:t>
            </a:r>
            <a:r>
              <a:rPr lang="en-US" sz="3600" dirty="0">
                <a:solidFill>
                  <a:schemeClr val="tx2"/>
                </a:solidFill>
                <a:latin typeface="+mj-lt"/>
              </a:rPr>
              <a:t>  </a:t>
            </a:r>
          </a:p>
        </p:txBody>
      </p:sp>
      <p:sp>
        <p:nvSpPr>
          <p:cNvPr id="11" name="TextBox 10">
            <a:extLst>
              <a:ext uri="{FF2B5EF4-FFF2-40B4-BE49-F238E27FC236}">
                <a16:creationId xmlns:a16="http://schemas.microsoft.com/office/drawing/2014/main" id="{1F88CCD3-9C65-3F49-A5A6-1246A4DBA473}"/>
              </a:ext>
            </a:extLst>
          </p:cNvPr>
          <p:cNvSpPr txBox="1"/>
          <p:nvPr/>
        </p:nvSpPr>
        <p:spPr>
          <a:xfrm>
            <a:off x="193675" y="890114"/>
            <a:ext cx="6561412" cy="584775"/>
          </a:xfrm>
          <a:prstGeom prst="rect">
            <a:avLst/>
          </a:prstGeom>
          <a:noFill/>
        </p:spPr>
        <p:txBody>
          <a:bodyPr wrap="none" rtlCol="0">
            <a:spAutoFit/>
          </a:bodyPr>
          <a:lstStyle/>
          <a:p>
            <a:r>
              <a:rPr lang="en-US" sz="3200" dirty="0">
                <a:solidFill>
                  <a:schemeClr val="tx2"/>
                </a:solidFill>
                <a:latin typeface="+mj-lt"/>
              </a:rPr>
              <a:t>How do we do arithmetic in binary?</a:t>
            </a:r>
          </a:p>
        </p:txBody>
      </p:sp>
      <p:sp>
        <p:nvSpPr>
          <p:cNvPr id="12" name="TextBox 11">
            <a:extLst>
              <a:ext uri="{FF2B5EF4-FFF2-40B4-BE49-F238E27FC236}">
                <a16:creationId xmlns:a16="http://schemas.microsoft.com/office/drawing/2014/main" id="{CE82604E-657E-A94E-8D9D-67B62E28EC68}"/>
              </a:ext>
            </a:extLst>
          </p:cNvPr>
          <p:cNvSpPr txBox="1"/>
          <p:nvPr/>
        </p:nvSpPr>
        <p:spPr>
          <a:xfrm>
            <a:off x="1233509" y="1267126"/>
            <a:ext cx="285335" cy="615553"/>
          </a:xfrm>
          <a:prstGeom prst="rect">
            <a:avLst/>
          </a:prstGeom>
          <a:noFill/>
        </p:spPr>
        <p:txBody>
          <a:bodyPr wrap="none" lIns="0" tIns="0" rIns="0" bIns="0" rtlCol="0">
            <a:spAutoFit/>
          </a:bodyPr>
          <a:lstStyle/>
          <a:p>
            <a:r>
              <a:rPr lang="en-US" sz="4000" dirty="0">
                <a:solidFill>
                  <a:schemeClr val="accent1"/>
                </a:solidFill>
                <a:latin typeface="+mj-lt"/>
              </a:rPr>
              <a:t>1</a:t>
            </a:r>
          </a:p>
        </p:txBody>
      </p:sp>
      <p:sp>
        <p:nvSpPr>
          <p:cNvPr id="13" name="TextBox 12">
            <a:extLst>
              <a:ext uri="{FF2B5EF4-FFF2-40B4-BE49-F238E27FC236}">
                <a16:creationId xmlns:a16="http://schemas.microsoft.com/office/drawing/2014/main" id="{F5225D96-FFEF-5D44-B8CA-E6E13DAC1CE3}"/>
              </a:ext>
            </a:extLst>
          </p:cNvPr>
          <p:cNvSpPr txBox="1"/>
          <p:nvPr/>
        </p:nvSpPr>
        <p:spPr>
          <a:xfrm>
            <a:off x="1233335" y="2955291"/>
            <a:ext cx="914400" cy="615553"/>
          </a:xfrm>
          <a:prstGeom prst="rect">
            <a:avLst/>
          </a:prstGeom>
          <a:noFill/>
        </p:spPr>
        <p:txBody>
          <a:bodyPr wrap="square" lIns="0" tIns="0" rIns="0" bIns="0" rtlCol="0">
            <a:spAutoFit/>
          </a:bodyPr>
          <a:lstStyle/>
          <a:p>
            <a:r>
              <a:rPr lang="en-US" sz="4000" dirty="0">
                <a:solidFill>
                  <a:schemeClr val="accent1"/>
                </a:solidFill>
                <a:latin typeface="+mj-lt"/>
              </a:rPr>
              <a:t>437</a:t>
            </a:r>
          </a:p>
        </p:txBody>
      </p:sp>
      <p:sp>
        <p:nvSpPr>
          <p:cNvPr id="18" name="TextBox 17">
            <a:extLst>
              <a:ext uri="{FF2B5EF4-FFF2-40B4-BE49-F238E27FC236}">
                <a16:creationId xmlns:a16="http://schemas.microsoft.com/office/drawing/2014/main" id="{2B0F2ABB-5717-E04C-AE4D-3FE96499E506}"/>
              </a:ext>
            </a:extLst>
          </p:cNvPr>
          <p:cNvSpPr txBox="1"/>
          <p:nvPr/>
        </p:nvSpPr>
        <p:spPr>
          <a:xfrm>
            <a:off x="804083" y="5540579"/>
            <a:ext cx="1628051" cy="553998"/>
          </a:xfrm>
          <a:prstGeom prst="rect">
            <a:avLst/>
          </a:prstGeom>
          <a:noFill/>
        </p:spPr>
        <p:txBody>
          <a:bodyPr wrap="square" lIns="0" tIns="0" rIns="0" bIns="0" rtlCol="0">
            <a:spAutoFit/>
          </a:bodyPr>
          <a:lstStyle/>
          <a:p>
            <a:r>
              <a:rPr lang="en-US" sz="3600" dirty="0">
                <a:solidFill>
                  <a:schemeClr val="accent1"/>
                </a:solidFill>
                <a:latin typeface="+mj-lt"/>
              </a:rPr>
              <a:t>101010</a:t>
            </a:r>
          </a:p>
        </p:txBody>
      </p:sp>
      <p:sp>
        <p:nvSpPr>
          <p:cNvPr id="23" name="TextBox 22">
            <a:extLst>
              <a:ext uri="{FF2B5EF4-FFF2-40B4-BE49-F238E27FC236}">
                <a16:creationId xmlns:a16="http://schemas.microsoft.com/office/drawing/2014/main" id="{8A5D412D-6FB6-0542-A4F7-C4A45C551E39}"/>
              </a:ext>
            </a:extLst>
          </p:cNvPr>
          <p:cNvSpPr txBox="1"/>
          <p:nvPr/>
        </p:nvSpPr>
        <p:spPr>
          <a:xfrm>
            <a:off x="908914" y="4028301"/>
            <a:ext cx="700961" cy="553998"/>
          </a:xfrm>
          <a:prstGeom prst="rect">
            <a:avLst/>
          </a:prstGeom>
          <a:noFill/>
        </p:spPr>
        <p:txBody>
          <a:bodyPr wrap="none" lIns="0" tIns="0" rIns="0" bIns="0" rtlCol="0">
            <a:spAutoFit/>
          </a:bodyPr>
          <a:lstStyle/>
          <a:p>
            <a:r>
              <a:rPr lang="en-US" sz="3600" dirty="0">
                <a:solidFill>
                  <a:schemeClr val="accent1"/>
                </a:solidFill>
                <a:latin typeface="+mj-lt"/>
              </a:rPr>
              <a:t>111</a:t>
            </a:r>
          </a:p>
        </p:txBody>
      </p:sp>
    </p:spTree>
    <p:extLst>
      <p:ext uri="{BB962C8B-B14F-4D97-AF65-F5344CB8AC3E}">
        <p14:creationId xmlns:p14="http://schemas.microsoft.com/office/powerpoint/2010/main" val="759751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8FF7-1D67-2A40-A245-167FEA35EE32}"/>
              </a:ext>
            </a:extLst>
          </p:cNvPr>
          <p:cNvSpPr>
            <a:spLocks noGrp="1"/>
          </p:cNvSpPr>
          <p:nvPr>
            <p:ph type="title"/>
          </p:nvPr>
        </p:nvSpPr>
        <p:spPr/>
        <p:txBody>
          <a:bodyPr/>
          <a:lstStyle/>
          <a:p>
            <a:r>
              <a:rPr lang="en-US" dirty="0"/>
              <a:t>Binary Addition</a:t>
            </a:r>
          </a:p>
        </p:txBody>
      </p:sp>
      <p:sp>
        <p:nvSpPr>
          <p:cNvPr id="3" name="Slide Number Placeholder 2">
            <a:extLst>
              <a:ext uri="{FF2B5EF4-FFF2-40B4-BE49-F238E27FC236}">
                <a16:creationId xmlns:a16="http://schemas.microsoft.com/office/drawing/2014/main" id="{763F45C3-06A6-4D4B-971E-EEAE1ECE5E3A}"/>
              </a:ext>
            </a:extLst>
          </p:cNvPr>
          <p:cNvSpPr>
            <a:spLocks noGrp="1"/>
          </p:cNvSpPr>
          <p:nvPr>
            <p:ph type="sldNum" sz="quarter" idx="10"/>
          </p:nvPr>
        </p:nvSpPr>
        <p:spPr/>
        <p:txBody>
          <a:bodyPr/>
          <a:lstStyle/>
          <a:p>
            <a:pPr>
              <a:defRPr/>
            </a:pPr>
            <a:fld id="{EFE0FDE5-1195-4879-940F-31B1BE8EAA1F}" type="slidenum">
              <a:rPr lang="en-US" smtClean="0"/>
              <a:pPr>
                <a:defRPr/>
              </a:pPr>
              <a:t>23</a:t>
            </a:fld>
            <a:endParaRPr lang="en-US"/>
          </a:p>
        </p:txBody>
      </p:sp>
      <p:sp>
        <p:nvSpPr>
          <p:cNvPr id="4" name="Content Placeholder 3">
            <a:extLst>
              <a:ext uri="{FF2B5EF4-FFF2-40B4-BE49-F238E27FC236}">
                <a16:creationId xmlns:a16="http://schemas.microsoft.com/office/drawing/2014/main" id="{32CE9189-E558-CB4F-951D-AF77BEC3CA24}"/>
              </a:ext>
            </a:extLst>
          </p:cNvPr>
          <p:cNvSpPr>
            <a:spLocks noGrp="1"/>
          </p:cNvSpPr>
          <p:nvPr>
            <p:ph idx="1"/>
          </p:nvPr>
        </p:nvSpPr>
        <p:spPr/>
        <p:txBody>
          <a:bodyPr/>
          <a:lstStyle/>
          <a:p>
            <a:r>
              <a:rPr lang="en-US" dirty="0"/>
              <a:t>Binary addition requires</a:t>
            </a:r>
          </a:p>
          <a:p>
            <a:pPr lvl="1"/>
            <a:r>
              <a:rPr lang="en-US" dirty="0"/>
              <a:t>Add of </a:t>
            </a:r>
            <a:r>
              <a:rPr lang="en-US" b="1" i="1" dirty="0">
                <a:solidFill>
                  <a:schemeClr val="accent5">
                    <a:lumMod val="60000"/>
                    <a:lumOff val="40000"/>
                  </a:schemeClr>
                </a:solidFill>
              </a:rPr>
              <a:t>two bits</a:t>
            </a:r>
            <a:r>
              <a:rPr lang="en-US" dirty="0"/>
              <a:t> PLUS </a:t>
            </a:r>
            <a:r>
              <a:rPr lang="en-US" b="1" i="1" dirty="0">
                <a:solidFill>
                  <a:schemeClr val="accent5">
                    <a:lumMod val="60000"/>
                    <a:lumOff val="40000"/>
                  </a:schemeClr>
                </a:solidFill>
              </a:rPr>
              <a:t>carry-in</a:t>
            </a:r>
          </a:p>
          <a:p>
            <a:pPr lvl="1"/>
            <a:r>
              <a:rPr lang="en-US" dirty="0"/>
              <a:t>Also, </a:t>
            </a:r>
            <a:r>
              <a:rPr lang="en-US" b="1" i="1" dirty="0">
                <a:solidFill>
                  <a:schemeClr val="accent5">
                    <a:lumMod val="60000"/>
                    <a:lumOff val="40000"/>
                  </a:schemeClr>
                </a:solidFill>
              </a:rPr>
              <a:t>carry-out</a:t>
            </a:r>
            <a:r>
              <a:rPr lang="en-US" dirty="0"/>
              <a:t> if necessary</a:t>
            </a:r>
          </a:p>
          <a:p>
            <a:endParaRPr lang="en-US" dirty="0"/>
          </a:p>
        </p:txBody>
      </p:sp>
    </p:spTree>
    <p:extLst>
      <p:ext uri="{BB962C8B-B14F-4D97-AF65-F5344CB8AC3E}">
        <p14:creationId xmlns:p14="http://schemas.microsoft.com/office/powerpoint/2010/main" val="1544763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3165-2944-2847-B87F-2D365C5FFECA}"/>
              </a:ext>
            </a:extLst>
          </p:cNvPr>
          <p:cNvSpPr>
            <a:spLocks noGrp="1"/>
          </p:cNvSpPr>
          <p:nvPr>
            <p:ph type="title"/>
          </p:nvPr>
        </p:nvSpPr>
        <p:spPr/>
        <p:txBody>
          <a:bodyPr/>
          <a:lstStyle/>
          <a:p>
            <a:r>
              <a:rPr lang="en-US" dirty="0"/>
              <a:t>1-bit  Adder</a:t>
            </a:r>
          </a:p>
        </p:txBody>
      </p:sp>
      <p:sp>
        <p:nvSpPr>
          <p:cNvPr id="3" name="Slide Number Placeholder 2">
            <a:extLst>
              <a:ext uri="{FF2B5EF4-FFF2-40B4-BE49-F238E27FC236}">
                <a16:creationId xmlns:a16="http://schemas.microsoft.com/office/drawing/2014/main" id="{F6FE3E3D-D2A0-B143-B137-37FB147387CB}"/>
              </a:ext>
            </a:extLst>
          </p:cNvPr>
          <p:cNvSpPr>
            <a:spLocks noGrp="1"/>
          </p:cNvSpPr>
          <p:nvPr>
            <p:ph type="sldNum" sz="quarter" idx="10"/>
          </p:nvPr>
        </p:nvSpPr>
        <p:spPr/>
        <p:txBody>
          <a:bodyPr/>
          <a:lstStyle/>
          <a:p>
            <a:pPr>
              <a:defRPr/>
            </a:pPr>
            <a:fld id="{EFE0FDE5-1195-4879-940F-31B1BE8EAA1F}" type="slidenum">
              <a:rPr lang="en-US" smtClean="0"/>
              <a:pPr>
                <a:defRPr/>
              </a:pPr>
              <a:t>24</a:t>
            </a:fld>
            <a:endParaRPr lang="en-US"/>
          </a:p>
        </p:txBody>
      </p:sp>
      <p:sp>
        <p:nvSpPr>
          <p:cNvPr id="6" name="Rectangle 5">
            <a:extLst>
              <a:ext uri="{FF2B5EF4-FFF2-40B4-BE49-F238E27FC236}">
                <a16:creationId xmlns:a16="http://schemas.microsoft.com/office/drawing/2014/main" id="{99425644-4A9D-9C44-A395-BA8E894AD0A1}"/>
              </a:ext>
            </a:extLst>
          </p:cNvPr>
          <p:cNvSpPr/>
          <p:nvPr/>
        </p:nvSpPr>
        <p:spPr>
          <a:xfrm>
            <a:off x="3746863" y="811618"/>
            <a:ext cx="4743993" cy="2222147"/>
          </a:xfrm>
          <a:prstGeom prst="rect">
            <a:avLst/>
          </a:prstGeom>
        </p:spPr>
        <p:txBody>
          <a:bodyPr wrap="square">
            <a:spAutoFit/>
          </a:bodyPr>
          <a:lstStyle/>
          <a:p>
            <a:pPr marL="342900" indent="-342900">
              <a:spcBef>
                <a:spcPct val="20000"/>
              </a:spcBef>
              <a:buClr>
                <a:schemeClr val="tx2"/>
              </a:buClr>
            </a:pPr>
            <a:r>
              <a:rPr lang="en-US" sz="2800" dirty="0">
                <a:solidFill>
                  <a:schemeClr val="accent1"/>
                </a:solidFill>
                <a:latin typeface="+mn-lt"/>
              </a:rPr>
              <a:t>Half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two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No carry-in </a:t>
            </a:r>
          </a:p>
        </p:txBody>
      </p:sp>
      <p:sp>
        <p:nvSpPr>
          <p:cNvPr id="7" name="Rectangle 43">
            <a:extLst>
              <a:ext uri="{FF2B5EF4-FFF2-40B4-BE49-F238E27FC236}">
                <a16:creationId xmlns:a16="http://schemas.microsoft.com/office/drawing/2014/main" id="{E0AF0E66-24C4-6D4D-9C8B-2AA872753D58}"/>
              </a:ext>
            </a:extLst>
          </p:cNvPr>
          <p:cNvSpPr>
            <a:spLocks noChangeArrowheads="1"/>
          </p:cNvSpPr>
          <p:nvPr>
            <p:custDataLst>
              <p:tags r:id="rId1"/>
            </p:custDataLst>
          </p:nvPr>
        </p:nvSpPr>
        <p:spPr bwMode="auto">
          <a:xfrm>
            <a:off x="3746864" y="3491351"/>
            <a:ext cx="4743993" cy="3157644"/>
          </a:xfrm>
          <a:prstGeom prst="rect">
            <a:avLst/>
          </a:prstGeom>
          <a:noFill/>
          <a:ln w="9525">
            <a:noFill/>
            <a:round/>
            <a:headEnd/>
            <a:tailEnd/>
          </a:ln>
          <a:effectLst/>
        </p:spPr>
        <p:txBody>
          <a:bodyPr lIns="0" tIns="0" rIns="0" bIns="0">
            <a:noAutofit/>
          </a:bodyPr>
          <a:lstStyle/>
          <a:p>
            <a:pPr>
              <a:spcBef>
                <a:spcPct val="20000"/>
              </a:spcBef>
              <a:buClr>
                <a:schemeClr val="accent5">
                  <a:lumMod val="60000"/>
                  <a:lumOff val="40000"/>
                </a:schemeClr>
              </a:buClr>
            </a:pPr>
            <a:r>
              <a:rPr lang="en-US" sz="2800" i="1" dirty="0">
                <a:solidFill>
                  <a:schemeClr val="accent6"/>
                </a:solidFill>
                <a:latin typeface="+mn-lt"/>
              </a:rPr>
              <a:t>Clicker Question</a:t>
            </a:r>
          </a:p>
          <a:p>
            <a:pPr>
              <a:spcBef>
                <a:spcPct val="20000"/>
              </a:spcBef>
              <a:buClr>
                <a:schemeClr val="accent5">
                  <a:lumMod val="60000"/>
                  <a:lumOff val="40000"/>
                </a:schemeClr>
              </a:buClr>
            </a:pPr>
            <a:r>
              <a:rPr lang="en-US" sz="2800" dirty="0">
                <a:solidFill>
                  <a:schemeClr val="tx2"/>
                </a:solidFill>
                <a:latin typeface="+mn-lt"/>
              </a:rPr>
              <a:t>What is the equation for </a:t>
            </a:r>
            <a:r>
              <a:rPr lang="en-US" sz="2800" dirty="0" err="1">
                <a:solidFill>
                  <a:schemeClr val="tx2"/>
                </a:solidFill>
                <a:latin typeface="+mn-lt"/>
              </a:rPr>
              <a:t>C</a:t>
            </a:r>
            <a:r>
              <a:rPr lang="en-US" sz="2800" baseline="-25000" dirty="0" err="1">
                <a:solidFill>
                  <a:schemeClr val="tx2"/>
                </a:solidFill>
                <a:latin typeface="+mn-lt"/>
              </a:rPr>
              <a:t>out</a:t>
            </a:r>
            <a:r>
              <a:rPr lang="en-US" sz="2800" dirty="0">
                <a:solidFill>
                  <a:schemeClr val="tx2"/>
                </a:solidFill>
                <a:latin typeface="+mn-lt"/>
              </a:rPr>
              <a:t>?</a:t>
            </a:r>
          </a:p>
          <a:p>
            <a:pPr marL="742950" indent="-742950">
              <a:buClr>
                <a:schemeClr val="accent5">
                  <a:lumMod val="60000"/>
                  <a:lumOff val="40000"/>
                </a:schemeClr>
              </a:buClr>
              <a:buFont typeface="+mj-lt"/>
              <a:buAutoNum type="alphaLcParenR"/>
            </a:pPr>
            <a:r>
              <a:rPr lang="en-US" sz="2800" dirty="0">
                <a:solidFill>
                  <a:schemeClr val="tx2"/>
                </a:solidFill>
                <a:latin typeface="+mn-lt"/>
              </a:rPr>
              <a:t>A + B</a:t>
            </a:r>
          </a:p>
          <a:p>
            <a:pPr marL="742950" indent="-742950">
              <a:buClr>
                <a:schemeClr val="accent5">
                  <a:lumMod val="60000"/>
                  <a:lumOff val="40000"/>
                </a:schemeClr>
              </a:buClr>
              <a:buFont typeface="+mj-lt"/>
              <a:buAutoNum type="alphaLcParenR"/>
            </a:pPr>
            <a:r>
              <a:rPr lang="en-US" sz="2800" dirty="0">
                <a:solidFill>
                  <a:schemeClr val="tx2"/>
                </a:solidFill>
                <a:latin typeface="+mn-lt"/>
              </a:rPr>
              <a:t>AB</a:t>
            </a:r>
          </a:p>
          <a:p>
            <a:pPr marL="742950" indent="-742950">
              <a:buClr>
                <a:schemeClr val="accent5">
                  <a:lumMod val="60000"/>
                  <a:lumOff val="40000"/>
                </a:schemeClr>
              </a:buClr>
              <a:buFont typeface="+mj-lt"/>
              <a:buAutoNum type="alphaLcParenR"/>
            </a:pPr>
            <a:r>
              <a:rPr lang="en-US" sz="2800" dirty="0">
                <a:solidFill>
                  <a:schemeClr val="tx2"/>
                </a:solidFill>
                <a:latin typeface="+mn-lt"/>
              </a:rPr>
              <a:t>A </a:t>
            </a:r>
            <a:r>
              <a:rPr lang="en-US" sz="2800" dirty="0">
                <a:solidFill>
                  <a:schemeClr val="tx2"/>
                </a:solidFill>
                <a:latin typeface="+mn-lt"/>
                <a:sym typeface="Symbol"/>
              </a:rPr>
              <a:t> B</a:t>
            </a:r>
          </a:p>
          <a:p>
            <a:pPr marL="742950" indent="-742950">
              <a:buClr>
                <a:schemeClr val="accent5">
                  <a:lumMod val="60000"/>
                  <a:lumOff val="40000"/>
                </a:schemeClr>
              </a:buClr>
              <a:buFont typeface="+mj-lt"/>
              <a:buAutoNum type="alphaLcParenR"/>
            </a:pPr>
            <a:r>
              <a:rPr lang="en-US" sz="2800" dirty="0">
                <a:solidFill>
                  <a:schemeClr val="tx2"/>
                </a:solidFill>
                <a:latin typeface="+mn-lt"/>
              </a:rPr>
              <a:t>A + !B</a:t>
            </a:r>
          </a:p>
          <a:p>
            <a:pPr marL="742950" indent="-742950">
              <a:buClr>
                <a:schemeClr val="accent5">
                  <a:lumMod val="60000"/>
                  <a:lumOff val="40000"/>
                </a:schemeClr>
              </a:buClr>
              <a:buFont typeface="+mj-lt"/>
              <a:buAutoNum type="alphaLcParenR"/>
            </a:pPr>
            <a:r>
              <a:rPr lang="en-US" sz="2800" dirty="0">
                <a:solidFill>
                  <a:schemeClr val="tx2"/>
                </a:solidFill>
                <a:latin typeface="+mn-lt"/>
              </a:rPr>
              <a:t>!A!B</a:t>
            </a:r>
          </a:p>
        </p:txBody>
      </p:sp>
      <p:sp>
        <p:nvSpPr>
          <p:cNvPr id="8" name="Rectangle 7">
            <a:extLst>
              <a:ext uri="{FF2B5EF4-FFF2-40B4-BE49-F238E27FC236}">
                <a16:creationId xmlns:a16="http://schemas.microsoft.com/office/drawing/2014/main" id="{2C724453-3519-A248-8633-55D13F5B01F7}"/>
              </a:ext>
            </a:extLst>
          </p:cNvPr>
          <p:cNvSpPr/>
          <p:nvPr/>
        </p:nvSpPr>
        <p:spPr>
          <a:xfrm>
            <a:off x="3550921" y="3491350"/>
            <a:ext cx="4939936" cy="32922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09331605-6259-AC4F-B422-DBAB5EC0BE30}"/>
              </a:ext>
            </a:extLst>
          </p:cNvPr>
          <p:cNvGraphicFramePr>
            <a:graphicFrameLocks noGrp="1"/>
          </p:cNvGraphicFramePr>
          <p:nvPr>
            <p:extLst>
              <p:ext uri="{D42A27DB-BD31-4B8C-83A1-F6EECF244321}">
                <p14:modId xmlns:p14="http://schemas.microsoft.com/office/powerpoint/2010/main" val="3778576529"/>
              </p:ext>
            </p:extLst>
          </p:nvPr>
        </p:nvGraphicFramePr>
        <p:xfrm>
          <a:off x="533399" y="3962400"/>
          <a:ext cx="2680065" cy="2286000"/>
        </p:xfrm>
        <a:graphic>
          <a:graphicData uri="http://schemas.openxmlformats.org/drawingml/2006/table">
            <a:tbl>
              <a:tblPr firstRow="1" bandRow="1">
                <a:tableStyleId>{5C22544A-7EE6-4342-B048-85BDC9FD1C3A}</a:tableStyleId>
              </a:tblPr>
              <a:tblGrid>
                <a:gridCol w="574299">
                  <a:extLst>
                    <a:ext uri="{9D8B030D-6E8A-4147-A177-3AD203B41FA5}">
                      <a16:colId xmlns:a16="http://schemas.microsoft.com/office/drawing/2014/main" val="20000"/>
                    </a:ext>
                  </a:extLst>
                </a:gridCol>
                <a:gridCol w="474422">
                  <a:extLst>
                    <a:ext uri="{9D8B030D-6E8A-4147-A177-3AD203B41FA5}">
                      <a16:colId xmlns:a16="http://schemas.microsoft.com/office/drawing/2014/main" val="20001"/>
                    </a:ext>
                  </a:extLst>
                </a:gridCol>
                <a:gridCol w="815672">
                  <a:extLst>
                    <a:ext uri="{9D8B030D-6E8A-4147-A177-3AD203B41FA5}">
                      <a16:colId xmlns:a16="http://schemas.microsoft.com/office/drawing/2014/main" val="20002"/>
                    </a:ext>
                  </a:extLst>
                </a:gridCol>
                <a:gridCol w="815672">
                  <a:extLst>
                    <a:ext uri="{9D8B030D-6E8A-4147-A177-3AD203B41FA5}">
                      <a16:colId xmlns:a16="http://schemas.microsoft.com/office/drawing/2014/main" val="20003"/>
                    </a:ext>
                  </a:extLst>
                </a:gridCol>
              </a:tblGrid>
              <a:tr h="370840">
                <a:tc>
                  <a:txBody>
                    <a:bodyPr/>
                    <a:lstStyle/>
                    <a:p>
                      <a:r>
                        <a:rPr lang="en-US" dirty="0"/>
                        <a:t>A</a:t>
                      </a:r>
                      <a:endParaRPr lang="en-US" dirty="0">
                        <a:solidFill>
                          <a:schemeClr val="tx2"/>
                        </a:solidFill>
                      </a:endParaRPr>
                    </a:p>
                  </a:txBody>
                  <a:tcPr/>
                </a:tc>
                <a:tc>
                  <a:txBody>
                    <a:bodyPr/>
                    <a:lstStyle/>
                    <a:p>
                      <a:r>
                        <a:rPr lang="en-US" dirty="0"/>
                        <a:t>B</a:t>
                      </a:r>
                      <a:endParaRPr lang="en-US" dirty="0">
                        <a:solidFill>
                          <a:schemeClr val="tx2"/>
                        </a:solidFill>
                      </a:endParaRPr>
                    </a:p>
                  </a:txBody>
                  <a:tcPr/>
                </a:tc>
                <a:tc>
                  <a:txBody>
                    <a:bodyPr/>
                    <a:lstStyle/>
                    <a:p>
                      <a:r>
                        <a:rPr lang="en-US" dirty="0" err="1"/>
                        <a:t>C</a:t>
                      </a:r>
                      <a:r>
                        <a:rPr lang="en-US" baseline="-25000" dirty="0" err="1"/>
                        <a:t>out</a:t>
                      </a:r>
                      <a:endParaRPr lang="en-US" baseline="-25000" dirty="0">
                        <a:solidFill>
                          <a:schemeClr val="tx2"/>
                        </a:solidFill>
                      </a:endParaRPr>
                    </a:p>
                  </a:txBody>
                  <a:tcPr/>
                </a:tc>
                <a:tc>
                  <a:txBody>
                    <a:bodyPr/>
                    <a:lstStyle/>
                    <a:p>
                      <a:r>
                        <a:rPr lang="en-US" dirty="0"/>
                        <a:t>S</a:t>
                      </a:r>
                      <a:endParaRPr lang="en-US" dirty="0">
                        <a:solidFill>
                          <a:schemeClr val="tx2"/>
                        </a:solidFill>
                      </a:endParaRPr>
                    </a:p>
                  </a:txBody>
                  <a:tcPr/>
                </a:tc>
                <a:extLst>
                  <a:ext uri="{0D108BD9-81ED-4DB2-BD59-A6C34878D82A}">
                    <a16:rowId xmlns:a16="http://schemas.microsoft.com/office/drawing/2014/main" val="10000"/>
                  </a:ext>
                </a:extLst>
              </a:tr>
              <a:tr h="370840">
                <a:tc>
                  <a:txBody>
                    <a:bodyPr/>
                    <a:lstStyle/>
                    <a:p>
                      <a:r>
                        <a:rPr lang="en-US" dirty="0"/>
                        <a:t>0</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1"/>
                  </a:ext>
                </a:extLst>
              </a:tr>
              <a:tr h="370840">
                <a:tc>
                  <a:txBody>
                    <a:bodyPr/>
                    <a:lstStyle/>
                    <a:p>
                      <a:r>
                        <a:rPr lang="en-US" dirty="0"/>
                        <a:t>0</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dirty="0"/>
                        <a:t>1</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3"/>
                  </a:ext>
                </a:extLst>
              </a:tr>
              <a:tr h="370840">
                <a:tc>
                  <a:txBody>
                    <a:bodyPr/>
                    <a:lstStyle/>
                    <a:p>
                      <a:r>
                        <a:rPr lang="en-US" dirty="0"/>
                        <a:t>1</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4"/>
                  </a:ext>
                </a:extLst>
              </a:tr>
            </a:tbl>
          </a:graphicData>
        </a:graphic>
      </p:graphicFrame>
      <p:sp>
        <p:nvSpPr>
          <p:cNvPr id="10" name="Rectangle 3">
            <a:extLst>
              <a:ext uri="{FF2B5EF4-FFF2-40B4-BE49-F238E27FC236}">
                <a16:creationId xmlns:a16="http://schemas.microsoft.com/office/drawing/2014/main" id="{CC743C17-30DE-C84E-8F10-D7CD1907DE11}"/>
              </a:ext>
            </a:extLst>
          </p:cNvPr>
          <p:cNvSpPr>
            <a:spLocks noChangeArrowheads="1"/>
          </p:cNvSpPr>
          <p:nvPr>
            <p:custDataLst>
              <p:tags r:id="rId2"/>
            </p:custDataLst>
          </p:nvPr>
        </p:nvSpPr>
        <p:spPr bwMode="auto">
          <a:xfrm>
            <a:off x="1810294" y="2136079"/>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1" name="Line 6">
            <a:extLst>
              <a:ext uri="{FF2B5EF4-FFF2-40B4-BE49-F238E27FC236}">
                <a16:creationId xmlns:a16="http://schemas.microsoft.com/office/drawing/2014/main" id="{0A2A167E-DA6E-A041-B04A-449FD7DA91AF}"/>
              </a:ext>
            </a:extLst>
          </p:cNvPr>
          <p:cNvSpPr>
            <a:spLocks noChangeShapeType="1"/>
          </p:cNvSpPr>
          <p:nvPr>
            <p:custDataLst>
              <p:tags r:id="rId3"/>
            </p:custDataLst>
          </p:nvPr>
        </p:nvSpPr>
        <p:spPr bwMode="auto">
          <a:xfrm>
            <a:off x="202692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2" name="Line 7">
            <a:extLst>
              <a:ext uri="{FF2B5EF4-FFF2-40B4-BE49-F238E27FC236}">
                <a16:creationId xmlns:a16="http://schemas.microsoft.com/office/drawing/2014/main" id="{098AD4AE-DDFE-004C-9770-995310A329F4}"/>
              </a:ext>
            </a:extLst>
          </p:cNvPr>
          <p:cNvSpPr>
            <a:spLocks noChangeShapeType="1"/>
          </p:cNvSpPr>
          <p:nvPr>
            <p:custDataLst>
              <p:tags r:id="rId4"/>
            </p:custDataLst>
          </p:nvPr>
        </p:nvSpPr>
        <p:spPr bwMode="auto">
          <a:xfrm>
            <a:off x="270510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3" name="Line 10">
            <a:extLst>
              <a:ext uri="{FF2B5EF4-FFF2-40B4-BE49-F238E27FC236}">
                <a16:creationId xmlns:a16="http://schemas.microsoft.com/office/drawing/2014/main" id="{779CBD1F-6BEC-A449-803C-23C498D8EA32}"/>
              </a:ext>
            </a:extLst>
          </p:cNvPr>
          <p:cNvSpPr>
            <a:spLocks noChangeShapeType="1"/>
          </p:cNvSpPr>
          <p:nvPr>
            <p:custDataLst>
              <p:tags r:id="rId5"/>
            </p:custDataLst>
          </p:nvPr>
        </p:nvSpPr>
        <p:spPr bwMode="auto">
          <a:xfrm flipH="1">
            <a:off x="1353094" y="239668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4" name="Line 11">
            <a:extLst>
              <a:ext uri="{FF2B5EF4-FFF2-40B4-BE49-F238E27FC236}">
                <a16:creationId xmlns:a16="http://schemas.microsoft.com/office/drawing/2014/main" id="{86B86DB8-53A7-304B-B74C-C7FD952E60A0}"/>
              </a:ext>
            </a:extLst>
          </p:cNvPr>
          <p:cNvSpPr>
            <a:spLocks noChangeShapeType="1"/>
          </p:cNvSpPr>
          <p:nvPr>
            <p:custDataLst>
              <p:tags r:id="rId6"/>
            </p:custDataLst>
          </p:nvPr>
        </p:nvSpPr>
        <p:spPr bwMode="auto">
          <a:xfrm>
            <a:off x="2457994" y="2597744"/>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15" name="TextBox 14">
            <a:extLst>
              <a:ext uri="{FF2B5EF4-FFF2-40B4-BE49-F238E27FC236}">
                <a16:creationId xmlns:a16="http://schemas.microsoft.com/office/drawing/2014/main" id="{17EADB04-1DDC-2E46-A069-4F7A62722487}"/>
              </a:ext>
            </a:extLst>
          </p:cNvPr>
          <p:cNvSpPr txBox="1"/>
          <p:nvPr>
            <p:custDataLst>
              <p:tags r:id="rId7"/>
            </p:custDataLst>
          </p:nvPr>
        </p:nvSpPr>
        <p:spPr bwMode="auto">
          <a:xfrm>
            <a:off x="1874520" y="1123751"/>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16" name="TextBox 15">
            <a:extLst>
              <a:ext uri="{FF2B5EF4-FFF2-40B4-BE49-F238E27FC236}">
                <a16:creationId xmlns:a16="http://schemas.microsoft.com/office/drawing/2014/main" id="{F9B18BFD-6954-C24E-A42D-6FFC3C2F9ED7}"/>
              </a:ext>
            </a:extLst>
          </p:cNvPr>
          <p:cNvSpPr txBox="1"/>
          <p:nvPr>
            <p:custDataLst>
              <p:tags r:id="rId8"/>
            </p:custDataLst>
          </p:nvPr>
        </p:nvSpPr>
        <p:spPr bwMode="auto">
          <a:xfrm>
            <a:off x="2552700" y="113213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17" name="TextBox 16">
            <a:extLst>
              <a:ext uri="{FF2B5EF4-FFF2-40B4-BE49-F238E27FC236}">
                <a16:creationId xmlns:a16="http://schemas.microsoft.com/office/drawing/2014/main" id="{2759F733-FDB9-DA49-976C-11357C13B1B5}"/>
              </a:ext>
            </a:extLst>
          </p:cNvPr>
          <p:cNvSpPr txBox="1"/>
          <p:nvPr>
            <p:custDataLst>
              <p:tags r:id="rId9"/>
            </p:custDataLst>
          </p:nvPr>
        </p:nvSpPr>
        <p:spPr bwMode="auto">
          <a:xfrm>
            <a:off x="2305594" y="3054944"/>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18" name="TextBox 17">
            <a:extLst>
              <a:ext uri="{FF2B5EF4-FFF2-40B4-BE49-F238E27FC236}">
                <a16:creationId xmlns:a16="http://schemas.microsoft.com/office/drawing/2014/main" id="{567FDA27-D068-8044-8AFB-DD261D8AAC8B}"/>
              </a:ext>
            </a:extLst>
          </p:cNvPr>
          <p:cNvSpPr txBox="1"/>
          <p:nvPr>
            <p:custDataLst>
              <p:tags r:id="rId10"/>
            </p:custDataLst>
          </p:nvPr>
        </p:nvSpPr>
        <p:spPr bwMode="auto">
          <a:xfrm>
            <a:off x="501832" y="2034030"/>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Tree>
    <p:extLst>
      <p:ext uri="{BB962C8B-B14F-4D97-AF65-F5344CB8AC3E}">
        <p14:creationId xmlns:p14="http://schemas.microsoft.com/office/powerpoint/2010/main" val="19520747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3165-2944-2847-B87F-2D365C5FFECA}"/>
              </a:ext>
            </a:extLst>
          </p:cNvPr>
          <p:cNvSpPr>
            <a:spLocks noGrp="1"/>
          </p:cNvSpPr>
          <p:nvPr>
            <p:ph type="title"/>
          </p:nvPr>
        </p:nvSpPr>
        <p:spPr/>
        <p:txBody>
          <a:bodyPr/>
          <a:lstStyle/>
          <a:p>
            <a:r>
              <a:rPr lang="en-US" dirty="0"/>
              <a:t>1-bit  Adder</a:t>
            </a:r>
          </a:p>
        </p:txBody>
      </p:sp>
      <p:sp>
        <p:nvSpPr>
          <p:cNvPr id="3" name="Slide Number Placeholder 2">
            <a:extLst>
              <a:ext uri="{FF2B5EF4-FFF2-40B4-BE49-F238E27FC236}">
                <a16:creationId xmlns:a16="http://schemas.microsoft.com/office/drawing/2014/main" id="{F6FE3E3D-D2A0-B143-B137-37FB147387CB}"/>
              </a:ext>
            </a:extLst>
          </p:cNvPr>
          <p:cNvSpPr>
            <a:spLocks noGrp="1"/>
          </p:cNvSpPr>
          <p:nvPr>
            <p:ph type="sldNum" sz="quarter" idx="10"/>
          </p:nvPr>
        </p:nvSpPr>
        <p:spPr/>
        <p:txBody>
          <a:bodyPr/>
          <a:lstStyle/>
          <a:p>
            <a:pPr>
              <a:defRPr/>
            </a:pPr>
            <a:fld id="{EFE0FDE5-1195-4879-940F-31B1BE8EAA1F}" type="slidenum">
              <a:rPr lang="en-US" smtClean="0"/>
              <a:pPr>
                <a:defRPr/>
              </a:pPr>
              <a:t>25</a:t>
            </a:fld>
            <a:endParaRPr lang="en-US"/>
          </a:p>
        </p:txBody>
      </p:sp>
      <p:sp>
        <p:nvSpPr>
          <p:cNvPr id="6" name="Rectangle 5">
            <a:extLst>
              <a:ext uri="{FF2B5EF4-FFF2-40B4-BE49-F238E27FC236}">
                <a16:creationId xmlns:a16="http://schemas.microsoft.com/office/drawing/2014/main" id="{99425644-4A9D-9C44-A395-BA8E894AD0A1}"/>
              </a:ext>
            </a:extLst>
          </p:cNvPr>
          <p:cNvSpPr/>
          <p:nvPr/>
        </p:nvSpPr>
        <p:spPr>
          <a:xfrm>
            <a:off x="3746863" y="811618"/>
            <a:ext cx="4743993" cy="2222147"/>
          </a:xfrm>
          <a:prstGeom prst="rect">
            <a:avLst/>
          </a:prstGeom>
        </p:spPr>
        <p:txBody>
          <a:bodyPr wrap="square">
            <a:spAutoFit/>
          </a:bodyPr>
          <a:lstStyle/>
          <a:p>
            <a:pPr marL="342900" indent="-342900">
              <a:spcBef>
                <a:spcPct val="20000"/>
              </a:spcBef>
              <a:buClr>
                <a:schemeClr val="tx2"/>
              </a:buClr>
            </a:pPr>
            <a:r>
              <a:rPr lang="en-US" sz="2800" dirty="0">
                <a:solidFill>
                  <a:schemeClr val="accent1"/>
                </a:solidFill>
                <a:latin typeface="+mn-lt"/>
              </a:rPr>
              <a:t>Half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two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No carry-in </a:t>
            </a:r>
          </a:p>
        </p:txBody>
      </p:sp>
      <p:sp>
        <p:nvSpPr>
          <p:cNvPr id="7" name="Rectangle 43">
            <a:extLst>
              <a:ext uri="{FF2B5EF4-FFF2-40B4-BE49-F238E27FC236}">
                <a16:creationId xmlns:a16="http://schemas.microsoft.com/office/drawing/2014/main" id="{E0AF0E66-24C4-6D4D-9C8B-2AA872753D58}"/>
              </a:ext>
            </a:extLst>
          </p:cNvPr>
          <p:cNvSpPr>
            <a:spLocks noChangeArrowheads="1"/>
          </p:cNvSpPr>
          <p:nvPr>
            <p:custDataLst>
              <p:tags r:id="rId1"/>
            </p:custDataLst>
          </p:nvPr>
        </p:nvSpPr>
        <p:spPr bwMode="auto">
          <a:xfrm>
            <a:off x="3746864" y="3491351"/>
            <a:ext cx="4743993" cy="3157644"/>
          </a:xfrm>
          <a:prstGeom prst="rect">
            <a:avLst/>
          </a:prstGeom>
          <a:noFill/>
          <a:ln w="9525">
            <a:noFill/>
            <a:round/>
            <a:headEnd/>
            <a:tailEnd/>
          </a:ln>
          <a:effectLst/>
        </p:spPr>
        <p:txBody>
          <a:bodyPr lIns="0" tIns="0" rIns="0" bIns="0">
            <a:noAutofit/>
          </a:bodyPr>
          <a:lstStyle/>
          <a:p>
            <a:pPr>
              <a:spcBef>
                <a:spcPct val="20000"/>
              </a:spcBef>
              <a:buClr>
                <a:schemeClr val="accent5">
                  <a:lumMod val="60000"/>
                  <a:lumOff val="40000"/>
                </a:schemeClr>
              </a:buClr>
            </a:pPr>
            <a:r>
              <a:rPr lang="en-US" sz="2800" i="1" dirty="0">
                <a:solidFill>
                  <a:schemeClr val="accent6"/>
                </a:solidFill>
                <a:latin typeface="+mn-lt"/>
              </a:rPr>
              <a:t>Clicker Question</a:t>
            </a:r>
          </a:p>
          <a:p>
            <a:pPr>
              <a:spcBef>
                <a:spcPct val="20000"/>
              </a:spcBef>
              <a:buClr>
                <a:schemeClr val="accent5">
                  <a:lumMod val="60000"/>
                  <a:lumOff val="40000"/>
                </a:schemeClr>
              </a:buClr>
            </a:pPr>
            <a:r>
              <a:rPr lang="en-US" sz="2800" dirty="0">
                <a:solidFill>
                  <a:schemeClr val="tx2"/>
                </a:solidFill>
                <a:latin typeface="+mn-lt"/>
              </a:rPr>
              <a:t>What is the equation for </a:t>
            </a:r>
            <a:r>
              <a:rPr lang="en-US" sz="2800" dirty="0" err="1">
                <a:solidFill>
                  <a:schemeClr val="tx2"/>
                </a:solidFill>
                <a:latin typeface="+mn-lt"/>
              </a:rPr>
              <a:t>C</a:t>
            </a:r>
            <a:r>
              <a:rPr lang="en-US" sz="2800" baseline="-25000" dirty="0" err="1">
                <a:solidFill>
                  <a:schemeClr val="tx2"/>
                </a:solidFill>
                <a:latin typeface="+mn-lt"/>
              </a:rPr>
              <a:t>out</a:t>
            </a:r>
            <a:r>
              <a:rPr lang="en-US" sz="2800" dirty="0">
                <a:solidFill>
                  <a:schemeClr val="tx2"/>
                </a:solidFill>
                <a:latin typeface="+mn-lt"/>
              </a:rPr>
              <a:t>?</a:t>
            </a:r>
          </a:p>
          <a:p>
            <a:pPr marL="742950" indent="-742950">
              <a:buClr>
                <a:schemeClr val="accent5">
                  <a:lumMod val="60000"/>
                  <a:lumOff val="40000"/>
                </a:schemeClr>
              </a:buClr>
              <a:buFont typeface="+mj-lt"/>
              <a:buAutoNum type="alphaLcParenR"/>
            </a:pPr>
            <a:r>
              <a:rPr lang="en-US" sz="2800" dirty="0">
                <a:solidFill>
                  <a:schemeClr val="tx2"/>
                </a:solidFill>
                <a:latin typeface="+mn-lt"/>
              </a:rPr>
              <a:t>A + B</a:t>
            </a:r>
          </a:p>
          <a:p>
            <a:pPr marL="742950" indent="-742950">
              <a:buClr>
                <a:schemeClr val="accent5">
                  <a:lumMod val="60000"/>
                  <a:lumOff val="40000"/>
                </a:schemeClr>
              </a:buClr>
              <a:buFont typeface="+mj-lt"/>
              <a:buAutoNum type="alphaLcParenR"/>
            </a:pPr>
            <a:r>
              <a:rPr lang="en-US" sz="2800" dirty="0">
                <a:solidFill>
                  <a:schemeClr val="tx2"/>
                </a:solidFill>
                <a:latin typeface="+mn-lt"/>
              </a:rPr>
              <a:t>AB</a:t>
            </a:r>
          </a:p>
          <a:p>
            <a:pPr marL="742950" indent="-742950">
              <a:buClr>
                <a:schemeClr val="accent5">
                  <a:lumMod val="60000"/>
                  <a:lumOff val="40000"/>
                </a:schemeClr>
              </a:buClr>
              <a:buFont typeface="+mj-lt"/>
              <a:buAutoNum type="alphaLcParenR"/>
            </a:pPr>
            <a:r>
              <a:rPr lang="en-US" sz="2800" dirty="0">
                <a:solidFill>
                  <a:schemeClr val="tx2"/>
                </a:solidFill>
                <a:latin typeface="+mn-lt"/>
              </a:rPr>
              <a:t>A </a:t>
            </a:r>
            <a:r>
              <a:rPr lang="en-US" sz="2800" dirty="0">
                <a:solidFill>
                  <a:schemeClr val="tx2"/>
                </a:solidFill>
                <a:latin typeface="+mn-lt"/>
                <a:sym typeface="Symbol"/>
              </a:rPr>
              <a:t> B</a:t>
            </a:r>
          </a:p>
          <a:p>
            <a:pPr marL="742950" indent="-742950">
              <a:buClr>
                <a:schemeClr val="accent5">
                  <a:lumMod val="60000"/>
                  <a:lumOff val="40000"/>
                </a:schemeClr>
              </a:buClr>
              <a:buFont typeface="+mj-lt"/>
              <a:buAutoNum type="alphaLcParenR"/>
            </a:pPr>
            <a:r>
              <a:rPr lang="en-US" sz="2800" dirty="0">
                <a:solidFill>
                  <a:schemeClr val="tx2"/>
                </a:solidFill>
                <a:latin typeface="+mn-lt"/>
              </a:rPr>
              <a:t>A + !B</a:t>
            </a:r>
          </a:p>
          <a:p>
            <a:pPr marL="742950" indent="-742950">
              <a:buClr>
                <a:schemeClr val="accent5">
                  <a:lumMod val="60000"/>
                  <a:lumOff val="40000"/>
                </a:schemeClr>
              </a:buClr>
              <a:buFont typeface="+mj-lt"/>
              <a:buAutoNum type="alphaLcParenR"/>
            </a:pPr>
            <a:r>
              <a:rPr lang="en-US" sz="2800" dirty="0">
                <a:solidFill>
                  <a:schemeClr val="tx2"/>
                </a:solidFill>
                <a:latin typeface="+mn-lt"/>
              </a:rPr>
              <a:t>!A!B</a:t>
            </a:r>
          </a:p>
        </p:txBody>
      </p:sp>
      <p:sp>
        <p:nvSpPr>
          <p:cNvPr id="8" name="Rectangle 7">
            <a:extLst>
              <a:ext uri="{FF2B5EF4-FFF2-40B4-BE49-F238E27FC236}">
                <a16:creationId xmlns:a16="http://schemas.microsoft.com/office/drawing/2014/main" id="{2C724453-3519-A248-8633-55D13F5B01F7}"/>
              </a:ext>
            </a:extLst>
          </p:cNvPr>
          <p:cNvSpPr/>
          <p:nvPr/>
        </p:nvSpPr>
        <p:spPr>
          <a:xfrm>
            <a:off x="3550921" y="3491350"/>
            <a:ext cx="4939936" cy="32922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09331605-6259-AC4F-B422-DBAB5EC0BE30}"/>
              </a:ext>
            </a:extLst>
          </p:cNvPr>
          <p:cNvGraphicFramePr>
            <a:graphicFrameLocks noGrp="1"/>
          </p:cNvGraphicFramePr>
          <p:nvPr>
            <p:extLst/>
          </p:nvPr>
        </p:nvGraphicFramePr>
        <p:xfrm>
          <a:off x="533399" y="3962400"/>
          <a:ext cx="2680065" cy="2286000"/>
        </p:xfrm>
        <a:graphic>
          <a:graphicData uri="http://schemas.openxmlformats.org/drawingml/2006/table">
            <a:tbl>
              <a:tblPr firstRow="1" bandRow="1">
                <a:tableStyleId>{5C22544A-7EE6-4342-B048-85BDC9FD1C3A}</a:tableStyleId>
              </a:tblPr>
              <a:tblGrid>
                <a:gridCol w="574299">
                  <a:extLst>
                    <a:ext uri="{9D8B030D-6E8A-4147-A177-3AD203B41FA5}">
                      <a16:colId xmlns:a16="http://schemas.microsoft.com/office/drawing/2014/main" val="20000"/>
                    </a:ext>
                  </a:extLst>
                </a:gridCol>
                <a:gridCol w="474422">
                  <a:extLst>
                    <a:ext uri="{9D8B030D-6E8A-4147-A177-3AD203B41FA5}">
                      <a16:colId xmlns:a16="http://schemas.microsoft.com/office/drawing/2014/main" val="20001"/>
                    </a:ext>
                  </a:extLst>
                </a:gridCol>
                <a:gridCol w="815672">
                  <a:extLst>
                    <a:ext uri="{9D8B030D-6E8A-4147-A177-3AD203B41FA5}">
                      <a16:colId xmlns:a16="http://schemas.microsoft.com/office/drawing/2014/main" val="20002"/>
                    </a:ext>
                  </a:extLst>
                </a:gridCol>
                <a:gridCol w="815672">
                  <a:extLst>
                    <a:ext uri="{9D8B030D-6E8A-4147-A177-3AD203B41FA5}">
                      <a16:colId xmlns:a16="http://schemas.microsoft.com/office/drawing/2014/main" val="20003"/>
                    </a:ext>
                  </a:extLst>
                </a:gridCol>
              </a:tblGrid>
              <a:tr h="370840">
                <a:tc>
                  <a:txBody>
                    <a:bodyPr/>
                    <a:lstStyle/>
                    <a:p>
                      <a:r>
                        <a:rPr lang="en-US" dirty="0"/>
                        <a:t>A</a:t>
                      </a:r>
                      <a:endParaRPr lang="en-US" dirty="0">
                        <a:solidFill>
                          <a:schemeClr val="tx2"/>
                        </a:solidFill>
                      </a:endParaRPr>
                    </a:p>
                  </a:txBody>
                  <a:tcPr/>
                </a:tc>
                <a:tc>
                  <a:txBody>
                    <a:bodyPr/>
                    <a:lstStyle/>
                    <a:p>
                      <a:r>
                        <a:rPr lang="en-US" dirty="0"/>
                        <a:t>B</a:t>
                      </a:r>
                      <a:endParaRPr lang="en-US" dirty="0">
                        <a:solidFill>
                          <a:schemeClr val="tx2"/>
                        </a:solidFill>
                      </a:endParaRPr>
                    </a:p>
                  </a:txBody>
                  <a:tcPr/>
                </a:tc>
                <a:tc>
                  <a:txBody>
                    <a:bodyPr/>
                    <a:lstStyle/>
                    <a:p>
                      <a:r>
                        <a:rPr lang="en-US" dirty="0" err="1"/>
                        <a:t>C</a:t>
                      </a:r>
                      <a:r>
                        <a:rPr lang="en-US" baseline="-25000" dirty="0" err="1"/>
                        <a:t>out</a:t>
                      </a:r>
                      <a:endParaRPr lang="en-US" baseline="-25000" dirty="0">
                        <a:solidFill>
                          <a:schemeClr val="tx2"/>
                        </a:solidFill>
                      </a:endParaRPr>
                    </a:p>
                  </a:txBody>
                  <a:tcPr/>
                </a:tc>
                <a:tc>
                  <a:txBody>
                    <a:bodyPr/>
                    <a:lstStyle/>
                    <a:p>
                      <a:r>
                        <a:rPr lang="en-US" dirty="0"/>
                        <a:t>S</a:t>
                      </a:r>
                      <a:endParaRPr lang="en-US" dirty="0">
                        <a:solidFill>
                          <a:schemeClr val="tx2"/>
                        </a:solidFill>
                      </a:endParaRPr>
                    </a:p>
                  </a:txBody>
                  <a:tcPr/>
                </a:tc>
                <a:extLst>
                  <a:ext uri="{0D108BD9-81ED-4DB2-BD59-A6C34878D82A}">
                    <a16:rowId xmlns:a16="http://schemas.microsoft.com/office/drawing/2014/main" val="10000"/>
                  </a:ext>
                </a:extLst>
              </a:tr>
              <a:tr h="370840">
                <a:tc>
                  <a:txBody>
                    <a:bodyPr/>
                    <a:lstStyle/>
                    <a:p>
                      <a:r>
                        <a:rPr lang="en-US" dirty="0"/>
                        <a:t>0</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1"/>
                  </a:ext>
                </a:extLst>
              </a:tr>
              <a:tr h="370840">
                <a:tc>
                  <a:txBody>
                    <a:bodyPr/>
                    <a:lstStyle/>
                    <a:p>
                      <a:r>
                        <a:rPr lang="en-US" dirty="0"/>
                        <a:t>0</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dirty="0"/>
                        <a:t>1</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3"/>
                  </a:ext>
                </a:extLst>
              </a:tr>
              <a:tr h="370840">
                <a:tc>
                  <a:txBody>
                    <a:bodyPr/>
                    <a:lstStyle/>
                    <a:p>
                      <a:r>
                        <a:rPr lang="en-US" dirty="0"/>
                        <a:t>1</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endParaRPr lang="en-US" dirty="0">
                        <a:solidFill>
                          <a:schemeClr val="tx2"/>
                        </a:solidFill>
                      </a:endParaRPr>
                    </a:p>
                  </a:txBody>
                  <a:tcPr/>
                </a:tc>
                <a:tc>
                  <a:txBody>
                    <a:bodyPr/>
                    <a:lstStyle/>
                    <a:p>
                      <a:endParaRPr lang="en-US" dirty="0">
                        <a:solidFill>
                          <a:schemeClr val="tx2"/>
                        </a:solidFill>
                      </a:endParaRPr>
                    </a:p>
                  </a:txBody>
                  <a:tcPr/>
                </a:tc>
                <a:extLst>
                  <a:ext uri="{0D108BD9-81ED-4DB2-BD59-A6C34878D82A}">
                    <a16:rowId xmlns:a16="http://schemas.microsoft.com/office/drawing/2014/main" val="10004"/>
                  </a:ext>
                </a:extLst>
              </a:tr>
            </a:tbl>
          </a:graphicData>
        </a:graphic>
      </p:graphicFrame>
      <p:sp>
        <p:nvSpPr>
          <p:cNvPr id="10" name="Rectangle 3">
            <a:extLst>
              <a:ext uri="{FF2B5EF4-FFF2-40B4-BE49-F238E27FC236}">
                <a16:creationId xmlns:a16="http://schemas.microsoft.com/office/drawing/2014/main" id="{CC743C17-30DE-C84E-8F10-D7CD1907DE11}"/>
              </a:ext>
            </a:extLst>
          </p:cNvPr>
          <p:cNvSpPr>
            <a:spLocks noChangeArrowheads="1"/>
          </p:cNvSpPr>
          <p:nvPr>
            <p:custDataLst>
              <p:tags r:id="rId2"/>
            </p:custDataLst>
          </p:nvPr>
        </p:nvSpPr>
        <p:spPr bwMode="auto">
          <a:xfrm>
            <a:off x="1810294" y="2136079"/>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1" name="Line 6">
            <a:extLst>
              <a:ext uri="{FF2B5EF4-FFF2-40B4-BE49-F238E27FC236}">
                <a16:creationId xmlns:a16="http://schemas.microsoft.com/office/drawing/2014/main" id="{0A2A167E-DA6E-A041-B04A-449FD7DA91AF}"/>
              </a:ext>
            </a:extLst>
          </p:cNvPr>
          <p:cNvSpPr>
            <a:spLocks noChangeShapeType="1"/>
          </p:cNvSpPr>
          <p:nvPr>
            <p:custDataLst>
              <p:tags r:id="rId3"/>
            </p:custDataLst>
          </p:nvPr>
        </p:nvSpPr>
        <p:spPr bwMode="auto">
          <a:xfrm>
            <a:off x="202692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2" name="Line 7">
            <a:extLst>
              <a:ext uri="{FF2B5EF4-FFF2-40B4-BE49-F238E27FC236}">
                <a16:creationId xmlns:a16="http://schemas.microsoft.com/office/drawing/2014/main" id="{098AD4AE-DDFE-004C-9770-995310A329F4}"/>
              </a:ext>
            </a:extLst>
          </p:cNvPr>
          <p:cNvSpPr>
            <a:spLocks noChangeShapeType="1"/>
          </p:cNvSpPr>
          <p:nvPr>
            <p:custDataLst>
              <p:tags r:id="rId4"/>
            </p:custDataLst>
          </p:nvPr>
        </p:nvSpPr>
        <p:spPr bwMode="auto">
          <a:xfrm>
            <a:off x="270510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3" name="Line 10">
            <a:extLst>
              <a:ext uri="{FF2B5EF4-FFF2-40B4-BE49-F238E27FC236}">
                <a16:creationId xmlns:a16="http://schemas.microsoft.com/office/drawing/2014/main" id="{779CBD1F-6BEC-A449-803C-23C498D8EA32}"/>
              </a:ext>
            </a:extLst>
          </p:cNvPr>
          <p:cNvSpPr>
            <a:spLocks noChangeShapeType="1"/>
          </p:cNvSpPr>
          <p:nvPr>
            <p:custDataLst>
              <p:tags r:id="rId5"/>
            </p:custDataLst>
          </p:nvPr>
        </p:nvSpPr>
        <p:spPr bwMode="auto">
          <a:xfrm flipH="1">
            <a:off x="1353094" y="239668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4" name="Line 11">
            <a:extLst>
              <a:ext uri="{FF2B5EF4-FFF2-40B4-BE49-F238E27FC236}">
                <a16:creationId xmlns:a16="http://schemas.microsoft.com/office/drawing/2014/main" id="{86B86DB8-53A7-304B-B74C-C7FD952E60A0}"/>
              </a:ext>
            </a:extLst>
          </p:cNvPr>
          <p:cNvSpPr>
            <a:spLocks noChangeShapeType="1"/>
          </p:cNvSpPr>
          <p:nvPr>
            <p:custDataLst>
              <p:tags r:id="rId6"/>
            </p:custDataLst>
          </p:nvPr>
        </p:nvSpPr>
        <p:spPr bwMode="auto">
          <a:xfrm>
            <a:off x="2457994" y="2597744"/>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15" name="TextBox 14">
            <a:extLst>
              <a:ext uri="{FF2B5EF4-FFF2-40B4-BE49-F238E27FC236}">
                <a16:creationId xmlns:a16="http://schemas.microsoft.com/office/drawing/2014/main" id="{17EADB04-1DDC-2E46-A069-4F7A62722487}"/>
              </a:ext>
            </a:extLst>
          </p:cNvPr>
          <p:cNvSpPr txBox="1"/>
          <p:nvPr>
            <p:custDataLst>
              <p:tags r:id="rId7"/>
            </p:custDataLst>
          </p:nvPr>
        </p:nvSpPr>
        <p:spPr bwMode="auto">
          <a:xfrm>
            <a:off x="1874520" y="1123751"/>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16" name="TextBox 15">
            <a:extLst>
              <a:ext uri="{FF2B5EF4-FFF2-40B4-BE49-F238E27FC236}">
                <a16:creationId xmlns:a16="http://schemas.microsoft.com/office/drawing/2014/main" id="{F9B18BFD-6954-C24E-A42D-6FFC3C2F9ED7}"/>
              </a:ext>
            </a:extLst>
          </p:cNvPr>
          <p:cNvSpPr txBox="1"/>
          <p:nvPr>
            <p:custDataLst>
              <p:tags r:id="rId8"/>
            </p:custDataLst>
          </p:nvPr>
        </p:nvSpPr>
        <p:spPr bwMode="auto">
          <a:xfrm>
            <a:off x="2552700" y="113213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17" name="TextBox 16">
            <a:extLst>
              <a:ext uri="{FF2B5EF4-FFF2-40B4-BE49-F238E27FC236}">
                <a16:creationId xmlns:a16="http://schemas.microsoft.com/office/drawing/2014/main" id="{2759F733-FDB9-DA49-976C-11357C13B1B5}"/>
              </a:ext>
            </a:extLst>
          </p:cNvPr>
          <p:cNvSpPr txBox="1"/>
          <p:nvPr>
            <p:custDataLst>
              <p:tags r:id="rId9"/>
            </p:custDataLst>
          </p:nvPr>
        </p:nvSpPr>
        <p:spPr bwMode="auto">
          <a:xfrm>
            <a:off x="2305594" y="3054944"/>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18" name="TextBox 17">
            <a:extLst>
              <a:ext uri="{FF2B5EF4-FFF2-40B4-BE49-F238E27FC236}">
                <a16:creationId xmlns:a16="http://schemas.microsoft.com/office/drawing/2014/main" id="{567FDA27-D068-8044-8AFB-DD261D8AAC8B}"/>
              </a:ext>
            </a:extLst>
          </p:cNvPr>
          <p:cNvSpPr txBox="1"/>
          <p:nvPr>
            <p:custDataLst>
              <p:tags r:id="rId10"/>
            </p:custDataLst>
          </p:nvPr>
        </p:nvSpPr>
        <p:spPr bwMode="auto">
          <a:xfrm>
            <a:off x="501832" y="2034030"/>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19" name="Oval 18"/>
          <p:cNvSpPr/>
          <p:nvPr/>
        </p:nvSpPr>
        <p:spPr>
          <a:xfrm>
            <a:off x="3276600" y="4810258"/>
            <a:ext cx="2438400" cy="52374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275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3165-2944-2847-B87F-2D365C5FFECA}"/>
              </a:ext>
            </a:extLst>
          </p:cNvPr>
          <p:cNvSpPr>
            <a:spLocks noGrp="1"/>
          </p:cNvSpPr>
          <p:nvPr>
            <p:ph type="title"/>
          </p:nvPr>
        </p:nvSpPr>
        <p:spPr/>
        <p:txBody>
          <a:bodyPr/>
          <a:lstStyle/>
          <a:p>
            <a:r>
              <a:rPr lang="en-US" dirty="0"/>
              <a:t>1-bit  Adder</a:t>
            </a:r>
          </a:p>
        </p:txBody>
      </p:sp>
      <p:sp>
        <p:nvSpPr>
          <p:cNvPr id="3" name="Slide Number Placeholder 2">
            <a:extLst>
              <a:ext uri="{FF2B5EF4-FFF2-40B4-BE49-F238E27FC236}">
                <a16:creationId xmlns:a16="http://schemas.microsoft.com/office/drawing/2014/main" id="{F6FE3E3D-D2A0-B143-B137-37FB147387CB}"/>
              </a:ext>
            </a:extLst>
          </p:cNvPr>
          <p:cNvSpPr>
            <a:spLocks noGrp="1"/>
          </p:cNvSpPr>
          <p:nvPr>
            <p:ph type="sldNum" sz="quarter" idx="10"/>
          </p:nvPr>
        </p:nvSpPr>
        <p:spPr/>
        <p:txBody>
          <a:bodyPr/>
          <a:lstStyle/>
          <a:p>
            <a:pPr>
              <a:defRPr/>
            </a:pPr>
            <a:fld id="{EFE0FDE5-1195-4879-940F-31B1BE8EAA1F}" type="slidenum">
              <a:rPr lang="en-US" smtClean="0"/>
              <a:pPr>
                <a:defRPr/>
              </a:pPr>
              <a:t>26</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9425644-4A9D-9C44-A395-BA8E894AD0A1}"/>
                  </a:ext>
                </a:extLst>
              </p:cNvPr>
              <p:cNvSpPr/>
              <p:nvPr/>
            </p:nvSpPr>
            <p:spPr>
              <a:xfrm>
                <a:off x="3746863" y="811618"/>
                <a:ext cx="4743993" cy="3552639"/>
              </a:xfrm>
              <a:prstGeom prst="rect">
                <a:avLst/>
              </a:prstGeom>
            </p:spPr>
            <p:txBody>
              <a:bodyPr wrap="square">
                <a:spAutoFit/>
              </a:bodyPr>
              <a:lstStyle/>
              <a:p>
                <a:pPr marL="342900" indent="-342900">
                  <a:spcBef>
                    <a:spcPct val="20000"/>
                  </a:spcBef>
                  <a:buClr>
                    <a:schemeClr val="tx2"/>
                  </a:buClr>
                </a:pPr>
                <a:r>
                  <a:rPr lang="en-US" sz="2800" dirty="0">
                    <a:solidFill>
                      <a:schemeClr val="accent1"/>
                    </a:solidFill>
                    <a:latin typeface="+mn-lt"/>
                  </a:rPr>
                  <a:t>Half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two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No carry-in </a:t>
                </a:r>
              </a:p>
              <a:p>
                <a:pPr marL="342900" indent="-342900">
                  <a:spcBef>
                    <a:spcPct val="20000"/>
                  </a:spcBef>
                  <a:buClr>
                    <a:schemeClr val="accent5">
                      <a:lumMod val="60000"/>
                      <a:lumOff val="40000"/>
                    </a:schemeClr>
                  </a:buClr>
                  <a:buFont typeface="Arial" pitchFamily="34" charset="0"/>
                  <a:buChar char="•"/>
                </a:pPr>
                <a:endParaRPr lang="en-US" dirty="0">
                  <a:solidFill>
                    <a:schemeClr val="tx2"/>
                  </a:solidFill>
                  <a:latin typeface="+mn-lt"/>
                </a:endParaRPr>
              </a:p>
              <a:p>
                <a:pPr marL="342900" indent="-342900">
                  <a:spcBef>
                    <a:spcPct val="20000"/>
                  </a:spcBef>
                  <a:buClr>
                    <a:schemeClr val="accent5">
                      <a:lumMod val="60000"/>
                      <a:lumOff val="40000"/>
                    </a:schemeClr>
                  </a:buClr>
                  <a:buFont typeface="Arial" pitchFamily="34" charset="0"/>
                  <a:buChar char="•"/>
                </a:pPr>
                <a:r>
                  <a:rPr lang="en-US" dirty="0">
                    <a:solidFill>
                      <a:schemeClr val="accent1"/>
                    </a:solidFill>
                    <a:latin typeface="+mn-lt"/>
                  </a:rPr>
                  <a:t>S = </a:t>
                </a:r>
                <a14:m>
                  <m:oMath xmlns:m="http://schemas.openxmlformats.org/officeDocument/2006/math">
                    <m:acc>
                      <m:accPr>
                        <m:chr m:val="̅"/>
                        <m:ctrlPr>
                          <a:rPr lang="en-US" i="1">
                            <a:solidFill>
                              <a:schemeClr val="accent1"/>
                            </a:solidFill>
                            <a:latin typeface="Cambria Math" panose="02040503050406030204" pitchFamily="18" charset="0"/>
                          </a:rPr>
                        </m:ctrlPr>
                      </m:accPr>
                      <m:e>
                        <m:r>
                          <m:rPr>
                            <m:sty m:val="p"/>
                          </m:rPr>
                          <a:rPr lang="en-US">
                            <a:solidFill>
                              <a:schemeClr val="accent1"/>
                            </a:solidFill>
                            <a:latin typeface="Cambria Math" panose="02040503050406030204" pitchFamily="18" charset="0"/>
                          </a:rPr>
                          <m:t>A</m:t>
                        </m:r>
                      </m:e>
                    </m:acc>
                  </m:oMath>
                </a14:m>
                <a:r>
                  <a:rPr lang="en-US" dirty="0">
                    <a:solidFill>
                      <a:schemeClr val="accent1"/>
                    </a:solidFill>
                    <a:latin typeface="+mn-lt"/>
                  </a:rPr>
                  <a:t>B + A</a:t>
                </a:r>
                <a14:m>
                  <m:oMath xmlns:m="http://schemas.openxmlformats.org/officeDocument/2006/math">
                    <m:acc>
                      <m:accPr>
                        <m:chr m:val="̅"/>
                        <m:ctrlPr>
                          <a:rPr lang="en-US" i="1" dirty="0">
                            <a:solidFill>
                              <a:schemeClr val="accent1"/>
                            </a:solidFill>
                            <a:latin typeface="Cambria Math" panose="02040503050406030204" pitchFamily="18" charset="0"/>
                          </a:rPr>
                        </m:ctrlPr>
                      </m:accPr>
                      <m:e>
                        <m:r>
                          <m:rPr>
                            <m:sty m:val="p"/>
                          </m:rPr>
                          <a:rPr lang="en-US" dirty="0">
                            <a:solidFill>
                              <a:schemeClr val="accent1"/>
                            </a:solidFill>
                            <a:latin typeface="Cambria Math" panose="02040503050406030204" pitchFamily="18" charset="0"/>
                          </a:rPr>
                          <m:t>B</m:t>
                        </m:r>
                      </m:e>
                    </m:acc>
                  </m:oMath>
                </a14:m>
                <a:endParaRPr lang="en-US" dirty="0">
                  <a:solidFill>
                    <a:schemeClr val="accent1"/>
                  </a:solidFill>
                  <a:latin typeface="+mn-lt"/>
                </a:endParaRPr>
              </a:p>
              <a:p>
                <a:pPr marL="342900" indent="-342900">
                  <a:spcBef>
                    <a:spcPct val="20000"/>
                  </a:spcBef>
                  <a:buClr>
                    <a:schemeClr val="accent5">
                      <a:lumMod val="60000"/>
                      <a:lumOff val="40000"/>
                    </a:schemeClr>
                  </a:buClr>
                  <a:buFont typeface="Arial" pitchFamily="34" charset="0"/>
                  <a:buChar char="•"/>
                </a:pPr>
                <a:r>
                  <a:rPr lang="en-US" dirty="0" err="1">
                    <a:solidFill>
                      <a:schemeClr val="accent1"/>
                    </a:solidFill>
                    <a:latin typeface="+mn-lt"/>
                  </a:rPr>
                  <a:t>C</a:t>
                </a:r>
                <a:r>
                  <a:rPr lang="en-US" baseline="-25000" dirty="0" err="1">
                    <a:solidFill>
                      <a:schemeClr val="accent1"/>
                    </a:solidFill>
                    <a:latin typeface="+mn-lt"/>
                  </a:rPr>
                  <a:t>out</a:t>
                </a:r>
                <a:r>
                  <a:rPr lang="en-US" dirty="0">
                    <a:solidFill>
                      <a:schemeClr val="accent1"/>
                    </a:solidFill>
                    <a:latin typeface="+mn-lt"/>
                  </a:rPr>
                  <a:t> = AB</a:t>
                </a:r>
              </a:p>
            </p:txBody>
          </p:sp>
        </mc:Choice>
        <mc:Fallback xmlns="">
          <p:sp>
            <p:nvSpPr>
              <p:cNvPr id="6" name="Rectangle 5">
                <a:extLst>
                  <a:ext uri="{FF2B5EF4-FFF2-40B4-BE49-F238E27FC236}">
                    <a16:creationId xmlns:a16="http://schemas.microsoft.com/office/drawing/2014/main" id="{99425644-4A9D-9C44-A395-BA8E894AD0A1}"/>
                  </a:ext>
                </a:extLst>
              </p:cNvPr>
              <p:cNvSpPr>
                <a:spLocks noRot="1" noChangeAspect="1" noMove="1" noResize="1" noEditPoints="1" noAdjustHandles="1" noChangeArrowheads="1" noChangeShapeType="1" noTextEdit="1"/>
              </p:cNvSpPr>
              <p:nvPr/>
            </p:nvSpPr>
            <p:spPr>
              <a:xfrm>
                <a:off x="3746863" y="811618"/>
                <a:ext cx="4743993" cy="3552639"/>
              </a:xfrm>
              <a:prstGeom prst="rect">
                <a:avLst/>
              </a:prstGeom>
              <a:blipFill>
                <a:blip r:embed="rId36"/>
                <a:stretch>
                  <a:fillRect l="-2400" t="-1779" b="-2491"/>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09331605-6259-AC4F-B422-DBAB5EC0BE30}"/>
              </a:ext>
            </a:extLst>
          </p:cNvPr>
          <p:cNvGraphicFramePr>
            <a:graphicFrameLocks noGrp="1"/>
          </p:cNvGraphicFramePr>
          <p:nvPr>
            <p:extLst>
              <p:ext uri="{D42A27DB-BD31-4B8C-83A1-F6EECF244321}">
                <p14:modId xmlns:p14="http://schemas.microsoft.com/office/powerpoint/2010/main" val="1792055973"/>
              </p:ext>
            </p:extLst>
          </p:nvPr>
        </p:nvGraphicFramePr>
        <p:xfrm>
          <a:off x="533399" y="3962400"/>
          <a:ext cx="2680065" cy="2286000"/>
        </p:xfrm>
        <a:graphic>
          <a:graphicData uri="http://schemas.openxmlformats.org/drawingml/2006/table">
            <a:tbl>
              <a:tblPr firstRow="1" bandRow="1">
                <a:tableStyleId>{5C22544A-7EE6-4342-B048-85BDC9FD1C3A}</a:tableStyleId>
              </a:tblPr>
              <a:tblGrid>
                <a:gridCol w="574299">
                  <a:extLst>
                    <a:ext uri="{9D8B030D-6E8A-4147-A177-3AD203B41FA5}">
                      <a16:colId xmlns:a16="http://schemas.microsoft.com/office/drawing/2014/main" val="20000"/>
                    </a:ext>
                  </a:extLst>
                </a:gridCol>
                <a:gridCol w="474422">
                  <a:extLst>
                    <a:ext uri="{9D8B030D-6E8A-4147-A177-3AD203B41FA5}">
                      <a16:colId xmlns:a16="http://schemas.microsoft.com/office/drawing/2014/main" val="20001"/>
                    </a:ext>
                  </a:extLst>
                </a:gridCol>
                <a:gridCol w="815672">
                  <a:extLst>
                    <a:ext uri="{9D8B030D-6E8A-4147-A177-3AD203B41FA5}">
                      <a16:colId xmlns:a16="http://schemas.microsoft.com/office/drawing/2014/main" val="20002"/>
                    </a:ext>
                  </a:extLst>
                </a:gridCol>
                <a:gridCol w="815672">
                  <a:extLst>
                    <a:ext uri="{9D8B030D-6E8A-4147-A177-3AD203B41FA5}">
                      <a16:colId xmlns:a16="http://schemas.microsoft.com/office/drawing/2014/main" val="20003"/>
                    </a:ext>
                  </a:extLst>
                </a:gridCol>
              </a:tblGrid>
              <a:tr h="370840">
                <a:tc>
                  <a:txBody>
                    <a:bodyPr/>
                    <a:lstStyle/>
                    <a:p>
                      <a:r>
                        <a:rPr lang="en-US" dirty="0"/>
                        <a:t>A</a:t>
                      </a:r>
                      <a:endParaRPr lang="en-US" dirty="0">
                        <a:solidFill>
                          <a:schemeClr val="tx2"/>
                        </a:solidFill>
                      </a:endParaRPr>
                    </a:p>
                  </a:txBody>
                  <a:tcPr/>
                </a:tc>
                <a:tc>
                  <a:txBody>
                    <a:bodyPr/>
                    <a:lstStyle/>
                    <a:p>
                      <a:r>
                        <a:rPr lang="en-US" dirty="0"/>
                        <a:t>B</a:t>
                      </a:r>
                      <a:endParaRPr lang="en-US" dirty="0">
                        <a:solidFill>
                          <a:schemeClr val="tx2"/>
                        </a:solidFill>
                      </a:endParaRPr>
                    </a:p>
                  </a:txBody>
                  <a:tcPr/>
                </a:tc>
                <a:tc>
                  <a:txBody>
                    <a:bodyPr/>
                    <a:lstStyle/>
                    <a:p>
                      <a:r>
                        <a:rPr lang="en-US" dirty="0" err="1"/>
                        <a:t>C</a:t>
                      </a:r>
                      <a:r>
                        <a:rPr lang="en-US" baseline="-25000" dirty="0" err="1"/>
                        <a:t>out</a:t>
                      </a:r>
                      <a:endParaRPr lang="en-US" baseline="-25000" dirty="0">
                        <a:solidFill>
                          <a:schemeClr val="tx2"/>
                        </a:solidFill>
                      </a:endParaRPr>
                    </a:p>
                  </a:txBody>
                  <a:tcPr/>
                </a:tc>
                <a:tc>
                  <a:txBody>
                    <a:bodyPr/>
                    <a:lstStyle/>
                    <a:p>
                      <a:r>
                        <a:rPr lang="en-US" dirty="0"/>
                        <a:t>S</a:t>
                      </a:r>
                      <a:endParaRPr lang="en-US" dirty="0">
                        <a:solidFill>
                          <a:schemeClr val="tx2"/>
                        </a:solidFill>
                      </a:endParaRPr>
                    </a:p>
                  </a:txBody>
                  <a:tcPr/>
                </a:tc>
                <a:extLst>
                  <a:ext uri="{0D108BD9-81ED-4DB2-BD59-A6C34878D82A}">
                    <a16:rowId xmlns:a16="http://schemas.microsoft.com/office/drawing/2014/main" val="10000"/>
                  </a:ext>
                </a:extLst>
              </a:tr>
              <a:tr h="370840">
                <a:tc>
                  <a:txBody>
                    <a:bodyPr/>
                    <a:lstStyle/>
                    <a:p>
                      <a:r>
                        <a:rPr lang="en-US" dirty="0"/>
                        <a:t>0</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0</a:t>
                      </a:r>
                      <a:endParaRPr lang="en-US" dirty="0">
                        <a:solidFill>
                          <a:srgbClr val="00B0F0"/>
                        </a:solidFill>
                      </a:endParaRPr>
                    </a:p>
                  </a:txBody>
                  <a:tcPr/>
                </a:tc>
                <a:extLst>
                  <a:ext uri="{0D108BD9-81ED-4DB2-BD59-A6C34878D82A}">
                    <a16:rowId xmlns:a16="http://schemas.microsoft.com/office/drawing/2014/main" val="10001"/>
                  </a:ext>
                </a:extLst>
              </a:tr>
              <a:tr h="370840">
                <a:tc>
                  <a:txBody>
                    <a:bodyPr/>
                    <a:lstStyle/>
                    <a:p>
                      <a:r>
                        <a:rPr lang="en-US" dirty="0"/>
                        <a:t>0</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1</a:t>
                      </a:r>
                      <a:endParaRPr lang="en-US" dirty="0">
                        <a:solidFill>
                          <a:srgbClr val="00B0F0"/>
                        </a:solidFill>
                      </a:endParaRPr>
                    </a:p>
                  </a:txBody>
                  <a:tcPr/>
                </a:tc>
                <a:extLst>
                  <a:ext uri="{0D108BD9-81ED-4DB2-BD59-A6C34878D82A}">
                    <a16:rowId xmlns:a16="http://schemas.microsoft.com/office/drawing/2014/main" val="10002"/>
                  </a:ext>
                </a:extLst>
              </a:tr>
              <a:tr h="370840">
                <a:tc>
                  <a:txBody>
                    <a:bodyPr/>
                    <a:lstStyle/>
                    <a:p>
                      <a:r>
                        <a:rPr lang="en-US" dirty="0"/>
                        <a:t>1</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1</a:t>
                      </a:r>
                      <a:endParaRPr lang="en-US" dirty="0">
                        <a:solidFill>
                          <a:srgbClr val="00B0F0"/>
                        </a:solidFill>
                      </a:endParaRPr>
                    </a:p>
                  </a:txBody>
                  <a:tcPr/>
                </a:tc>
                <a:extLst>
                  <a:ext uri="{0D108BD9-81ED-4DB2-BD59-A6C34878D82A}">
                    <a16:rowId xmlns:a16="http://schemas.microsoft.com/office/drawing/2014/main" val="10003"/>
                  </a:ext>
                </a:extLst>
              </a:tr>
              <a:tr h="370840">
                <a:tc>
                  <a:txBody>
                    <a:bodyPr/>
                    <a:lstStyle/>
                    <a:p>
                      <a:r>
                        <a:rPr lang="en-US" dirty="0"/>
                        <a:t>1</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r>
                        <a:rPr lang="en-US" dirty="0" smtClean="0">
                          <a:solidFill>
                            <a:srgbClr val="00B0F0"/>
                          </a:solidFill>
                        </a:rPr>
                        <a:t>1</a:t>
                      </a:r>
                      <a:endParaRPr lang="en-US" dirty="0">
                        <a:solidFill>
                          <a:srgbClr val="00B0F0"/>
                        </a:solidFill>
                      </a:endParaRPr>
                    </a:p>
                  </a:txBody>
                  <a:tcPr/>
                </a:tc>
                <a:tc>
                  <a:txBody>
                    <a:bodyPr/>
                    <a:lstStyle/>
                    <a:p>
                      <a:r>
                        <a:rPr lang="en-US" dirty="0" smtClean="0">
                          <a:solidFill>
                            <a:srgbClr val="00B0F0"/>
                          </a:solidFill>
                        </a:rPr>
                        <a:t>0</a:t>
                      </a:r>
                      <a:endParaRPr lang="en-US" dirty="0">
                        <a:solidFill>
                          <a:srgbClr val="00B0F0"/>
                        </a:solidFill>
                      </a:endParaRPr>
                    </a:p>
                  </a:txBody>
                  <a:tcPr/>
                </a:tc>
                <a:extLst>
                  <a:ext uri="{0D108BD9-81ED-4DB2-BD59-A6C34878D82A}">
                    <a16:rowId xmlns:a16="http://schemas.microsoft.com/office/drawing/2014/main" val="10004"/>
                  </a:ext>
                </a:extLst>
              </a:tr>
            </a:tbl>
          </a:graphicData>
        </a:graphic>
      </p:graphicFrame>
      <p:sp>
        <p:nvSpPr>
          <p:cNvPr id="10" name="Rectangle 3">
            <a:extLst>
              <a:ext uri="{FF2B5EF4-FFF2-40B4-BE49-F238E27FC236}">
                <a16:creationId xmlns:a16="http://schemas.microsoft.com/office/drawing/2014/main" id="{CC743C17-30DE-C84E-8F10-D7CD1907DE11}"/>
              </a:ext>
            </a:extLst>
          </p:cNvPr>
          <p:cNvSpPr>
            <a:spLocks noChangeArrowheads="1"/>
          </p:cNvSpPr>
          <p:nvPr>
            <p:custDataLst>
              <p:tags r:id="rId1"/>
            </p:custDataLst>
          </p:nvPr>
        </p:nvSpPr>
        <p:spPr bwMode="auto">
          <a:xfrm>
            <a:off x="1810294" y="2136079"/>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1" name="Line 6">
            <a:extLst>
              <a:ext uri="{FF2B5EF4-FFF2-40B4-BE49-F238E27FC236}">
                <a16:creationId xmlns:a16="http://schemas.microsoft.com/office/drawing/2014/main" id="{0A2A167E-DA6E-A041-B04A-449FD7DA91AF}"/>
              </a:ext>
            </a:extLst>
          </p:cNvPr>
          <p:cNvSpPr>
            <a:spLocks noChangeShapeType="1"/>
          </p:cNvSpPr>
          <p:nvPr>
            <p:custDataLst>
              <p:tags r:id="rId2"/>
            </p:custDataLst>
          </p:nvPr>
        </p:nvSpPr>
        <p:spPr bwMode="auto">
          <a:xfrm>
            <a:off x="202692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2" name="Line 7">
            <a:extLst>
              <a:ext uri="{FF2B5EF4-FFF2-40B4-BE49-F238E27FC236}">
                <a16:creationId xmlns:a16="http://schemas.microsoft.com/office/drawing/2014/main" id="{098AD4AE-DDFE-004C-9770-995310A329F4}"/>
              </a:ext>
            </a:extLst>
          </p:cNvPr>
          <p:cNvSpPr>
            <a:spLocks noChangeShapeType="1"/>
          </p:cNvSpPr>
          <p:nvPr>
            <p:custDataLst>
              <p:tags r:id="rId3"/>
            </p:custDataLst>
          </p:nvPr>
        </p:nvSpPr>
        <p:spPr bwMode="auto">
          <a:xfrm>
            <a:off x="270510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3" name="Line 10">
            <a:extLst>
              <a:ext uri="{FF2B5EF4-FFF2-40B4-BE49-F238E27FC236}">
                <a16:creationId xmlns:a16="http://schemas.microsoft.com/office/drawing/2014/main" id="{779CBD1F-6BEC-A449-803C-23C498D8EA32}"/>
              </a:ext>
            </a:extLst>
          </p:cNvPr>
          <p:cNvSpPr>
            <a:spLocks noChangeShapeType="1"/>
          </p:cNvSpPr>
          <p:nvPr>
            <p:custDataLst>
              <p:tags r:id="rId4"/>
            </p:custDataLst>
          </p:nvPr>
        </p:nvSpPr>
        <p:spPr bwMode="auto">
          <a:xfrm flipH="1">
            <a:off x="1353094" y="239668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4" name="Line 11">
            <a:extLst>
              <a:ext uri="{FF2B5EF4-FFF2-40B4-BE49-F238E27FC236}">
                <a16:creationId xmlns:a16="http://schemas.microsoft.com/office/drawing/2014/main" id="{86B86DB8-53A7-304B-B74C-C7FD952E60A0}"/>
              </a:ext>
            </a:extLst>
          </p:cNvPr>
          <p:cNvSpPr>
            <a:spLocks noChangeShapeType="1"/>
          </p:cNvSpPr>
          <p:nvPr>
            <p:custDataLst>
              <p:tags r:id="rId5"/>
            </p:custDataLst>
          </p:nvPr>
        </p:nvSpPr>
        <p:spPr bwMode="auto">
          <a:xfrm>
            <a:off x="2457994" y="2597744"/>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15" name="TextBox 14">
            <a:extLst>
              <a:ext uri="{FF2B5EF4-FFF2-40B4-BE49-F238E27FC236}">
                <a16:creationId xmlns:a16="http://schemas.microsoft.com/office/drawing/2014/main" id="{17EADB04-1DDC-2E46-A069-4F7A62722487}"/>
              </a:ext>
            </a:extLst>
          </p:cNvPr>
          <p:cNvSpPr txBox="1"/>
          <p:nvPr>
            <p:custDataLst>
              <p:tags r:id="rId6"/>
            </p:custDataLst>
          </p:nvPr>
        </p:nvSpPr>
        <p:spPr bwMode="auto">
          <a:xfrm>
            <a:off x="1874520" y="1123751"/>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16" name="TextBox 15">
            <a:extLst>
              <a:ext uri="{FF2B5EF4-FFF2-40B4-BE49-F238E27FC236}">
                <a16:creationId xmlns:a16="http://schemas.microsoft.com/office/drawing/2014/main" id="{F9B18BFD-6954-C24E-A42D-6FFC3C2F9ED7}"/>
              </a:ext>
            </a:extLst>
          </p:cNvPr>
          <p:cNvSpPr txBox="1"/>
          <p:nvPr>
            <p:custDataLst>
              <p:tags r:id="rId7"/>
            </p:custDataLst>
          </p:nvPr>
        </p:nvSpPr>
        <p:spPr bwMode="auto">
          <a:xfrm>
            <a:off x="2552700" y="113213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17" name="TextBox 16">
            <a:extLst>
              <a:ext uri="{FF2B5EF4-FFF2-40B4-BE49-F238E27FC236}">
                <a16:creationId xmlns:a16="http://schemas.microsoft.com/office/drawing/2014/main" id="{2759F733-FDB9-DA49-976C-11357C13B1B5}"/>
              </a:ext>
            </a:extLst>
          </p:cNvPr>
          <p:cNvSpPr txBox="1"/>
          <p:nvPr>
            <p:custDataLst>
              <p:tags r:id="rId8"/>
            </p:custDataLst>
          </p:nvPr>
        </p:nvSpPr>
        <p:spPr bwMode="auto">
          <a:xfrm>
            <a:off x="2305594" y="3054944"/>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18" name="TextBox 17">
            <a:extLst>
              <a:ext uri="{FF2B5EF4-FFF2-40B4-BE49-F238E27FC236}">
                <a16:creationId xmlns:a16="http://schemas.microsoft.com/office/drawing/2014/main" id="{567FDA27-D068-8044-8AFB-DD261D8AAC8B}"/>
              </a:ext>
            </a:extLst>
          </p:cNvPr>
          <p:cNvSpPr txBox="1"/>
          <p:nvPr>
            <p:custDataLst>
              <p:tags r:id="rId9"/>
            </p:custDataLst>
          </p:nvPr>
        </p:nvSpPr>
        <p:spPr bwMode="auto">
          <a:xfrm>
            <a:off x="501832" y="2034030"/>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50" name="Line 6">
            <a:extLst>
              <a:ext uri="{FF2B5EF4-FFF2-40B4-BE49-F238E27FC236}">
                <a16:creationId xmlns:a16="http://schemas.microsoft.com/office/drawing/2014/main" id="{60DF9CFD-0940-844A-ABEE-6BBB173A1615}"/>
              </a:ext>
            </a:extLst>
          </p:cNvPr>
          <p:cNvSpPr>
            <a:spLocks noChangeShapeType="1"/>
          </p:cNvSpPr>
          <p:nvPr>
            <p:custDataLst>
              <p:tags r:id="rId10"/>
            </p:custDataLst>
          </p:nvPr>
        </p:nvSpPr>
        <p:spPr bwMode="auto">
          <a:xfrm>
            <a:off x="5990895" y="5561261"/>
            <a:ext cx="207586"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51" name="AutoShape 4">
            <a:extLst>
              <a:ext uri="{FF2B5EF4-FFF2-40B4-BE49-F238E27FC236}">
                <a16:creationId xmlns:a16="http://schemas.microsoft.com/office/drawing/2014/main" id="{33C638D5-667A-B649-AB0B-547CFB8FDF7F}"/>
              </a:ext>
            </a:extLst>
          </p:cNvPr>
          <p:cNvSpPr>
            <a:spLocks noChangeArrowheads="1"/>
          </p:cNvSpPr>
          <p:nvPr>
            <p:custDataLst>
              <p:tags r:id="rId11"/>
            </p:custDataLst>
          </p:nvPr>
        </p:nvSpPr>
        <p:spPr bwMode="auto">
          <a:xfrm flipH="1">
            <a:off x="5508244" y="5493604"/>
            <a:ext cx="316483" cy="332245"/>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52" name="Line 7">
            <a:extLst>
              <a:ext uri="{FF2B5EF4-FFF2-40B4-BE49-F238E27FC236}">
                <a16:creationId xmlns:a16="http://schemas.microsoft.com/office/drawing/2014/main" id="{F2CE6E19-F769-6D47-834F-41A67CD06B50}"/>
              </a:ext>
            </a:extLst>
          </p:cNvPr>
          <p:cNvSpPr>
            <a:spLocks noChangeShapeType="1"/>
          </p:cNvSpPr>
          <p:nvPr>
            <p:custDataLst>
              <p:tags r:id="rId12"/>
            </p:custDataLst>
          </p:nvPr>
        </p:nvSpPr>
        <p:spPr bwMode="auto">
          <a:xfrm>
            <a:off x="5430456" y="5654243"/>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53" name="AutoShape 4">
            <a:extLst>
              <a:ext uri="{FF2B5EF4-FFF2-40B4-BE49-F238E27FC236}">
                <a16:creationId xmlns:a16="http://schemas.microsoft.com/office/drawing/2014/main" id="{0E0558BD-8E20-F549-8DBD-7B1F0811E637}"/>
              </a:ext>
            </a:extLst>
          </p:cNvPr>
          <p:cNvSpPr>
            <a:spLocks noChangeArrowheads="1"/>
          </p:cNvSpPr>
          <p:nvPr>
            <p:custDataLst>
              <p:tags r:id="rId13"/>
            </p:custDataLst>
          </p:nvPr>
        </p:nvSpPr>
        <p:spPr bwMode="auto">
          <a:xfrm flipH="1">
            <a:off x="5508246" y="5891692"/>
            <a:ext cx="314894" cy="304800"/>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54" name="Line 6">
            <a:extLst>
              <a:ext uri="{FF2B5EF4-FFF2-40B4-BE49-F238E27FC236}">
                <a16:creationId xmlns:a16="http://schemas.microsoft.com/office/drawing/2014/main" id="{8545BD92-B43D-0F47-8972-38D1033F6F37}"/>
              </a:ext>
            </a:extLst>
          </p:cNvPr>
          <p:cNvSpPr>
            <a:spLocks noChangeShapeType="1"/>
          </p:cNvSpPr>
          <p:nvPr>
            <p:custDataLst>
              <p:tags r:id="rId14"/>
            </p:custDataLst>
          </p:nvPr>
        </p:nvSpPr>
        <p:spPr bwMode="auto">
          <a:xfrm>
            <a:off x="5814856" y="5967891"/>
            <a:ext cx="378622" cy="1"/>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55" name="Line 7">
            <a:extLst>
              <a:ext uri="{FF2B5EF4-FFF2-40B4-BE49-F238E27FC236}">
                <a16:creationId xmlns:a16="http://schemas.microsoft.com/office/drawing/2014/main" id="{20BA5B0E-6430-374E-B437-029F33BC6151}"/>
              </a:ext>
            </a:extLst>
          </p:cNvPr>
          <p:cNvSpPr>
            <a:spLocks noChangeShapeType="1"/>
          </p:cNvSpPr>
          <p:nvPr>
            <p:custDataLst>
              <p:tags r:id="rId15"/>
            </p:custDataLst>
          </p:nvPr>
        </p:nvSpPr>
        <p:spPr bwMode="auto">
          <a:xfrm flipV="1">
            <a:off x="5432047" y="6044092"/>
            <a:ext cx="76200"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56" name="AutoShape 14">
            <a:extLst>
              <a:ext uri="{FF2B5EF4-FFF2-40B4-BE49-F238E27FC236}">
                <a16:creationId xmlns:a16="http://schemas.microsoft.com/office/drawing/2014/main" id="{47D0AA25-4C78-BE46-BA49-DC74B5BE3106}"/>
              </a:ext>
            </a:extLst>
          </p:cNvPr>
          <p:cNvSpPr>
            <a:spLocks noChangeArrowheads="1"/>
          </p:cNvSpPr>
          <p:nvPr>
            <p:custDataLst>
              <p:tags r:id="rId16"/>
            </p:custDataLst>
          </p:nvPr>
        </p:nvSpPr>
        <p:spPr bwMode="auto">
          <a:xfrm>
            <a:off x="5062725" y="5668945"/>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57" name="Line 17">
            <a:extLst>
              <a:ext uri="{FF2B5EF4-FFF2-40B4-BE49-F238E27FC236}">
                <a16:creationId xmlns:a16="http://schemas.microsoft.com/office/drawing/2014/main" id="{E10ED6CA-6968-AB40-8EFB-4F2518030CFA}"/>
              </a:ext>
            </a:extLst>
          </p:cNvPr>
          <p:cNvSpPr>
            <a:spLocks noChangeShapeType="1"/>
          </p:cNvSpPr>
          <p:nvPr>
            <p:custDataLst>
              <p:tags r:id="rId17"/>
            </p:custDataLst>
          </p:nvPr>
        </p:nvSpPr>
        <p:spPr bwMode="auto">
          <a:xfrm>
            <a:off x="4627739" y="5268831"/>
            <a:ext cx="289829"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58" name="Oval 10">
            <a:extLst>
              <a:ext uri="{FF2B5EF4-FFF2-40B4-BE49-F238E27FC236}">
                <a16:creationId xmlns:a16="http://schemas.microsoft.com/office/drawing/2014/main" id="{2BACB436-2BF8-8143-9B0E-24F686C59DA6}"/>
              </a:ext>
            </a:extLst>
          </p:cNvPr>
          <p:cNvSpPr>
            <a:spLocks noChangeArrowheads="1"/>
          </p:cNvSpPr>
          <p:nvPr>
            <p:custDataLst>
              <p:tags r:id="rId18"/>
            </p:custDataLst>
          </p:nvPr>
        </p:nvSpPr>
        <p:spPr bwMode="auto">
          <a:xfrm flipH="1">
            <a:off x="5824731" y="5493604"/>
            <a:ext cx="152400" cy="152400"/>
          </a:xfrm>
          <a:prstGeom prst="ellipse">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59" name="Line 16">
            <a:extLst>
              <a:ext uri="{FF2B5EF4-FFF2-40B4-BE49-F238E27FC236}">
                <a16:creationId xmlns:a16="http://schemas.microsoft.com/office/drawing/2014/main" id="{F019EC5E-5FB4-A54E-84AC-157CEA1E38B6}"/>
              </a:ext>
            </a:extLst>
          </p:cNvPr>
          <p:cNvSpPr>
            <a:spLocks noChangeShapeType="1"/>
          </p:cNvSpPr>
          <p:nvPr>
            <p:custDataLst>
              <p:tags r:id="rId19"/>
            </p:custDataLst>
          </p:nvPr>
        </p:nvSpPr>
        <p:spPr bwMode="auto">
          <a:xfrm rot="16200000" flipV="1">
            <a:off x="5585603" y="5368982"/>
            <a:ext cx="1222994" cy="7244"/>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60" name="TextBox 59">
            <a:extLst>
              <a:ext uri="{FF2B5EF4-FFF2-40B4-BE49-F238E27FC236}">
                <a16:creationId xmlns:a16="http://schemas.microsoft.com/office/drawing/2014/main" id="{5CC8811B-8C8F-DC41-9FBD-44EF967807B8}"/>
              </a:ext>
            </a:extLst>
          </p:cNvPr>
          <p:cNvSpPr txBox="1"/>
          <p:nvPr/>
        </p:nvSpPr>
        <p:spPr bwMode="auto">
          <a:xfrm flipH="1">
            <a:off x="4314957" y="4859712"/>
            <a:ext cx="479916" cy="322846"/>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err="1">
                <a:solidFill>
                  <a:schemeClr val="accent1"/>
                </a:solidFill>
                <a:latin typeface="+mj-lt"/>
              </a:rPr>
              <a:t>C</a:t>
            </a:r>
            <a:r>
              <a:rPr lang="en-US" sz="1400" baseline="-25000" dirty="0" err="1">
                <a:solidFill>
                  <a:schemeClr val="accent1"/>
                </a:solidFill>
                <a:latin typeface="+mj-lt"/>
              </a:rPr>
              <a:t>out</a:t>
            </a:r>
            <a:endParaRPr lang="en-US" sz="1400" baseline="-25000" dirty="0">
              <a:solidFill>
                <a:schemeClr val="accent1"/>
              </a:solidFill>
              <a:latin typeface="+mj-lt"/>
            </a:endParaRPr>
          </a:p>
        </p:txBody>
      </p:sp>
      <p:sp>
        <p:nvSpPr>
          <p:cNvPr id="61" name="Oval 10">
            <a:extLst>
              <a:ext uri="{FF2B5EF4-FFF2-40B4-BE49-F238E27FC236}">
                <a16:creationId xmlns:a16="http://schemas.microsoft.com/office/drawing/2014/main" id="{FB44104B-78A8-AA46-8DF4-E5779C2FF138}"/>
              </a:ext>
            </a:extLst>
          </p:cNvPr>
          <p:cNvSpPr>
            <a:spLocks noChangeArrowheads="1"/>
          </p:cNvSpPr>
          <p:nvPr>
            <p:custDataLst>
              <p:tags r:id="rId20"/>
            </p:custDataLst>
          </p:nvPr>
        </p:nvSpPr>
        <p:spPr bwMode="auto">
          <a:xfrm flipH="1">
            <a:off x="5838494" y="6027004"/>
            <a:ext cx="152400" cy="152400"/>
          </a:xfrm>
          <a:prstGeom prst="ellipse">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62" name="Line 16">
            <a:extLst>
              <a:ext uri="{FF2B5EF4-FFF2-40B4-BE49-F238E27FC236}">
                <a16:creationId xmlns:a16="http://schemas.microsoft.com/office/drawing/2014/main" id="{1A82817A-4155-8845-AA32-6D29CB7B7047}"/>
              </a:ext>
            </a:extLst>
          </p:cNvPr>
          <p:cNvSpPr>
            <a:spLocks noChangeShapeType="1"/>
          </p:cNvSpPr>
          <p:nvPr>
            <p:custDataLst>
              <p:tags r:id="rId21"/>
            </p:custDataLst>
          </p:nvPr>
        </p:nvSpPr>
        <p:spPr bwMode="auto">
          <a:xfrm rot="16200000" flipV="1">
            <a:off x="5689080" y="5425151"/>
            <a:ext cx="1342095" cy="1401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63" name="Line 16">
            <a:extLst>
              <a:ext uri="{FF2B5EF4-FFF2-40B4-BE49-F238E27FC236}">
                <a16:creationId xmlns:a16="http://schemas.microsoft.com/office/drawing/2014/main" id="{7BDFA0D1-3A5C-6B47-B68C-F2F6D21498BB}"/>
              </a:ext>
            </a:extLst>
          </p:cNvPr>
          <p:cNvSpPr>
            <a:spLocks noChangeShapeType="1"/>
          </p:cNvSpPr>
          <p:nvPr>
            <p:custDataLst>
              <p:tags r:id="rId22"/>
            </p:custDataLst>
          </p:nvPr>
        </p:nvSpPr>
        <p:spPr bwMode="auto">
          <a:xfrm rot="16200000" flipV="1">
            <a:off x="5401573" y="5675910"/>
            <a:ext cx="59812" cy="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64" name="Line 7">
            <a:extLst>
              <a:ext uri="{FF2B5EF4-FFF2-40B4-BE49-F238E27FC236}">
                <a16:creationId xmlns:a16="http://schemas.microsoft.com/office/drawing/2014/main" id="{F18C51C7-4E7A-B64A-B976-C95FAAAB342C}"/>
              </a:ext>
            </a:extLst>
          </p:cNvPr>
          <p:cNvSpPr>
            <a:spLocks noChangeShapeType="1"/>
          </p:cNvSpPr>
          <p:nvPr>
            <p:custDataLst>
              <p:tags r:id="rId23"/>
            </p:custDataLst>
          </p:nvPr>
        </p:nvSpPr>
        <p:spPr bwMode="auto">
          <a:xfrm>
            <a:off x="5355279" y="5950802"/>
            <a:ext cx="76200" cy="2"/>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65" name="Line 7">
            <a:extLst>
              <a:ext uri="{FF2B5EF4-FFF2-40B4-BE49-F238E27FC236}">
                <a16:creationId xmlns:a16="http://schemas.microsoft.com/office/drawing/2014/main" id="{BF4D9A55-46AD-E342-9341-C57783B53A96}"/>
              </a:ext>
            </a:extLst>
          </p:cNvPr>
          <p:cNvSpPr>
            <a:spLocks noChangeShapeType="1"/>
          </p:cNvSpPr>
          <p:nvPr>
            <p:custDataLst>
              <p:tags r:id="rId24"/>
            </p:custDataLst>
          </p:nvPr>
        </p:nvSpPr>
        <p:spPr bwMode="auto">
          <a:xfrm flipV="1">
            <a:off x="5355279" y="5722204"/>
            <a:ext cx="66348"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66" name="Rectangle 3">
            <a:extLst>
              <a:ext uri="{FF2B5EF4-FFF2-40B4-BE49-F238E27FC236}">
                <a16:creationId xmlns:a16="http://schemas.microsoft.com/office/drawing/2014/main" id="{51CF0C8B-EED3-1042-885D-14E927FE1D40}"/>
              </a:ext>
            </a:extLst>
          </p:cNvPr>
          <p:cNvSpPr>
            <a:spLocks noChangeArrowheads="1"/>
          </p:cNvSpPr>
          <p:nvPr>
            <p:custDataLst>
              <p:tags r:id="rId25"/>
            </p:custDataLst>
          </p:nvPr>
        </p:nvSpPr>
        <p:spPr bwMode="auto">
          <a:xfrm>
            <a:off x="4772653" y="4876800"/>
            <a:ext cx="1878026" cy="1371600"/>
          </a:xfrm>
          <a:prstGeom prst="rect">
            <a:avLst/>
          </a:prstGeom>
          <a:noFill/>
          <a:ln w="28575" algn="ctr">
            <a:solidFill>
              <a:schemeClr val="tx2"/>
            </a:solidFill>
            <a:miter lim="800000"/>
            <a:headEnd/>
            <a:tailEnd/>
          </a:ln>
          <a:effectLst/>
        </p:spPr>
        <p:txBody>
          <a:bodyPr wrap="square" anchor="ctr">
            <a:spAutoFit/>
          </a:bodyPr>
          <a:lstStyle/>
          <a:p>
            <a:endParaRPr lang="en-US"/>
          </a:p>
        </p:txBody>
      </p:sp>
      <p:cxnSp>
        <p:nvCxnSpPr>
          <p:cNvPr id="67" name="Straight Connector 66">
            <a:extLst>
              <a:ext uri="{FF2B5EF4-FFF2-40B4-BE49-F238E27FC236}">
                <a16:creationId xmlns:a16="http://schemas.microsoft.com/office/drawing/2014/main" id="{B3F58F5D-B68F-9248-B37E-E6BF88F05F57}"/>
              </a:ext>
            </a:extLst>
          </p:cNvPr>
          <p:cNvCxnSpPr/>
          <p:nvPr/>
        </p:nvCxnSpPr>
        <p:spPr>
          <a:xfrm>
            <a:off x="6193479" y="573285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Line 11">
            <a:extLst>
              <a:ext uri="{FF2B5EF4-FFF2-40B4-BE49-F238E27FC236}">
                <a16:creationId xmlns:a16="http://schemas.microsoft.com/office/drawing/2014/main" id="{3875FA5F-B317-9C41-8D65-D180361E5A5B}"/>
              </a:ext>
            </a:extLst>
          </p:cNvPr>
          <p:cNvSpPr>
            <a:spLocks noChangeShapeType="1"/>
          </p:cNvSpPr>
          <p:nvPr>
            <p:custDataLst>
              <p:tags r:id="rId26"/>
            </p:custDataLst>
          </p:nvPr>
        </p:nvSpPr>
        <p:spPr bwMode="auto">
          <a:xfrm>
            <a:off x="5823142" y="5781609"/>
            <a:ext cx="543991" cy="1395"/>
          </a:xfrm>
          <a:prstGeom prst="line">
            <a:avLst/>
          </a:prstGeom>
          <a:noFill/>
          <a:ln w="25560">
            <a:solidFill>
              <a:schemeClr val="tx2"/>
            </a:solidFill>
            <a:miter lim="800000"/>
            <a:headEnd/>
            <a:tailEnd type="oval"/>
          </a:ln>
          <a:effectLst/>
        </p:spPr>
        <p:txBody>
          <a:bodyPr/>
          <a:lstStyle/>
          <a:p>
            <a:endParaRPr lang="en-US" dirty="0">
              <a:latin typeface="Calibri" pitchFamily="34" charset="0"/>
            </a:endParaRPr>
          </a:p>
        </p:txBody>
      </p:sp>
      <p:sp>
        <p:nvSpPr>
          <p:cNvPr id="69" name="Line 16">
            <a:extLst>
              <a:ext uri="{FF2B5EF4-FFF2-40B4-BE49-F238E27FC236}">
                <a16:creationId xmlns:a16="http://schemas.microsoft.com/office/drawing/2014/main" id="{F2C25C7B-1CDF-014D-8AD0-4FCCA803D0DD}"/>
              </a:ext>
            </a:extLst>
          </p:cNvPr>
          <p:cNvSpPr>
            <a:spLocks noChangeShapeType="1"/>
          </p:cNvSpPr>
          <p:nvPr>
            <p:custDataLst>
              <p:tags r:id="rId27"/>
            </p:custDataLst>
          </p:nvPr>
        </p:nvSpPr>
        <p:spPr bwMode="auto">
          <a:xfrm rot="16200000">
            <a:off x="5414577" y="5997095"/>
            <a:ext cx="59814" cy="3"/>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70" name="Line 17">
            <a:extLst>
              <a:ext uri="{FF2B5EF4-FFF2-40B4-BE49-F238E27FC236}">
                <a16:creationId xmlns:a16="http://schemas.microsoft.com/office/drawing/2014/main" id="{1A5A13E0-6EC5-7A42-B946-FE648FBBD54B}"/>
              </a:ext>
            </a:extLst>
          </p:cNvPr>
          <p:cNvSpPr>
            <a:spLocks noChangeShapeType="1"/>
          </p:cNvSpPr>
          <p:nvPr>
            <p:custDataLst>
              <p:tags r:id="rId28"/>
            </p:custDataLst>
          </p:nvPr>
        </p:nvSpPr>
        <p:spPr bwMode="auto">
          <a:xfrm rot="16200000">
            <a:off x="4676824" y="6095858"/>
            <a:ext cx="594910" cy="1"/>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71" name="TextBox 70">
            <a:extLst>
              <a:ext uri="{FF2B5EF4-FFF2-40B4-BE49-F238E27FC236}">
                <a16:creationId xmlns:a16="http://schemas.microsoft.com/office/drawing/2014/main" id="{E7A58372-5C8E-8D4B-AE4A-0D8632641B42}"/>
              </a:ext>
            </a:extLst>
          </p:cNvPr>
          <p:cNvSpPr txBox="1"/>
          <p:nvPr/>
        </p:nvSpPr>
        <p:spPr bwMode="auto">
          <a:xfrm flipH="1">
            <a:off x="4927345" y="6155112"/>
            <a:ext cx="263511"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S</a:t>
            </a:r>
          </a:p>
        </p:txBody>
      </p:sp>
      <p:sp>
        <p:nvSpPr>
          <p:cNvPr id="72" name="TextBox 71">
            <a:extLst>
              <a:ext uri="{FF2B5EF4-FFF2-40B4-BE49-F238E27FC236}">
                <a16:creationId xmlns:a16="http://schemas.microsoft.com/office/drawing/2014/main" id="{4EA7F3E7-59F4-D743-AA2E-58CA7533F5C5}"/>
              </a:ext>
            </a:extLst>
          </p:cNvPr>
          <p:cNvSpPr txBox="1"/>
          <p:nvPr/>
        </p:nvSpPr>
        <p:spPr bwMode="auto">
          <a:xfrm flipH="1">
            <a:off x="6055506" y="4443892"/>
            <a:ext cx="285954"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A</a:t>
            </a:r>
          </a:p>
        </p:txBody>
      </p:sp>
      <p:sp>
        <p:nvSpPr>
          <p:cNvPr id="73" name="TextBox 72">
            <a:extLst>
              <a:ext uri="{FF2B5EF4-FFF2-40B4-BE49-F238E27FC236}">
                <a16:creationId xmlns:a16="http://schemas.microsoft.com/office/drawing/2014/main" id="{D44FC782-30ED-7943-8453-25A1B732CD33}"/>
              </a:ext>
            </a:extLst>
          </p:cNvPr>
          <p:cNvSpPr txBox="1"/>
          <p:nvPr/>
        </p:nvSpPr>
        <p:spPr bwMode="auto">
          <a:xfrm flipH="1">
            <a:off x="6214347" y="4443892"/>
            <a:ext cx="279541"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B</a:t>
            </a:r>
          </a:p>
        </p:txBody>
      </p:sp>
      <p:cxnSp>
        <p:nvCxnSpPr>
          <p:cNvPr id="74" name="Straight Connector 73">
            <a:extLst>
              <a:ext uri="{FF2B5EF4-FFF2-40B4-BE49-F238E27FC236}">
                <a16:creationId xmlns:a16="http://schemas.microsoft.com/office/drawing/2014/main" id="{B986EF51-850E-A244-BF81-DA34BD2C0F47}"/>
              </a:ext>
            </a:extLst>
          </p:cNvPr>
          <p:cNvCxnSpPr/>
          <p:nvPr/>
        </p:nvCxnSpPr>
        <p:spPr>
          <a:xfrm>
            <a:off x="6193479" y="607903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Line 16">
            <a:extLst>
              <a:ext uri="{FF2B5EF4-FFF2-40B4-BE49-F238E27FC236}">
                <a16:creationId xmlns:a16="http://schemas.microsoft.com/office/drawing/2014/main" id="{09389D6E-3608-EA4F-A2EC-408C068E77FD}"/>
              </a:ext>
            </a:extLst>
          </p:cNvPr>
          <p:cNvSpPr>
            <a:spLocks noChangeShapeType="1"/>
          </p:cNvSpPr>
          <p:nvPr>
            <p:custDataLst>
              <p:tags r:id="rId29"/>
            </p:custDataLst>
          </p:nvPr>
        </p:nvSpPr>
        <p:spPr bwMode="auto">
          <a:xfrm flipV="1">
            <a:off x="5990894" y="6103204"/>
            <a:ext cx="376239"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76" name="AutoShape 4">
            <a:extLst>
              <a:ext uri="{FF2B5EF4-FFF2-40B4-BE49-F238E27FC236}">
                <a16:creationId xmlns:a16="http://schemas.microsoft.com/office/drawing/2014/main" id="{66B8EAB2-A239-D34B-B000-B5A8D0C76444}"/>
              </a:ext>
            </a:extLst>
          </p:cNvPr>
          <p:cNvSpPr>
            <a:spLocks noChangeArrowheads="1"/>
          </p:cNvSpPr>
          <p:nvPr>
            <p:custDataLst>
              <p:tags r:id="rId30"/>
            </p:custDataLst>
          </p:nvPr>
        </p:nvSpPr>
        <p:spPr bwMode="auto">
          <a:xfrm flipH="1">
            <a:off x="4898079" y="5129692"/>
            <a:ext cx="314894" cy="304800"/>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77" name="Line 7">
            <a:extLst>
              <a:ext uri="{FF2B5EF4-FFF2-40B4-BE49-F238E27FC236}">
                <a16:creationId xmlns:a16="http://schemas.microsoft.com/office/drawing/2014/main" id="{81AB0561-1391-9940-9EDF-4AC82CF99A37}"/>
              </a:ext>
            </a:extLst>
          </p:cNvPr>
          <p:cNvSpPr>
            <a:spLocks noChangeShapeType="1"/>
          </p:cNvSpPr>
          <p:nvPr>
            <p:custDataLst>
              <p:tags r:id="rId31"/>
            </p:custDataLst>
          </p:nvPr>
        </p:nvSpPr>
        <p:spPr bwMode="auto">
          <a:xfrm>
            <a:off x="4974279" y="5815492"/>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78" name="Line 6">
            <a:extLst>
              <a:ext uri="{FF2B5EF4-FFF2-40B4-BE49-F238E27FC236}">
                <a16:creationId xmlns:a16="http://schemas.microsoft.com/office/drawing/2014/main" id="{6C8C7DF1-94E0-3D42-B67C-2B4697F0B52D}"/>
              </a:ext>
            </a:extLst>
          </p:cNvPr>
          <p:cNvSpPr>
            <a:spLocks noChangeShapeType="1"/>
          </p:cNvSpPr>
          <p:nvPr>
            <p:custDataLst>
              <p:tags r:id="rId32"/>
            </p:custDataLst>
          </p:nvPr>
        </p:nvSpPr>
        <p:spPr bwMode="auto">
          <a:xfrm flipV="1">
            <a:off x="5209003" y="5164453"/>
            <a:ext cx="978816"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cxnSp>
        <p:nvCxnSpPr>
          <p:cNvPr id="79" name="Straight Connector 78">
            <a:extLst>
              <a:ext uri="{FF2B5EF4-FFF2-40B4-BE49-F238E27FC236}">
                <a16:creationId xmlns:a16="http://schemas.microsoft.com/office/drawing/2014/main" id="{ED47ADC2-34A2-DE47-B6DE-8AD2A26FA8D5}"/>
              </a:ext>
            </a:extLst>
          </p:cNvPr>
          <p:cNvCxnSpPr/>
          <p:nvPr/>
        </p:nvCxnSpPr>
        <p:spPr>
          <a:xfrm>
            <a:off x="6193479" y="5336050"/>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Line 11">
            <a:extLst>
              <a:ext uri="{FF2B5EF4-FFF2-40B4-BE49-F238E27FC236}">
                <a16:creationId xmlns:a16="http://schemas.microsoft.com/office/drawing/2014/main" id="{B8E157EC-B6E4-DF4B-85C7-DC31CE1FB14C}"/>
              </a:ext>
            </a:extLst>
          </p:cNvPr>
          <p:cNvSpPr>
            <a:spLocks noChangeShapeType="1"/>
          </p:cNvSpPr>
          <p:nvPr>
            <p:custDataLst>
              <p:tags r:id="rId33"/>
            </p:custDataLst>
          </p:nvPr>
        </p:nvSpPr>
        <p:spPr bwMode="auto">
          <a:xfrm>
            <a:off x="5212973" y="5386197"/>
            <a:ext cx="1143497" cy="0"/>
          </a:xfrm>
          <a:prstGeom prst="line">
            <a:avLst/>
          </a:prstGeom>
          <a:noFill/>
          <a:ln w="25560">
            <a:solidFill>
              <a:schemeClr val="tx2"/>
            </a:solidFill>
            <a:miter lim="800000"/>
            <a:headEnd/>
            <a:tailEnd type="oval"/>
          </a:ln>
          <a:effectLst/>
        </p:spPr>
        <p:txBody>
          <a:bodyPr/>
          <a:lstStyle/>
          <a:p>
            <a:endParaRPr lang="en-US" dirty="0">
              <a:latin typeface="Calibri" pitchFamily="34" charset="0"/>
            </a:endParaRPr>
          </a:p>
        </p:txBody>
      </p:sp>
    </p:spTree>
    <p:extLst>
      <p:ext uri="{BB962C8B-B14F-4D97-AF65-F5344CB8AC3E}">
        <p14:creationId xmlns:p14="http://schemas.microsoft.com/office/powerpoint/2010/main" val="555052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3165-2944-2847-B87F-2D365C5FFECA}"/>
              </a:ext>
            </a:extLst>
          </p:cNvPr>
          <p:cNvSpPr>
            <a:spLocks noGrp="1"/>
          </p:cNvSpPr>
          <p:nvPr>
            <p:ph type="title"/>
          </p:nvPr>
        </p:nvSpPr>
        <p:spPr/>
        <p:txBody>
          <a:bodyPr/>
          <a:lstStyle/>
          <a:p>
            <a:r>
              <a:rPr lang="en-US" dirty="0"/>
              <a:t>1-bit  Adder</a:t>
            </a:r>
          </a:p>
        </p:txBody>
      </p:sp>
      <p:sp>
        <p:nvSpPr>
          <p:cNvPr id="3" name="Slide Number Placeholder 2">
            <a:extLst>
              <a:ext uri="{FF2B5EF4-FFF2-40B4-BE49-F238E27FC236}">
                <a16:creationId xmlns:a16="http://schemas.microsoft.com/office/drawing/2014/main" id="{F6FE3E3D-D2A0-B143-B137-37FB147387CB}"/>
              </a:ext>
            </a:extLst>
          </p:cNvPr>
          <p:cNvSpPr>
            <a:spLocks noGrp="1"/>
          </p:cNvSpPr>
          <p:nvPr>
            <p:ph type="sldNum" sz="quarter" idx="10"/>
          </p:nvPr>
        </p:nvSpPr>
        <p:spPr/>
        <p:txBody>
          <a:bodyPr/>
          <a:lstStyle/>
          <a:p>
            <a:pPr>
              <a:defRPr/>
            </a:pPr>
            <a:fld id="{EFE0FDE5-1195-4879-940F-31B1BE8EAA1F}" type="slidenum">
              <a:rPr lang="en-US" smtClean="0"/>
              <a:pPr>
                <a:defRPr/>
              </a:pPr>
              <a:t>27</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9425644-4A9D-9C44-A395-BA8E894AD0A1}"/>
                  </a:ext>
                </a:extLst>
              </p:cNvPr>
              <p:cNvSpPr/>
              <p:nvPr/>
            </p:nvSpPr>
            <p:spPr>
              <a:xfrm>
                <a:off x="3746863" y="811618"/>
                <a:ext cx="4743993" cy="3552639"/>
              </a:xfrm>
              <a:prstGeom prst="rect">
                <a:avLst/>
              </a:prstGeom>
            </p:spPr>
            <p:txBody>
              <a:bodyPr wrap="square">
                <a:spAutoFit/>
              </a:bodyPr>
              <a:lstStyle/>
              <a:p>
                <a:pPr marL="342900" indent="-342900">
                  <a:spcBef>
                    <a:spcPct val="20000"/>
                  </a:spcBef>
                  <a:buClr>
                    <a:schemeClr val="tx2"/>
                  </a:buClr>
                </a:pPr>
                <a:r>
                  <a:rPr lang="en-US" sz="2800" dirty="0">
                    <a:solidFill>
                      <a:schemeClr val="accent1"/>
                    </a:solidFill>
                    <a:latin typeface="+mn-lt"/>
                  </a:rPr>
                  <a:t>Half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two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No carry-in </a:t>
                </a:r>
              </a:p>
              <a:p>
                <a:pPr marL="342900" indent="-342900">
                  <a:spcBef>
                    <a:spcPct val="20000"/>
                  </a:spcBef>
                  <a:buClr>
                    <a:schemeClr val="accent5">
                      <a:lumMod val="60000"/>
                      <a:lumOff val="40000"/>
                    </a:schemeClr>
                  </a:buClr>
                  <a:buFont typeface="Arial" pitchFamily="34" charset="0"/>
                  <a:buChar char="•"/>
                </a:pPr>
                <a:endParaRPr lang="en-US" dirty="0">
                  <a:solidFill>
                    <a:schemeClr val="tx2"/>
                  </a:solidFill>
                  <a:latin typeface="+mn-lt"/>
                </a:endParaRP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S = </a:t>
                </a:r>
                <a14:m>
                  <m:oMath xmlns:m="http://schemas.openxmlformats.org/officeDocument/2006/math">
                    <m:acc>
                      <m:accPr>
                        <m:chr m:val="̅"/>
                        <m:ctrlPr>
                          <a:rPr lang="en-US" i="1">
                            <a:solidFill>
                              <a:schemeClr val="tx2"/>
                            </a:solidFill>
                            <a:latin typeface="Cambria Math" panose="02040503050406030204" pitchFamily="18" charset="0"/>
                          </a:rPr>
                        </m:ctrlPr>
                      </m:accPr>
                      <m:e>
                        <m:r>
                          <m:rPr>
                            <m:sty m:val="p"/>
                          </m:rPr>
                          <a:rPr lang="en-US">
                            <a:solidFill>
                              <a:schemeClr val="tx2"/>
                            </a:solidFill>
                            <a:latin typeface="Cambria Math" panose="02040503050406030204" pitchFamily="18" charset="0"/>
                          </a:rPr>
                          <m:t>A</m:t>
                        </m:r>
                      </m:e>
                    </m:acc>
                  </m:oMath>
                </a14:m>
                <a:r>
                  <a:rPr lang="en-US" dirty="0">
                    <a:solidFill>
                      <a:schemeClr val="tx2"/>
                    </a:solidFill>
                    <a:latin typeface="+mn-lt"/>
                  </a:rPr>
                  <a:t>B + A</a:t>
                </a:r>
                <a14:m>
                  <m:oMath xmlns:m="http://schemas.openxmlformats.org/officeDocument/2006/math">
                    <m:acc>
                      <m:accPr>
                        <m:chr m:val="̅"/>
                        <m:ctrlPr>
                          <a:rPr lang="en-US" i="1" dirty="0">
                            <a:solidFill>
                              <a:schemeClr val="tx2"/>
                            </a:solidFill>
                            <a:latin typeface="Cambria Math" panose="02040503050406030204" pitchFamily="18" charset="0"/>
                          </a:rPr>
                        </m:ctrlPr>
                      </m:accPr>
                      <m:e>
                        <m:r>
                          <m:rPr>
                            <m:sty m:val="p"/>
                          </m:rPr>
                          <a:rPr lang="en-US" i="0" dirty="0">
                            <a:solidFill>
                              <a:schemeClr val="tx2"/>
                            </a:solidFill>
                            <a:latin typeface="Cambria Math" panose="02040503050406030204" pitchFamily="18" charset="0"/>
                          </a:rPr>
                          <m:t>B</m:t>
                        </m:r>
                      </m:e>
                    </m:acc>
                  </m:oMath>
                </a14:m>
                <a:r>
                  <a:rPr lang="en-US" dirty="0">
                    <a:solidFill>
                      <a:schemeClr val="tx2"/>
                    </a:solidFill>
                    <a:latin typeface="+mn-lt"/>
                  </a:rPr>
                  <a:t> = </a:t>
                </a:r>
                <a:r>
                  <a:rPr lang="en-US" dirty="0">
                    <a:solidFill>
                      <a:schemeClr val="accent1"/>
                    </a:solidFill>
                    <a:latin typeface="+mn-lt"/>
                  </a:rPr>
                  <a:t>A </a:t>
                </a:r>
                <a:r>
                  <a:rPr lang="en-US" dirty="0">
                    <a:solidFill>
                      <a:schemeClr val="accent1"/>
                    </a:solidFill>
                    <a:latin typeface="+mn-lt"/>
                    <a:sym typeface="Symbol"/>
                  </a:rPr>
                  <a:t> B</a:t>
                </a:r>
                <a:endParaRPr lang="en-US" dirty="0">
                  <a:solidFill>
                    <a:schemeClr val="accent1"/>
                  </a:solidFill>
                  <a:latin typeface="+mn-lt"/>
                </a:endParaRPr>
              </a:p>
              <a:p>
                <a:pPr marL="342900" indent="-342900">
                  <a:spcBef>
                    <a:spcPct val="20000"/>
                  </a:spcBef>
                  <a:buClr>
                    <a:schemeClr val="accent5">
                      <a:lumMod val="60000"/>
                      <a:lumOff val="40000"/>
                    </a:schemeClr>
                  </a:buClr>
                  <a:buFont typeface="Arial" pitchFamily="34" charset="0"/>
                  <a:buChar char="•"/>
                </a:pPr>
                <a:r>
                  <a:rPr lang="en-US" dirty="0" err="1">
                    <a:solidFill>
                      <a:schemeClr val="tx2"/>
                    </a:solidFill>
                    <a:latin typeface="+mn-lt"/>
                  </a:rPr>
                  <a:t>C</a:t>
                </a:r>
                <a:r>
                  <a:rPr lang="en-US" baseline="-25000" dirty="0" err="1">
                    <a:solidFill>
                      <a:schemeClr val="tx2"/>
                    </a:solidFill>
                    <a:latin typeface="+mn-lt"/>
                  </a:rPr>
                  <a:t>out</a:t>
                </a:r>
                <a:r>
                  <a:rPr lang="en-US" dirty="0">
                    <a:solidFill>
                      <a:schemeClr val="tx2"/>
                    </a:solidFill>
                    <a:latin typeface="+mn-lt"/>
                  </a:rPr>
                  <a:t> = AB</a:t>
                </a:r>
              </a:p>
            </p:txBody>
          </p:sp>
        </mc:Choice>
        <mc:Fallback xmlns="">
          <p:sp>
            <p:nvSpPr>
              <p:cNvPr id="6" name="Rectangle 5">
                <a:extLst>
                  <a:ext uri="{FF2B5EF4-FFF2-40B4-BE49-F238E27FC236}">
                    <a16:creationId xmlns:a16="http://schemas.microsoft.com/office/drawing/2014/main" id="{99425644-4A9D-9C44-A395-BA8E894AD0A1}"/>
                  </a:ext>
                </a:extLst>
              </p:cNvPr>
              <p:cNvSpPr>
                <a:spLocks noRot="1" noChangeAspect="1" noMove="1" noResize="1" noEditPoints="1" noAdjustHandles="1" noChangeArrowheads="1" noChangeShapeType="1" noTextEdit="1"/>
              </p:cNvSpPr>
              <p:nvPr/>
            </p:nvSpPr>
            <p:spPr>
              <a:xfrm>
                <a:off x="3746863" y="811618"/>
                <a:ext cx="4743993" cy="3552639"/>
              </a:xfrm>
              <a:prstGeom prst="rect">
                <a:avLst/>
              </a:prstGeom>
              <a:blipFill>
                <a:blip r:embed="rId24"/>
                <a:stretch>
                  <a:fillRect l="-2400" t="-1779" b="-2491"/>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09331605-6259-AC4F-B422-DBAB5EC0BE30}"/>
              </a:ext>
            </a:extLst>
          </p:cNvPr>
          <p:cNvGraphicFramePr>
            <a:graphicFrameLocks noGrp="1"/>
          </p:cNvGraphicFramePr>
          <p:nvPr>
            <p:extLst>
              <p:ext uri="{D42A27DB-BD31-4B8C-83A1-F6EECF244321}">
                <p14:modId xmlns:p14="http://schemas.microsoft.com/office/powerpoint/2010/main" val="562218035"/>
              </p:ext>
            </p:extLst>
          </p:nvPr>
        </p:nvGraphicFramePr>
        <p:xfrm>
          <a:off x="533399" y="3962400"/>
          <a:ext cx="2680065" cy="2286000"/>
        </p:xfrm>
        <a:graphic>
          <a:graphicData uri="http://schemas.openxmlformats.org/drawingml/2006/table">
            <a:tbl>
              <a:tblPr firstRow="1" bandRow="1">
                <a:tableStyleId>{5C22544A-7EE6-4342-B048-85BDC9FD1C3A}</a:tableStyleId>
              </a:tblPr>
              <a:tblGrid>
                <a:gridCol w="574299">
                  <a:extLst>
                    <a:ext uri="{9D8B030D-6E8A-4147-A177-3AD203B41FA5}">
                      <a16:colId xmlns:a16="http://schemas.microsoft.com/office/drawing/2014/main" val="20000"/>
                    </a:ext>
                  </a:extLst>
                </a:gridCol>
                <a:gridCol w="474422">
                  <a:extLst>
                    <a:ext uri="{9D8B030D-6E8A-4147-A177-3AD203B41FA5}">
                      <a16:colId xmlns:a16="http://schemas.microsoft.com/office/drawing/2014/main" val="20001"/>
                    </a:ext>
                  </a:extLst>
                </a:gridCol>
                <a:gridCol w="815672">
                  <a:extLst>
                    <a:ext uri="{9D8B030D-6E8A-4147-A177-3AD203B41FA5}">
                      <a16:colId xmlns:a16="http://schemas.microsoft.com/office/drawing/2014/main" val="20002"/>
                    </a:ext>
                  </a:extLst>
                </a:gridCol>
                <a:gridCol w="815672">
                  <a:extLst>
                    <a:ext uri="{9D8B030D-6E8A-4147-A177-3AD203B41FA5}">
                      <a16:colId xmlns:a16="http://schemas.microsoft.com/office/drawing/2014/main" val="20003"/>
                    </a:ext>
                  </a:extLst>
                </a:gridCol>
              </a:tblGrid>
              <a:tr h="370840">
                <a:tc>
                  <a:txBody>
                    <a:bodyPr/>
                    <a:lstStyle/>
                    <a:p>
                      <a:r>
                        <a:rPr lang="en-US" dirty="0"/>
                        <a:t>A</a:t>
                      </a:r>
                      <a:endParaRPr lang="en-US" dirty="0">
                        <a:solidFill>
                          <a:schemeClr val="tx2"/>
                        </a:solidFill>
                      </a:endParaRPr>
                    </a:p>
                  </a:txBody>
                  <a:tcPr/>
                </a:tc>
                <a:tc>
                  <a:txBody>
                    <a:bodyPr/>
                    <a:lstStyle/>
                    <a:p>
                      <a:r>
                        <a:rPr lang="en-US" dirty="0"/>
                        <a:t>B</a:t>
                      </a:r>
                      <a:endParaRPr lang="en-US" dirty="0">
                        <a:solidFill>
                          <a:schemeClr val="tx2"/>
                        </a:solidFill>
                      </a:endParaRPr>
                    </a:p>
                  </a:txBody>
                  <a:tcPr/>
                </a:tc>
                <a:tc>
                  <a:txBody>
                    <a:bodyPr/>
                    <a:lstStyle/>
                    <a:p>
                      <a:r>
                        <a:rPr lang="en-US" dirty="0" err="1"/>
                        <a:t>C</a:t>
                      </a:r>
                      <a:r>
                        <a:rPr lang="en-US" baseline="-25000" dirty="0" err="1"/>
                        <a:t>out</a:t>
                      </a:r>
                      <a:endParaRPr lang="en-US" baseline="-25000" dirty="0">
                        <a:solidFill>
                          <a:schemeClr val="tx2"/>
                        </a:solidFill>
                      </a:endParaRPr>
                    </a:p>
                  </a:txBody>
                  <a:tcPr/>
                </a:tc>
                <a:tc>
                  <a:txBody>
                    <a:bodyPr/>
                    <a:lstStyle/>
                    <a:p>
                      <a:r>
                        <a:rPr lang="en-US" dirty="0"/>
                        <a:t>S</a:t>
                      </a:r>
                      <a:endParaRPr lang="en-US" dirty="0">
                        <a:solidFill>
                          <a:schemeClr val="tx2"/>
                        </a:solidFill>
                      </a:endParaRPr>
                    </a:p>
                  </a:txBody>
                  <a:tcPr/>
                </a:tc>
                <a:extLst>
                  <a:ext uri="{0D108BD9-81ED-4DB2-BD59-A6C34878D82A}">
                    <a16:rowId xmlns:a16="http://schemas.microsoft.com/office/drawing/2014/main" val="10000"/>
                  </a:ext>
                </a:extLst>
              </a:tr>
              <a:tr h="370840">
                <a:tc>
                  <a:txBody>
                    <a:bodyPr/>
                    <a:lstStyle/>
                    <a:p>
                      <a:r>
                        <a:rPr lang="en-US" dirty="0"/>
                        <a:t>0</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0</a:t>
                      </a:r>
                      <a:endParaRPr lang="en-US" dirty="0">
                        <a:solidFill>
                          <a:srgbClr val="00B0F0"/>
                        </a:solidFill>
                      </a:endParaRPr>
                    </a:p>
                  </a:txBody>
                  <a:tcPr/>
                </a:tc>
                <a:extLst>
                  <a:ext uri="{0D108BD9-81ED-4DB2-BD59-A6C34878D82A}">
                    <a16:rowId xmlns:a16="http://schemas.microsoft.com/office/drawing/2014/main" val="10001"/>
                  </a:ext>
                </a:extLst>
              </a:tr>
              <a:tr h="370840">
                <a:tc>
                  <a:txBody>
                    <a:bodyPr/>
                    <a:lstStyle/>
                    <a:p>
                      <a:r>
                        <a:rPr lang="en-US" dirty="0"/>
                        <a:t>0</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1</a:t>
                      </a:r>
                      <a:endParaRPr lang="en-US" dirty="0">
                        <a:solidFill>
                          <a:srgbClr val="00B0F0"/>
                        </a:solidFill>
                      </a:endParaRPr>
                    </a:p>
                  </a:txBody>
                  <a:tcPr/>
                </a:tc>
                <a:extLst>
                  <a:ext uri="{0D108BD9-81ED-4DB2-BD59-A6C34878D82A}">
                    <a16:rowId xmlns:a16="http://schemas.microsoft.com/office/drawing/2014/main" val="10002"/>
                  </a:ext>
                </a:extLst>
              </a:tr>
              <a:tr h="370840">
                <a:tc>
                  <a:txBody>
                    <a:bodyPr/>
                    <a:lstStyle/>
                    <a:p>
                      <a:r>
                        <a:rPr lang="en-US" dirty="0"/>
                        <a:t>1</a:t>
                      </a:r>
                      <a:endParaRPr lang="en-US" dirty="0">
                        <a:solidFill>
                          <a:schemeClr val="tx2"/>
                        </a:solidFill>
                      </a:endParaRPr>
                    </a:p>
                  </a:txBody>
                  <a:tcPr/>
                </a:tc>
                <a:tc>
                  <a:txBody>
                    <a:bodyPr/>
                    <a:lstStyle/>
                    <a:p>
                      <a:r>
                        <a:rPr lang="en-US" dirty="0"/>
                        <a:t>0</a:t>
                      </a:r>
                      <a:endParaRPr lang="en-US" dirty="0">
                        <a:solidFill>
                          <a:schemeClr val="tx2"/>
                        </a:solidFill>
                      </a:endParaRPr>
                    </a:p>
                  </a:txBody>
                  <a:tcPr/>
                </a:tc>
                <a:tc>
                  <a:txBody>
                    <a:bodyPr/>
                    <a:lstStyle/>
                    <a:p>
                      <a:r>
                        <a:rPr lang="en-US" dirty="0" smtClean="0">
                          <a:solidFill>
                            <a:srgbClr val="00B0F0"/>
                          </a:solidFill>
                        </a:rPr>
                        <a:t>0</a:t>
                      </a:r>
                      <a:endParaRPr lang="en-US" dirty="0">
                        <a:solidFill>
                          <a:srgbClr val="00B0F0"/>
                        </a:solidFill>
                      </a:endParaRPr>
                    </a:p>
                  </a:txBody>
                  <a:tcPr/>
                </a:tc>
                <a:tc>
                  <a:txBody>
                    <a:bodyPr/>
                    <a:lstStyle/>
                    <a:p>
                      <a:r>
                        <a:rPr lang="en-US" dirty="0" smtClean="0">
                          <a:solidFill>
                            <a:srgbClr val="00B0F0"/>
                          </a:solidFill>
                        </a:rPr>
                        <a:t>1</a:t>
                      </a:r>
                      <a:endParaRPr lang="en-US" dirty="0">
                        <a:solidFill>
                          <a:srgbClr val="00B0F0"/>
                        </a:solidFill>
                      </a:endParaRPr>
                    </a:p>
                  </a:txBody>
                  <a:tcPr/>
                </a:tc>
                <a:extLst>
                  <a:ext uri="{0D108BD9-81ED-4DB2-BD59-A6C34878D82A}">
                    <a16:rowId xmlns:a16="http://schemas.microsoft.com/office/drawing/2014/main" val="10003"/>
                  </a:ext>
                </a:extLst>
              </a:tr>
              <a:tr h="370840">
                <a:tc>
                  <a:txBody>
                    <a:bodyPr/>
                    <a:lstStyle/>
                    <a:p>
                      <a:r>
                        <a:rPr lang="en-US" dirty="0"/>
                        <a:t>1</a:t>
                      </a:r>
                      <a:endParaRPr lang="en-US" dirty="0">
                        <a:solidFill>
                          <a:schemeClr val="tx2"/>
                        </a:solidFill>
                      </a:endParaRPr>
                    </a:p>
                  </a:txBody>
                  <a:tcPr/>
                </a:tc>
                <a:tc>
                  <a:txBody>
                    <a:bodyPr/>
                    <a:lstStyle/>
                    <a:p>
                      <a:r>
                        <a:rPr lang="en-US" dirty="0"/>
                        <a:t>1</a:t>
                      </a:r>
                      <a:endParaRPr lang="en-US" dirty="0">
                        <a:solidFill>
                          <a:schemeClr val="tx2"/>
                        </a:solidFill>
                      </a:endParaRPr>
                    </a:p>
                  </a:txBody>
                  <a:tcPr/>
                </a:tc>
                <a:tc>
                  <a:txBody>
                    <a:bodyPr/>
                    <a:lstStyle/>
                    <a:p>
                      <a:r>
                        <a:rPr lang="en-US" dirty="0" smtClean="0">
                          <a:solidFill>
                            <a:srgbClr val="00B0F0"/>
                          </a:solidFill>
                        </a:rPr>
                        <a:t>1</a:t>
                      </a:r>
                      <a:endParaRPr lang="en-US" dirty="0">
                        <a:solidFill>
                          <a:srgbClr val="00B0F0"/>
                        </a:solidFill>
                      </a:endParaRPr>
                    </a:p>
                  </a:txBody>
                  <a:tcPr/>
                </a:tc>
                <a:tc>
                  <a:txBody>
                    <a:bodyPr/>
                    <a:lstStyle/>
                    <a:p>
                      <a:r>
                        <a:rPr lang="en-US" dirty="0" smtClean="0">
                          <a:solidFill>
                            <a:srgbClr val="00B0F0"/>
                          </a:solidFill>
                        </a:rPr>
                        <a:t>0</a:t>
                      </a:r>
                      <a:endParaRPr lang="en-US" dirty="0">
                        <a:solidFill>
                          <a:srgbClr val="00B0F0"/>
                        </a:solidFill>
                      </a:endParaRPr>
                    </a:p>
                  </a:txBody>
                  <a:tcPr/>
                </a:tc>
                <a:extLst>
                  <a:ext uri="{0D108BD9-81ED-4DB2-BD59-A6C34878D82A}">
                    <a16:rowId xmlns:a16="http://schemas.microsoft.com/office/drawing/2014/main" val="10004"/>
                  </a:ext>
                </a:extLst>
              </a:tr>
            </a:tbl>
          </a:graphicData>
        </a:graphic>
      </p:graphicFrame>
      <p:sp>
        <p:nvSpPr>
          <p:cNvPr id="10" name="Rectangle 3">
            <a:extLst>
              <a:ext uri="{FF2B5EF4-FFF2-40B4-BE49-F238E27FC236}">
                <a16:creationId xmlns:a16="http://schemas.microsoft.com/office/drawing/2014/main" id="{CC743C17-30DE-C84E-8F10-D7CD1907DE11}"/>
              </a:ext>
            </a:extLst>
          </p:cNvPr>
          <p:cNvSpPr>
            <a:spLocks noChangeArrowheads="1"/>
          </p:cNvSpPr>
          <p:nvPr>
            <p:custDataLst>
              <p:tags r:id="rId1"/>
            </p:custDataLst>
          </p:nvPr>
        </p:nvSpPr>
        <p:spPr bwMode="auto">
          <a:xfrm>
            <a:off x="1810294" y="2136079"/>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1" name="Line 6">
            <a:extLst>
              <a:ext uri="{FF2B5EF4-FFF2-40B4-BE49-F238E27FC236}">
                <a16:creationId xmlns:a16="http://schemas.microsoft.com/office/drawing/2014/main" id="{0A2A167E-DA6E-A041-B04A-449FD7DA91AF}"/>
              </a:ext>
            </a:extLst>
          </p:cNvPr>
          <p:cNvSpPr>
            <a:spLocks noChangeShapeType="1"/>
          </p:cNvSpPr>
          <p:nvPr>
            <p:custDataLst>
              <p:tags r:id="rId2"/>
            </p:custDataLst>
          </p:nvPr>
        </p:nvSpPr>
        <p:spPr bwMode="auto">
          <a:xfrm>
            <a:off x="202692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2" name="Line 7">
            <a:extLst>
              <a:ext uri="{FF2B5EF4-FFF2-40B4-BE49-F238E27FC236}">
                <a16:creationId xmlns:a16="http://schemas.microsoft.com/office/drawing/2014/main" id="{098AD4AE-DDFE-004C-9770-995310A329F4}"/>
              </a:ext>
            </a:extLst>
          </p:cNvPr>
          <p:cNvSpPr>
            <a:spLocks noChangeShapeType="1"/>
          </p:cNvSpPr>
          <p:nvPr>
            <p:custDataLst>
              <p:tags r:id="rId3"/>
            </p:custDataLst>
          </p:nvPr>
        </p:nvSpPr>
        <p:spPr bwMode="auto">
          <a:xfrm>
            <a:off x="2705100" y="1755079"/>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3" name="Line 10">
            <a:extLst>
              <a:ext uri="{FF2B5EF4-FFF2-40B4-BE49-F238E27FC236}">
                <a16:creationId xmlns:a16="http://schemas.microsoft.com/office/drawing/2014/main" id="{779CBD1F-6BEC-A449-803C-23C498D8EA32}"/>
              </a:ext>
            </a:extLst>
          </p:cNvPr>
          <p:cNvSpPr>
            <a:spLocks noChangeShapeType="1"/>
          </p:cNvSpPr>
          <p:nvPr>
            <p:custDataLst>
              <p:tags r:id="rId4"/>
            </p:custDataLst>
          </p:nvPr>
        </p:nvSpPr>
        <p:spPr bwMode="auto">
          <a:xfrm flipH="1">
            <a:off x="1353094" y="239668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4" name="Line 11">
            <a:extLst>
              <a:ext uri="{FF2B5EF4-FFF2-40B4-BE49-F238E27FC236}">
                <a16:creationId xmlns:a16="http://schemas.microsoft.com/office/drawing/2014/main" id="{86B86DB8-53A7-304B-B74C-C7FD952E60A0}"/>
              </a:ext>
            </a:extLst>
          </p:cNvPr>
          <p:cNvSpPr>
            <a:spLocks noChangeShapeType="1"/>
          </p:cNvSpPr>
          <p:nvPr>
            <p:custDataLst>
              <p:tags r:id="rId5"/>
            </p:custDataLst>
          </p:nvPr>
        </p:nvSpPr>
        <p:spPr bwMode="auto">
          <a:xfrm>
            <a:off x="2457994" y="2597744"/>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15" name="TextBox 14">
            <a:extLst>
              <a:ext uri="{FF2B5EF4-FFF2-40B4-BE49-F238E27FC236}">
                <a16:creationId xmlns:a16="http://schemas.microsoft.com/office/drawing/2014/main" id="{17EADB04-1DDC-2E46-A069-4F7A62722487}"/>
              </a:ext>
            </a:extLst>
          </p:cNvPr>
          <p:cNvSpPr txBox="1"/>
          <p:nvPr>
            <p:custDataLst>
              <p:tags r:id="rId6"/>
            </p:custDataLst>
          </p:nvPr>
        </p:nvSpPr>
        <p:spPr bwMode="auto">
          <a:xfrm>
            <a:off x="1874520" y="1123751"/>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16" name="TextBox 15">
            <a:extLst>
              <a:ext uri="{FF2B5EF4-FFF2-40B4-BE49-F238E27FC236}">
                <a16:creationId xmlns:a16="http://schemas.microsoft.com/office/drawing/2014/main" id="{F9B18BFD-6954-C24E-A42D-6FFC3C2F9ED7}"/>
              </a:ext>
            </a:extLst>
          </p:cNvPr>
          <p:cNvSpPr txBox="1"/>
          <p:nvPr>
            <p:custDataLst>
              <p:tags r:id="rId7"/>
            </p:custDataLst>
          </p:nvPr>
        </p:nvSpPr>
        <p:spPr bwMode="auto">
          <a:xfrm>
            <a:off x="2552700" y="113213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17" name="TextBox 16">
            <a:extLst>
              <a:ext uri="{FF2B5EF4-FFF2-40B4-BE49-F238E27FC236}">
                <a16:creationId xmlns:a16="http://schemas.microsoft.com/office/drawing/2014/main" id="{2759F733-FDB9-DA49-976C-11357C13B1B5}"/>
              </a:ext>
            </a:extLst>
          </p:cNvPr>
          <p:cNvSpPr txBox="1"/>
          <p:nvPr>
            <p:custDataLst>
              <p:tags r:id="rId8"/>
            </p:custDataLst>
          </p:nvPr>
        </p:nvSpPr>
        <p:spPr bwMode="auto">
          <a:xfrm>
            <a:off x="2305594" y="3054944"/>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18" name="TextBox 17">
            <a:extLst>
              <a:ext uri="{FF2B5EF4-FFF2-40B4-BE49-F238E27FC236}">
                <a16:creationId xmlns:a16="http://schemas.microsoft.com/office/drawing/2014/main" id="{567FDA27-D068-8044-8AFB-DD261D8AAC8B}"/>
              </a:ext>
            </a:extLst>
          </p:cNvPr>
          <p:cNvSpPr txBox="1"/>
          <p:nvPr>
            <p:custDataLst>
              <p:tags r:id="rId9"/>
            </p:custDataLst>
          </p:nvPr>
        </p:nvSpPr>
        <p:spPr bwMode="auto">
          <a:xfrm>
            <a:off x="501832" y="2034030"/>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57" name="Line 17">
            <a:extLst>
              <a:ext uri="{FF2B5EF4-FFF2-40B4-BE49-F238E27FC236}">
                <a16:creationId xmlns:a16="http://schemas.microsoft.com/office/drawing/2014/main" id="{E10ED6CA-6968-AB40-8EFB-4F2518030CFA}"/>
              </a:ext>
            </a:extLst>
          </p:cNvPr>
          <p:cNvSpPr>
            <a:spLocks noChangeShapeType="1"/>
          </p:cNvSpPr>
          <p:nvPr>
            <p:custDataLst>
              <p:tags r:id="rId10"/>
            </p:custDataLst>
          </p:nvPr>
        </p:nvSpPr>
        <p:spPr bwMode="auto">
          <a:xfrm>
            <a:off x="4627739" y="5268831"/>
            <a:ext cx="289829"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59" name="Line 16">
            <a:extLst>
              <a:ext uri="{FF2B5EF4-FFF2-40B4-BE49-F238E27FC236}">
                <a16:creationId xmlns:a16="http://schemas.microsoft.com/office/drawing/2014/main" id="{F019EC5E-5FB4-A54E-84AC-157CEA1E38B6}"/>
              </a:ext>
            </a:extLst>
          </p:cNvPr>
          <p:cNvSpPr>
            <a:spLocks noChangeShapeType="1"/>
          </p:cNvSpPr>
          <p:nvPr>
            <p:custDataLst>
              <p:tags r:id="rId11"/>
            </p:custDataLst>
          </p:nvPr>
        </p:nvSpPr>
        <p:spPr bwMode="auto">
          <a:xfrm rot="16200000" flipV="1">
            <a:off x="5634502" y="5320083"/>
            <a:ext cx="1124732" cy="678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60" name="TextBox 59">
            <a:extLst>
              <a:ext uri="{FF2B5EF4-FFF2-40B4-BE49-F238E27FC236}">
                <a16:creationId xmlns:a16="http://schemas.microsoft.com/office/drawing/2014/main" id="{5CC8811B-8C8F-DC41-9FBD-44EF967807B8}"/>
              </a:ext>
            </a:extLst>
          </p:cNvPr>
          <p:cNvSpPr txBox="1"/>
          <p:nvPr/>
        </p:nvSpPr>
        <p:spPr bwMode="auto">
          <a:xfrm flipH="1">
            <a:off x="4314957" y="4859712"/>
            <a:ext cx="479916" cy="322846"/>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err="1">
                <a:solidFill>
                  <a:schemeClr val="accent1"/>
                </a:solidFill>
                <a:latin typeface="+mj-lt"/>
              </a:rPr>
              <a:t>C</a:t>
            </a:r>
            <a:r>
              <a:rPr lang="en-US" sz="1400" baseline="-25000" dirty="0" err="1">
                <a:solidFill>
                  <a:schemeClr val="accent1"/>
                </a:solidFill>
                <a:latin typeface="+mj-lt"/>
              </a:rPr>
              <a:t>out</a:t>
            </a:r>
            <a:endParaRPr lang="en-US" sz="1400" baseline="-25000" dirty="0">
              <a:solidFill>
                <a:schemeClr val="accent1"/>
              </a:solidFill>
              <a:latin typeface="+mj-lt"/>
            </a:endParaRPr>
          </a:p>
        </p:txBody>
      </p:sp>
      <p:sp>
        <p:nvSpPr>
          <p:cNvPr id="62" name="Line 16">
            <a:extLst>
              <a:ext uri="{FF2B5EF4-FFF2-40B4-BE49-F238E27FC236}">
                <a16:creationId xmlns:a16="http://schemas.microsoft.com/office/drawing/2014/main" id="{1A82817A-4155-8845-AA32-6D29CB7B7047}"/>
              </a:ext>
            </a:extLst>
          </p:cNvPr>
          <p:cNvSpPr>
            <a:spLocks noChangeShapeType="1"/>
          </p:cNvSpPr>
          <p:nvPr>
            <p:custDataLst>
              <p:tags r:id="rId12"/>
            </p:custDataLst>
          </p:nvPr>
        </p:nvSpPr>
        <p:spPr bwMode="auto">
          <a:xfrm rot="16200000" flipV="1">
            <a:off x="5776911" y="5337321"/>
            <a:ext cx="1165402" cy="12977"/>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66" name="Rectangle 3">
            <a:extLst>
              <a:ext uri="{FF2B5EF4-FFF2-40B4-BE49-F238E27FC236}">
                <a16:creationId xmlns:a16="http://schemas.microsoft.com/office/drawing/2014/main" id="{51CF0C8B-EED3-1042-885D-14E927FE1D40}"/>
              </a:ext>
            </a:extLst>
          </p:cNvPr>
          <p:cNvSpPr>
            <a:spLocks noChangeArrowheads="1"/>
          </p:cNvSpPr>
          <p:nvPr>
            <p:custDataLst>
              <p:tags r:id="rId13"/>
            </p:custDataLst>
          </p:nvPr>
        </p:nvSpPr>
        <p:spPr bwMode="auto">
          <a:xfrm>
            <a:off x="4772653" y="4876800"/>
            <a:ext cx="1878026" cy="1371600"/>
          </a:xfrm>
          <a:prstGeom prst="rect">
            <a:avLst/>
          </a:prstGeom>
          <a:noFill/>
          <a:ln w="28575" algn="ctr">
            <a:solidFill>
              <a:schemeClr val="tx2"/>
            </a:solidFill>
            <a:miter lim="800000"/>
            <a:headEnd/>
            <a:tailEnd/>
          </a:ln>
          <a:effectLst/>
        </p:spPr>
        <p:txBody>
          <a:bodyPr wrap="square" anchor="ctr">
            <a:spAutoFit/>
          </a:bodyPr>
          <a:lstStyle/>
          <a:p>
            <a:endParaRPr lang="en-US"/>
          </a:p>
        </p:txBody>
      </p:sp>
      <p:cxnSp>
        <p:nvCxnSpPr>
          <p:cNvPr id="67" name="Straight Connector 66">
            <a:extLst>
              <a:ext uri="{FF2B5EF4-FFF2-40B4-BE49-F238E27FC236}">
                <a16:creationId xmlns:a16="http://schemas.microsoft.com/office/drawing/2014/main" id="{B3F58F5D-B68F-9248-B37E-E6BF88F05F57}"/>
              </a:ext>
            </a:extLst>
          </p:cNvPr>
          <p:cNvCxnSpPr/>
          <p:nvPr/>
        </p:nvCxnSpPr>
        <p:spPr>
          <a:xfrm>
            <a:off x="6193479" y="573285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Line 17">
            <a:extLst>
              <a:ext uri="{FF2B5EF4-FFF2-40B4-BE49-F238E27FC236}">
                <a16:creationId xmlns:a16="http://schemas.microsoft.com/office/drawing/2014/main" id="{1A5A13E0-6EC5-7A42-B946-FE648FBBD54B}"/>
              </a:ext>
            </a:extLst>
          </p:cNvPr>
          <p:cNvSpPr>
            <a:spLocks noChangeShapeType="1"/>
          </p:cNvSpPr>
          <p:nvPr>
            <p:custDataLst>
              <p:tags r:id="rId14"/>
            </p:custDataLst>
          </p:nvPr>
        </p:nvSpPr>
        <p:spPr bwMode="auto">
          <a:xfrm rot="16200000">
            <a:off x="4676824" y="6095858"/>
            <a:ext cx="594910" cy="1"/>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71" name="TextBox 70">
            <a:extLst>
              <a:ext uri="{FF2B5EF4-FFF2-40B4-BE49-F238E27FC236}">
                <a16:creationId xmlns:a16="http://schemas.microsoft.com/office/drawing/2014/main" id="{E7A58372-5C8E-8D4B-AE4A-0D8632641B42}"/>
              </a:ext>
            </a:extLst>
          </p:cNvPr>
          <p:cNvSpPr txBox="1"/>
          <p:nvPr/>
        </p:nvSpPr>
        <p:spPr bwMode="auto">
          <a:xfrm flipH="1">
            <a:off x="4927345" y="6155112"/>
            <a:ext cx="263511"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S</a:t>
            </a:r>
          </a:p>
        </p:txBody>
      </p:sp>
      <p:sp>
        <p:nvSpPr>
          <p:cNvPr id="72" name="TextBox 71">
            <a:extLst>
              <a:ext uri="{FF2B5EF4-FFF2-40B4-BE49-F238E27FC236}">
                <a16:creationId xmlns:a16="http://schemas.microsoft.com/office/drawing/2014/main" id="{4EA7F3E7-59F4-D743-AA2E-58CA7533F5C5}"/>
              </a:ext>
            </a:extLst>
          </p:cNvPr>
          <p:cNvSpPr txBox="1"/>
          <p:nvPr/>
        </p:nvSpPr>
        <p:spPr bwMode="auto">
          <a:xfrm flipH="1">
            <a:off x="6055506" y="4443892"/>
            <a:ext cx="285954"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A</a:t>
            </a:r>
          </a:p>
        </p:txBody>
      </p:sp>
      <p:sp>
        <p:nvSpPr>
          <p:cNvPr id="73" name="TextBox 72">
            <a:extLst>
              <a:ext uri="{FF2B5EF4-FFF2-40B4-BE49-F238E27FC236}">
                <a16:creationId xmlns:a16="http://schemas.microsoft.com/office/drawing/2014/main" id="{D44FC782-30ED-7943-8453-25A1B732CD33}"/>
              </a:ext>
            </a:extLst>
          </p:cNvPr>
          <p:cNvSpPr txBox="1"/>
          <p:nvPr/>
        </p:nvSpPr>
        <p:spPr bwMode="auto">
          <a:xfrm flipH="1">
            <a:off x="6214347" y="4443892"/>
            <a:ext cx="279541" cy="329322"/>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400" dirty="0">
                <a:solidFill>
                  <a:schemeClr val="accent1"/>
                </a:solidFill>
                <a:latin typeface="Calibri" pitchFamily="34" charset="0"/>
              </a:rPr>
              <a:t>B</a:t>
            </a:r>
          </a:p>
        </p:txBody>
      </p:sp>
      <p:sp>
        <p:nvSpPr>
          <p:cNvPr id="76" name="AutoShape 4">
            <a:extLst>
              <a:ext uri="{FF2B5EF4-FFF2-40B4-BE49-F238E27FC236}">
                <a16:creationId xmlns:a16="http://schemas.microsoft.com/office/drawing/2014/main" id="{66B8EAB2-A239-D34B-B000-B5A8D0C76444}"/>
              </a:ext>
            </a:extLst>
          </p:cNvPr>
          <p:cNvSpPr>
            <a:spLocks noChangeArrowheads="1"/>
          </p:cNvSpPr>
          <p:nvPr>
            <p:custDataLst>
              <p:tags r:id="rId15"/>
            </p:custDataLst>
          </p:nvPr>
        </p:nvSpPr>
        <p:spPr bwMode="auto">
          <a:xfrm flipH="1">
            <a:off x="4898079" y="5129692"/>
            <a:ext cx="314894" cy="304800"/>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77" name="Line 7">
            <a:extLst>
              <a:ext uri="{FF2B5EF4-FFF2-40B4-BE49-F238E27FC236}">
                <a16:creationId xmlns:a16="http://schemas.microsoft.com/office/drawing/2014/main" id="{81AB0561-1391-9940-9EDF-4AC82CF99A37}"/>
              </a:ext>
            </a:extLst>
          </p:cNvPr>
          <p:cNvSpPr>
            <a:spLocks noChangeShapeType="1"/>
          </p:cNvSpPr>
          <p:nvPr>
            <p:custDataLst>
              <p:tags r:id="rId16"/>
            </p:custDataLst>
          </p:nvPr>
        </p:nvSpPr>
        <p:spPr bwMode="auto">
          <a:xfrm>
            <a:off x="4974279" y="5815492"/>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78" name="Line 6">
            <a:extLst>
              <a:ext uri="{FF2B5EF4-FFF2-40B4-BE49-F238E27FC236}">
                <a16:creationId xmlns:a16="http://schemas.microsoft.com/office/drawing/2014/main" id="{6C8C7DF1-94E0-3D42-B67C-2B4697F0B52D}"/>
              </a:ext>
            </a:extLst>
          </p:cNvPr>
          <p:cNvSpPr>
            <a:spLocks noChangeShapeType="1"/>
          </p:cNvSpPr>
          <p:nvPr>
            <p:custDataLst>
              <p:tags r:id="rId17"/>
            </p:custDataLst>
          </p:nvPr>
        </p:nvSpPr>
        <p:spPr bwMode="auto">
          <a:xfrm flipV="1">
            <a:off x="5209003" y="5164453"/>
            <a:ext cx="978816"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cxnSp>
        <p:nvCxnSpPr>
          <p:cNvPr id="79" name="Straight Connector 78">
            <a:extLst>
              <a:ext uri="{FF2B5EF4-FFF2-40B4-BE49-F238E27FC236}">
                <a16:creationId xmlns:a16="http://schemas.microsoft.com/office/drawing/2014/main" id="{ED47ADC2-34A2-DE47-B6DE-8AD2A26FA8D5}"/>
              </a:ext>
            </a:extLst>
          </p:cNvPr>
          <p:cNvCxnSpPr/>
          <p:nvPr/>
        </p:nvCxnSpPr>
        <p:spPr>
          <a:xfrm>
            <a:off x="6193479" y="5336050"/>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Line 11">
            <a:extLst>
              <a:ext uri="{FF2B5EF4-FFF2-40B4-BE49-F238E27FC236}">
                <a16:creationId xmlns:a16="http://schemas.microsoft.com/office/drawing/2014/main" id="{B8E157EC-B6E4-DF4B-85C7-DC31CE1FB14C}"/>
              </a:ext>
            </a:extLst>
          </p:cNvPr>
          <p:cNvSpPr>
            <a:spLocks noChangeShapeType="1"/>
          </p:cNvSpPr>
          <p:nvPr>
            <p:custDataLst>
              <p:tags r:id="rId18"/>
            </p:custDataLst>
          </p:nvPr>
        </p:nvSpPr>
        <p:spPr bwMode="auto">
          <a:xfrm>
            <a:off x="5212973" y="5386197"/>
            <a:ext cx="1143497" cy="0"/>
          </a:xfrm>
          <a:prstGeom prst="line">
            <a:avLst/>
          </a:prstGeom>
          <a:noFill/>
          <a:ln w="25560">
            <a:solidFill>
              <a:schemeClr val="tx2"/>
            </a:solidFill>
            <a:miter lim="800000"/>
            <a:headEnd/>
            <a:tailEnd type="oval"/>
          </a:ln>
          <a:effectLst/>
        </p:spPr>
        <p:txBody>
          <a:bodyPr/>
          <a:lstStyle/>
          <a:p>
            <a:endParaRPr lang="en-US" dirty="0">
              <a:latin typeface="Calibri" pitchFamily="34" charset="0"/>
            </a:endParaRPr>
          </a:p>
        </p:txBody>
      </p:sp>
      <p:sp>
        <p:nvSpPr>
          <p:cNvPr id="81" name="Line 6">
            <a:extLst>
              <a:ext uri="{FF2B5EF4-FFF2-40B4-BE49-F238E27FC236}">
                <a16:creationId xmlns:a16="http://schemas.microsoft.com/office/drawing/2014/main" id="{767284DD-55A5-184C-9ABB-81E1DACD6F7B}"/>
              </a:ext>
            </a:extLst>
          </p:cNvPr>
          <p:cNvSpPr>
            <a:spLocks noChangeShapeType="1"/>
          </p:cNvSpPr>
          <p:nvPr>
            <p:custDataLst>
              <p:tags r:id="rId19"/>
            </p:custDataLst>
          </p:nvPr>
        </p:nvSpPr>
        <p:spPr bwMode="auto">
          <a:xfrm>
            <a:off x="5419699" y="5754675"/>
            <a:ext cx="767003"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82" name="AutoShape 14">
            <a:extLst>
              <a:ext uri="{FF2B5EF4-FFF2-40B4-BE49-F238E27FC236}">
                <a16:creationId xmlns:a16="http://schemas.microsoft.com/office/drawing/2014/main" id="{5EB39207-F9EE-964D-A979-8746C9AAE9D1}"/>
              </a:ext>
            </a:extLst>
          </p:cNvPr>
          <p:cNvSpPr>
            <a:spLocks noChangeArrowheads="1"/>
          </p:cNvSpPr>
          <p:nvPr>
            <p:custDataLst>
              <p:tags r:id="rId20"/>
            </p:custDataLst>
          </p:nvPr>
        </p:nvSpPr>
        <p:spPr bwMode="auto">
          <a:xfrm>
            <a:off x="5058189" y="5660036"/>
            <a:ext cx="292554" cy="315157"/>
          </a:xfrm>
          <a:prstGeom prst="moon">
            <a:avLst>
              <a:gd name="adj" fmla="val 87500"/>
            </a:avLst>
          </a:prstGeom>
          <a:noFill/>
          <a:ln w="25560">
            <a:solidFill>
              <a:schemeClr val="accent1"/>
            </a:solidFill>
            <a:miter lim="800000"/>
            <a:headEnd/>
            <a:tailEnd/>
          </a:ln>
          <a:effectLst/>
        </p:spPr>
        <p:txBody>
          <a:bodyPr wrap="none" anchor="ctr"/>
          <a:lstStyle/>
          <a:p>
            <a:endParaRPr lang="en-US" dirty="0">
              <a:solidFill>
                <a:schemeClr val="accent1"/>
              </a:solidFill>
              <a:latin typeface="Calibri" pitchFamily="34" charset="0"/>
            </a:endParaRPr>
          </a:p>
        </p:txBody>
      </p:sp>
      <p:sp>
        <p:nvSpPr>
          <p:cNvPr id="91" name="Line 11">
            <a:extLst>
              <a:ext uri="{FF2B5EF4-FFF2-40B4-BE49-F238E27FC236}">
                <a16:creationId xmlns:a16="http://schemas.microsoft.com/office/drawing/2014/main" id="{6390E7F7-EFA5-C649-9CB6-ED74F598831B}"/>
              </a:ext>
            </a:extLst>
          </p:cNvPr>
          <p:cNvSpPr>
            <a:spLocks noChangeShapeType="1"/>
          </p:cNvSpPr>
          <p:nvPr>
            <p:custDataLst>
              <p:tags r:id="rId21"/>
            </p:custDataLst>
          </p:nvPr>
        </p:nvSpPr>
        <p:spPr bwMode="auto">
          <a:xfrm>
            <a:off x="5419699" y="5891675"/>
            <a:ext cx="935655" cy="0"/>
          </a:xfrm>
          <a:prstGeom prst="line">
            <a:avLst/>
          </a:prstGeom>
          <a:noFill/>
          <a:ln w="25560">
            <a:solidFill>
              <a:schemeClr val="tx2"/>
            </a:solidFill>
            <a:miter lim="800000"/>
            <a:headEnd/>
            <a:tailEnd type="oval"/>
          </a:ln>
          <a:effectLst/>
        </p:spPr>
        <p:txBody>
          <a:bodyPr/>
          <a:lstStyle/>
          <a:p>
            <a:endParaRPr lang="en-US" dirty="0">
              <a:latin typeface="Calibri" pitchFamily="34" charset="0"/>
            </a:endParaRPr>
          </a:p>
        </p:txBody>
      </p:sp>
      <p:sp>
        <p:nvSpPr>
          <p:cNvPr id="92" name="Freeform 91">
            <a:extLst>
              <a:ext uri="{FF2B5EF4-FFF2-40B4-BE49-F238E27FC236}">
                <a16:creationId xmlns:a16="http://schemas.microsoft.com/office/drawing/2014/main" id="{73BC657F-F2D4-4E44-893F-8066D088991E}"/>
              </a:ext>
            </a:extLst>
          </p:cNvPr>
          <p:cNvSpPr/>
          <p:nvPr/>
        </p:nvSpPr>
        <p:spPr>
          <a:xfrm>
            <a:off x="5388933" y="5660036"/>
            <a:ext cx="45719" cy="296214"/>
          </a:xfrm>
          <a:custGeom>
            <a:avLst/>
            <a:gdLst>
              <a:gd name="connsiteX0" fmla="*/ 57955 w 57955"/>
              <a:gd name="connsiteY0" fmla="*/ 0 h 296214"/>
              <a:gd name="connsiteX1" fmla="*/ 0 w 57955"/>
              <a:gd name="connsiteY1" fmla="*/ 148107 h 296214"/>
              <a:gd name="connsiteX2" fmla="*/ 57955 w 57955"/>
              <a:gd name="connsiteY2" fmla="*/ 296214 h 296214"/>
            </a:gdLst>
            <a:ahLst/>
            <a:cxnLst>
              <a:cxn ang="0">
                <a:pos x="connsiteX0" y="connsiteY0"/>
              </a:cxn>
              <a:cxn ang="0">
                <a:pos x="connsiteX1" y="connsiteY1"/>
              </a:cxn>
              <a:cxn ang="0">
                <a:pos x="connsiteX2" y="connsiteY2"/>
              </a:cxn>
            </a:cxnLst>
            <a:rect l="l" t="t" r="r" b="b"/>
            <a:pathLst>
              <a:path w="57955" h="296214">
                <a:moveTo>
                  <a:pt x="57955" y="0"/>
                </a:moveTo>
                <a:cubicBezTo>
                  <a:pt x="28977" y="49369"/>
                  <a:pt x="0" y="98738"/>
                  <a:pt x="0" y="148107"/>
                </a:cubicBezTo>
                <a:cubicBezTo>
                  <a:pt x="0" y="197476"/>
                  <a:pt x="28977" y="246845"/>
                  <a:pt x="57955" y="296214"/>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366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28</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5558445"/>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 cascaded</a:t>
            </a:r>
          </a:p>
          <a:p>
            <a:pPr marL="342900" indent="-342900">
              <a:spcBef>
                <a:spcPct val="20000"/>
              </a:spcBef>
              <a:buClr>
                <a:schemeClr val="accent1"/>
              </a:buClr>
              <a:buFont typeface="Arial" pitchFamily="34" charset="0"/>
              <a:buChar char="•"/>
            </a:pPr>
            <a:endParaRPr lang="en-US" dirty="0">
              <a:solidFill>
                <a:schemeClr val="tx2"/>
              </a:solidFill>
              <a:latin typeface="+mn-lt"/>
            </a:endParaRPr>
          </a:p>
          <a:p>
            <a:pPr>
              <a:spcBef>
                <a:spcPct val="20000"/>
              </a:spcBef>
              <a:buClr>
                <a:schemeClr val="accent1"/>
              </a:buClr>
            </a:pPr>
            <a:r>
              <a:rPr lang="en-US" sz="2000" dirty="0">
                <a:solidFill>
                  <a:schemeClr val="accent6"/>
                </a:solidFill>
                <a:latin typeface="+mn-lt"/>
              </a:rPr>
              <a:t>Now You Try:</a:t>
            </a:r>
          </a:p>
          <a:p>
            <a:pPr marL="457200" indent="-457200">
              <a:spcBef>
                <a:spcPct val="20000"/>
              </a:spcBef>
              <a:buClr>
                <a:schemeClr val="accent1"/>
              </a:buClr>
              <a:buFont typeface="+mj-lt"/>
              <a:buAutoNum type="arabicPeriod"/>
            </a:pPr>
            <a:r>
              <a:rPr lang="en-US" sz="2000" dirty="0">
                <a:solidFill>
                  <a:schemeClr val="accent1"/>
                </a:solidFill>
                <a:latin typeface="+mn-lt"/>
              </a:rPr>
              <a:t>Fill in Truth Table</a:t>
            </a:r>
          </a:p>
          <a:p>
            <a:pPr marL="457200" indent="-457200">
              <a:spcBef>
                <a:spcPct val="20000"/>
              </a:spcBef>
              <a:buClr>
                <a:schemeClr val="accent1"/>
              </a:buClr>
              <a:buFont typeface="+mj-lt"/>
              <a:buAutoNum type="arabicPeriod"/>
            </a:pPr>
            <a:r>
              <a:rPr lang="en-US" sz="2000" dirty="0">
                <a:solidFill>
                  <a:schemeClr val="accent1"/>
                </a:solidFill>
                <a:latin typeface="+mn-lt"/>
              </a:rPr>
              <a:t>Create Sum-of-Product Form</a:t>
            </a:r>
          </a:p>
          <a:p>
            <a:pPr marL="457200" indent="-457200">
              <a:spcBef>
                <a:spcPct val="20000"/>
              </a:spcBef>
              <a:buClr>
                <a:schemeClr val="accent1"/>
              </a:buClr>
              <a:buFont typeface="+mj-lt"/>
              <a:buAutoNum type="arabicPeriod"/>
            </a:pPr>
            <a:r>
              <a:rPr lang="en-US" sz="2000" dirty="0">
                <a:solidFill>
                  <a:schemeClr val="accent1"/>
                </a:solidFill>
                <a:latin typeface="+mn-lt"/>
              </a:rPr>
              <a:t>Minimization the equation</a:t>
            </a:r>
          </a:p>
          <a:p>
            <a:pPr marL="914400" lvl="1" indent="-457200">
              <a:spcBef>
                <a:spcPct val="20000"/>
              </a:spcBef>
              <a:buClr>
                <a:schemeClr val="accent1"/>
              </a:buClr>
              <a:buFont typeface="+mj-lt"/>
              <a:buAutoNum type="arabicPeriod"/>
            </a:pPr>
            <a:r>
              <a:rPr lang="en-US" sz="2000" dirty="0">
                <a:solidFill>
                  <a:schemeClr val="accent1"/>
                </a:solidFill>
                <a:latin typeface="+mn-lt"/>
              </a:rPr>
              <a:t>Karnaugh Maps (</a:t>
            </a:r>
            <a:r>
              <a:rPr lang="en-US" sz="2000" i="1" dirty="0">
                <a:solidFill>
                  <a:schemeClr val="accent1"/>
                </a:solidFill>
                <a:latin typeface="+mn-lt"/>
              </a:rPr>
              <a:t>coming soon!</a:t>
            </a:r>
            <a:r>
              <a:rPr lang="en-US" sz="2000" dirty="0">
                <a:solidFill>
                  <a:schemeClr val="accent1"/>
                </a:solidFill>
                <a:latin typeface="+mn-lt"/>
              </a:rPr>
              <a:t>) </a:t>
            </a:r>
          </a:p>
          <a:p>
            <a:pPr marL="914400" lvl="1" indent="-457200">
              <a:spcBef>
                <a:spcPct val="20000"/>
              </a:spcBef>
              <a:buClr>
                <a:schemeClr val="accent1"/>
              </a:buClr>
              <a:buFont typeface="+mj-lt"/>
              <a:buAutoNum type="arabicPeriod"/>
            </a:pPr>
            <a:r>
              <a:rPr lang="en-US" sz="2000" dirty="0">
                <a:solidFill>
                  <a:schemeClr val="accent1"/>
                </a:solidFill>
                <a:latin typeface="+mn-lt"/>
              </a:rPr>
              <a:t>Algebraic minimization</a:t>
            </a:r>
          </a:p>
          <a:p>
            <a:pPr marL="457200" indent="-457200">
              <a:spcBef>
                <a:spcPct val="20000"/>
              </a:spcBef>
              <a:buClr>
                <a:schemeClr val="accent1"/>
              </a:buClr>
              <a:buFont typeface="+mj-lt"/>
              <a:buAutoNum type="arabicPeriod"/>
            </a:pPr>
            <a:r>
              <a:rPr lang="en-US" sz="2000" dirty="0">
                <a:solidFill>
                  <a:schemeClr val="accent1"/>
                </a:solidFill>
                <a:latin typeface="+mn-lt"/>
              </a:rPr>
              <a:t>Draw the Logic Circuits</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ext uri="{D42A27DB-BD31-4B8C-83A1-F6EECF244321}">
                <p14:modId xmlns:p14="http://schemas.microsoft.com/office/powerpoint/2010/main" val="2269667787"/>
              </p:ext>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53737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29</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2222147"/>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 cascaded</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8"/>
                  </a:ext>
                </a:extLst>
              </a:tr>
            </a:tbl>
          </a:graphicData>
        </a:graphic>
      </p:graphicFrame>
      <p:sp>
        <p:nvSpPr>
          <p:cNvPr id="27" name="Rectangle 43">
            <a:extLst>
              <a:ext uri="{FF2B5EF4-FFF2-40B4-BE49-F238E27FC236}">
                <a16:creationId xmlns:a16="http://schemas.microsoft.com/office/drawing/2014/main" id="{3328B8B5-7A56-5443-A4A1-AC30A4623928}"/>
              </a:ext>
            </a:extLst>
          </p:cNvPr>
          <p:cNvSpPr>
            <a:spLocks noChangeArrowheads="1"/>
          </p:cNvSpPr>
          <p:nvPr>
            <p:custDataLst>
              <p:tags r:id="rId12"/>
            </p:custDataLst>
          </p:nvPr>
        </p:nvSpPr>
        <p:spPr bwMode="auto">
          <a:xfrm>
            <a:off x="4088516" y="3731985"/>
            <a:ext cx="4431632" cy="2931527"/>
          </a:xfrm>
          <a:prstGeom prst="rect">
            <a:avLst/>
          </a:prstGeom>
          <a:noFill/>
          <a:ln w="9525">
            <a:noFill/>
            <a:round/>
            <a:headEnd/>
            <a:tailEnd/>
          </a:ln>
          <a:effectLst/>
        </p:spPr>
        <p:txBody>
          <a:bodyPr lIns="0" tIns="0" rIns="0" bIns="0">
            <a:noAutofit/>
          </a:bodyPr>
          <a:lstStyle/>
          <a:p>
            <a:pPr>
              <a:spcBef>
                <a:spcPct val="20000"/>
              </a:spcBef>
              <a:buClr>
                <a:schemeClr val="accent5">
                  <a:lumMod val="60000"/>
                  <a:lumOff val="40000"/>
                </a:schemeClr>
              </a:buClr>
            </a:pPr>
            <a:r>
              <a:rPr lang="en-US" i="1" dirty="0">
                <a:solidFill>
                  <a:schemeClr val="accent6"/>
                </a:solidFill>
                <a:latin typeface="+mn-lt"/>
              </a:rPr>
              <a:t>Clicker Question</a:t>
            </a:r>
          </a:p>
          <a:p>
            <a:pPr>
              <a:spcBef>
                <a:spcPct val="20000"/>
              </a:spcBef>
              <a:buClr>
                <a:schemeClr val="accent5">
                  <a:lumMod val="60000"/>
                  <a:lumOff val="40000"/>
                </a:schemeClr>
              </a:buClr>
            </a:pPr>
            <a:r>
              <a:rPr lang="en-US" dirty="0">
                <a:solidFill>
                  <a:schemeClr val="tx2"/>
                </a:solidFill>
                <a:latin typeface="+mn-lt"/>
              </a:rPr>
              <a:t>What is the equation for </a:t>
            </a:r>
            <a:r>
              <a:rPr lang="en-US" dirty="0" err="1">
                <a:solidFill>
                  <a:schemeClr val="tx2"/>
                </a:solidFill>
                <a:latin typeface="+mn-lt"/>
              </a:rPr>
              <a:t>C</a:t>
            </a:r>
            <a:r>
              <a:rPr lang="en-US" baseline="-25000" dirty="0" err="1">
                <a:solidFill>
                  <a:schemeClr val="tx2"/>
                </a:solidFill>
                <a:latin typeface="+mn-lt"/>
              </a:rPr>
              <a:t>out</a:t>
            </a:r>
            <a:r>
              <a:rPr lang="en-US" dirty="0">
                <a:solidFill>
                  <a:schemeClr val="tx2"/>
                </a:solidFill>
                <a:latin typeface="+mn-lt"/>
              </a:rPr>
              <a:t>?</a:t>
            </a:r>
          </a:p>
          <a:p>
            <a:pPr marL="742950" indent="-742950">
              <a:buClr>
                <a:schemeClr val="accent5">
                  <a:lumMod val="60000"/>
                  <a:lumOff val="40000"/>
                </a:schemeClr>
              </a:buClr>
              <a:buFont typeface="+mj-lt"/>
              <a:buAutoNum type="alphaLcParenR"/>
            </a:pPr>
            <a:r>
              <a:rPr lang="en-US" dirty="0">
                <a:solidFill>
                  <a:schemeClr val="tx2"/>
                </a:solidFill>
                <a:latin typeface="+mn-lt"/>
              </a:rPr>
              <a:t>A + B +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 + !B + !</a:t>
            </a:r>
            <a:r>
              <a:rPr lang="en-US" dirty="0">
                <a:solidFill>
                  <a:schemeClr val="tx2"/>
                </a:solidFill>
                <a:latin typeface="+mn-lt"/>
                <a:sym typeface="Symbol"/>
              </a:rPr>
              <a:t>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 </a:t>
            </a:r>
            <a:r>
              <a:rPr lang="en-US" dirty="0">
                <a:solidFill>
                  <a:schemeClr val="tx2"/>
                </a:solidFill>
                <a:latin typeface="+mn-lt"/>
                <a:sym typeface="Symbol"/>
              </a:rPr>
              <a:t> B 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AB + </a:t>
            </a:r>
            <a:r>
              <a:rPr lang="en-US" dirty="0" err="1">
                <a:solidFill>
                  <a:schemeClr val="tx2"/>
                </a:solidFill>
                <a:latin typeface="+mn-lt"/>
              </a:rPr>
              <a:t>A</a:t>
            </a:r>
            <a:r>
              <a:rPr lang="en-US" dirty="0" err="1">
                <a:solidFill>
                  <a:schemeClr val="tx2"/>
                </a:solidFill>
                <a:latin typeface="+mn-lt"/>
                <a:sym typeface="Symbol"/>
              </a:rPr>
              <a:t>C</a:t>
            </a:r>
            <a:r>
              <a:rPr lang="en-US" baseline="-25000" dirty="0" err="1">
                <a:solidFill>
                  <a:schemeClr val="tx2"/>
                </a:solidFill>
                <a:latin typeface="+mn-lt"/>
                <a:sym typeface="Symbol"/>
              </a:rPr>
              <a:t>in</a:t>
            </a:r>
            <a:r>
              <a:rPr lang="en-US" dirty="0">
                <a:solidFill>
                  <a:schemeClr val="tx2"/>
                </a:solidFill>
                <a:latin typeface="+mn-lt"/>
              </a:rPr>
              <a:t> + </a:t>
            </a:r>
            <a:r>
              <a:rPr lang="en-US" dirty="0" err="1">
                <a:solidFill>
                  <a:schemeClr val="tx2"/>
                </a:solidFill>
                <a:latin typeface="+mn-lt"/>
              </a:rPr>
              <a:t>B</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err="1">
                <a:solidFill>
                  <a:schemeClr val="tx2"/>
                </a:solidFill>
                <a:latin typeface="+mn-lt"/>
                <a:sym typeface="Symbol"/>
              </a:rPr>
              <a:t>ABC</a:t>
            </a:r>
            <a:r>
              <a:rPr lang="en-US" baseline="-25000" dirty="0" err="1">
                <a:solidFill>
                  <a:schemeClr val="tx2"/>
                </a:solidFill>
                <a:latin typeface="+mn-lt"/>
                <a:sym typeface="Symbol"/>
              </a:rPr>
              <a:t>in</a:t>
            </a:r>
            <a:endParaRPr lang="en-US" dirty="0">
              <a:solidFill>
                <a:schemeClr val="tx2"/>
              </a:solidFill>
              <a:latin typeface="+mn-lt"/>
              <a:sym typeface="Symbol"/>
            </a:endParaRPr>
          </a:p>
        </p:txBody>
      </p:sp>
      <p:sp>
        <p:nvSpPr>
          <p:cNvPr id="28" name="Rectangle 27">
            <a:extLst>
              <a:ext uri="{FF2B5EF4-FFF2-40B4-BE49-F238E27FC236}">
                <a16:creationId xmlns:a16="http://schemas.microsoft.com/office/drawing/2014/main" id="{964B8655-4FEB-6F4D-8E78-DBC67E993322}"/>
              </a:ext>
            </a:extLst>
          </p:cNvPr>
          <p:cNvSpPr/>
          <p:nvPr/>
        </p:nvSpPr>
        <p:spPr>
          <a:xfrm>
            <a:off x="3838074" y="3649548"/>
            <a:ext cx="4736434" cy="3047646"/>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45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solidFill>
                  <a:schemeClr val="tx2"/>
                </a:solidFill>
              </a:rPr>
              <a:t>Goals for Today</a:t>
            </a:r>
          </a:p>
        </p:txBody>
      </p:sp>
      <p:sp>
        <p:nvSpPr>
          <p:cNvPr id="4" name="Slide Number Placeholder 3"/>
          <p:cNvSpPr>
            <a:spLocks noGrp="1"/>
          </p:cNvSpPr>
          <p:nvPr>
            <p:ph type="sldNum" sz="quarter" idx="10"/>
          </p:nvPr>
        </p:nvSpPr>
        <p:spPr/>
        <p:txBody>
          <a:bodyPr/>
          <a:lstStyle/>
          <a:p>
            <a:pPr>
              <a:defRPr/>
            </a:pPr>
            <a:fld id="{EFE0FDE5-1195-4879-940F-31B1BE8EAA1F}" type="slidenum">
              <a:rPr lang="en-US" smtClean="0"/>
              <a:pPr>
                <a:defRPr/>
              </a:pPr>
              <a:t>3</a:t>
            </a:fld>
            <a:endParaRPr lang="en-US" dirty="0"/>
          </a:p>
        </p:txBody>
      </p:sp>
      <p:sp>
        <p:nvSpPr>
          <p:cNvPr id="6" name="Content Placeholder 2"/>
          <p:cNvSpPr>
            <a:spLocks noGrp="1"/>
          </p:cNvSpPr>
          <p:nvPr>
            <p:ph idx="1"/>
          </p:nvPr>
        </p:nvSpPr>
        <p:spPr>
          <a:xfrm>
            <a:off x="228600" y="990600"/>
            <a:ext cx="8915400" cy="5742048"/>
          </a:xfrm>
        </p:spPr>
        <p:txBody>
          <a:bodyPr>
            <a:normAutofit/>
          </a:bodyPr>
          <a:lstStyle/>
          <a:p>
            <a:pPr marL="0" lvl="1" indent="0">
              <a:buNone/>
            </a:pPr>
            <a:r>
              <a:rPr lang="en-US" sz="3600" dirty="0"/>
              <a:t>Binary Operations</a:t>
            </a:r>
          </a:p>
          <a:p>
            <a:pPr marL="0" lvl="1"/>
            <a:r>
              <a:rPr lang="en-US" sz="3200" dirty="0"/>
              <a:t>Number representations</a:t>
            </a:r>
          </a:p>
          <a:p>
            <a:pPr marL="0" lvl="1"/>
            <a:r>
              <a:rPr lang="en-US" sz="3200" dirty="0"/>
              <a:t>One-bit and four-bit adders</a:t>
            </a:r>
          </a:p>
          <a:p>
            <a:pPr marL="0" lvl="1"/>
            <a:r>
              <a:rPr lang="en-US" sz="3200" dirty="0"/>
              <a:t>Negative numbers and two’s compliment</a:t>
            </a:r>
          </a:p>
          <a:p>
            <a:pPr marL="0" lvl="1"/>
            <a:r>
              <a:rPr lang="en-US" sz="3200" dirty="0"/>
              <a:t>Addition (two’s compliment)</a:t>
            </a:r>
          </a:p>
          <a:p>
            <a:pPr marL="0" lvl="1"/>
            <a:r>
              <a:rPr lang="en-US" sz="3200" dirty="0">
                <a:solidFill>
                  <a:schemeClr val="tx2"/>
                </a:solidFill>
              </a:rPr>
              <a:t>Detecting and handling overflow</a:t>
            </a:r>
            <a:endParaRPr lang="en-US" sz="3200" dirty="0"/>
          </a:p>
          <a:p>
            <a:pPr marL="0" lvl="1"/>
            <a:r>
              <a:rPr lang="en-US" sz="3200" dirty="0"/>
              <a:t>Subtraction (two’s compliment) </a:t>
            </a:r>
          </a:p>
        </p:txBody>
      </p:sp>
    </p:spTree>
    <p:extLst>
      <p:ext uri="{BB962C8B-B14F-4D97-AF65-F5344CB8AC3E}">
        <p14:creationId xmlns:p14="http://schemas.microsoft.com/office/powerpoint/2010/main" val="3865717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30</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2222147"/>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 cascaded</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a:solidFill>
                          <a:schemeClr val="tx1"/>
                        </a:solidFill>
                      </a:endParaRP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endParaRPr lang="en-US" sz="1400" dirty="0">
                        <a:solidFill>
                          <a:schemeClr val="tx1"/>
                        </a:solidFill>
                      </a:endParaRPr>
                    </a:p>
                  </a:txBody>
                  <a:tcPr/>
                </a:tc>
                <a:tc>
                  <a:txBody>
                    <a:bodyPr/>
                    <a:lstStyle/>
                    <a:p>
                      <a:endParaRPr lang="en-US" sz="1400" dirty="0">
                        <a:solidFill>
                          <a:schemeClr val="tx1"/>
                        </a:solidFill>
                      </a:endParaRPr>
                    </a:p>
                  </a:txBody>
                  <a:tcPr/>
                </a:tc>
                <a:extLst>
                  <a:ext uri="{0D108BD9-81ED-4DB2-BD59-A6C34878D82A}">
                    <a16:rowId xmlns:a16="http://schemas.microsoft.com/office/drawing/2014/main" val="10008"/>
                  </a:ext>
                </a:extLst>
              </a:tr>
            </a:tbl>
          </a:graphicData>
        </a:graphic>
      </p:graphicFrame>
      <p:sp>
        <p:nvSpPr>
          <p:cNvPr id="27" name="Rectangle 43">
            <a:extLst>
              <a:ext uri="{FF2B5EF4-FFF2-40B4-BE49-F238E27FC236}">
                <a16:creationId xmlns:a16="http://schemas.microsoft.com/office/drawing/2014/main" id="{3328B8B5-7A56-5443-A4A1-AC30A4623928}"/>
              </a:ext>
            </a:extLst>
          </p:cNvPr>
          <p:cNvSpPr>
            <a:spLocks noChangeArrowheads="1"/>
          </p:cNvSpPr>
          <p:nvPr>
            <p:custDataLst>
              <p:tags r:id="rId12"/>
            </p:custDataLst>
          </p:nvPr>
        </p:nvSpPr>
        <p:spPr bwMode="auto">
          <a:xfrm>
            <a:off x="4088516" y="3731985"/>
            <a:ext cx="4431632" cy="2931527"/>
          </a:xfrm>
          <a:prstGeom prst="rect">
            <a:avLst/>
          </a:prstGeom>
          <a:noFill/>
          <a:ln w="9525">
            <a:noFill/>
            <a:round/>
            <a:headEnd/>
            <a:tailEnd/>
          </a:ln>
          <a:effectLst/>
        </p:spPr>
        <p:txBody>
          <a:bodyPr lIns="0" tIns="0" rIns="0" bIns="0">
            <a:noAutofit/>
          </a:bodyPr>
          <a:lstStyle/>
          <a:p>
            <a:pPr>
              <a:spcBef>
                <a:spcPct val="20000"/>
              </a:spcBef>
              <a:buClr>
                <a:schemeClr val="accent5">
                  <a:lumMod val="60000"/>
                  <a:lumOff val="40000"/>
                </a:schemeClr>
              </a:buClr>
            </a:pPr>
            <a:r>
              <a:rPr lang="en-US" i="1" dirty="0">
                <a:solidFill>
                  <a:schemeClr val="accent6"/>
                </a:solidFill>
                <a:latin typeface="+mn-lt"/>
              </a:rPr>
              <a:t>Clicker Question</a:t>
            </a:r>
          </a:p>
          <a:p>
            <a:pPr>
              <a:spcBef>
                <a:spcPct val="20000"/>
              </a:spcBef>
              <a:buClr>
                <a:schemeClr val="accent5">
                  <a:lumMod val="60000"/>
                  <a:lumOff val="40000"/>
                </a:schemeClr>
              </a:buClr>
            </a:pPr>
            <a:r>
              <a:rPr lang="en-US" dirty="0">
                <a:solidFill>
                  <a:schemeClr val="tx2"/>
                </a:solidFill>
                <a:latin typeface="+mn-lt"/>
              </a:rPr>
              <a:t>What is the equation for </a:t>
            </a:r>
            <a:r>
              <a:rPr lang="en-US" dirty="0" err="1">
                <a:solidFill>
                  <a:schemeClr val="tx2"/>
                </a:solidFill>
                <a:latin typeface="+mn-lt"/>
              </a:rPr>
              <a:t>C</a:t>
            </a:r>
            <a:r>
              <a:rPr lang="en-US" baseline="-25000" dirty="0" err="1">
                <a:solidFill>
                  <a:schemeClr val="tx2"/>
                </a:solidFill>
                <a:latin typeface="+mn-lt"/>
              </a:rPr>
              <a:t>out</a:t>
            </a:r>
            <a:r>
              <a:rPr lang="en-US" dirty="0">
                <a:solidFill>
                  <a:schemeClr val="tx2"/>
                </a:solidFill>
                <a:latin typeface="+mn-lt"/>
              </a:rPr>
              <a:t>?</a:t>
            </a:r>
          </a:p>
          <a:p>
            <a:pPr marL="742950" indent="-742950">
              <a:buClr>
                <a:schemeClr val="accent5">
                  <a:lumMod val="60000"/>
                  <a:lumOff val="40000"/>
                </a:schemeClr>
              </a:buClr>
              <a:buFont typeface="+mj-lt"/>
              <a:buAutoNum type="alphaLcParenR"/>
            </a:pPr>
            <a:r>
              <a:rPr lang="en-US" dirty="0">
                <a:solidFill>
                  <a:schemeClr val="tx2"/>
                </a:solidFill>
                <a:latin typeface="+mn-lt"/>
              </a:rPr>
              <a:t>A + B +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 + !B + !</a:t>
            </a:r>
            <a:r>
              <a:rPr lang="en-US" dirty="0">
                <a:solidFill>
                  <a:schemeClr val="tx2"/>
                </a:solidFill>
                <a:latin typeface="+mn-lt"/>
                <a:sym typeface="Symbol"/>
              </a:rPr>
              <a:t>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 </a:t>
            </a:r>
            <a:r>
              <a:rPr lang="en-US" dirty="0">
                <a:solidFill>
                  <a:schemeClr val="tx2"/>
                </a:solidFill>
                <a:latin typeface="+mn-lt"/>
                <a:sym typeface="Symbol"/>
              </a:rPr>
              <a:t> B  </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a:solidFill>
                  <a:schemeClr val="tx2"/>
                </a:solidFill>
                <a:latin typeface="+mn-lt"/>
              </a:rPr>
              <a:t>AB + </a:t>
            </a:r>
            <a:r>
              <a:rPr lang="en-US" dirty="0" err="1">
                <a:solidFill>
                  <a:schemeClr val="tx2"/>
                </a:solidFill>
                <a:latin typeface="+mn-lt"/>
              </a:rPr>
              <a:t>A</a:t>
            </a:r>
            <a:r>
              <a:rPr lang="en-US" dirty="0" err="1">
                <a:solidFill>
                  <a:schemeClr val="tx2"/>
                </a:solidFill>
                <a:latin typeface="+mn-lt"/>
                <a:sym typeface="Symbol"/>
              </a:rPr>
              <a:t>C</a:t>
            </a:r>
            <a:r>
              <a:rPr lang="en-US" baseline="-25000" dirty="0" err="1">
                <a:solidFill>
                  <a:schemeClr val="tx2"/>
                </a:solidFill>
                <a:latin typeface="+mn-lt"/>
                <a:sym typeface="Symbol"/>
              </a:rPr>
              <a:t>in</a:t>
            </a:r>
            <a:r>
              <a:rPr lang="en-US" dirty="0">
                <a:solidFill>
                  <a:schemeClr val="tx2"/>
                </a:solidFill>
                <a:latin typeface="+mn-lt"/>
              </a:rPr>
              <a:t> + </a:t>
            </a:r>
            <a:r>
              <a:rPr lang="en-US" dirty="0" err="1">
                <a:solidFill>
                  <a:schemeClr val="tx2"/>
                </a:solidFill>
                <a:latin typeface="+mn-lt"/>
              </a:rPr>
              <a:t>B</a:t>
            </a:r>
            <a:r>
              <a:rPr lang="en-US" dirty="0" err="1">
                <a:solidFill>
                  <a:schemeClr val="tx2"/>
                </a:solidFill>
                <a:latin typeface="+mn-lt"/>
                <a:sym typeface="Symbol"/>
              </a:rPr>
              <a:t>C</a:t>
            </a:r>
            <a:r>
              <a:rPr lang="en-US" baseline="-25000" dirty="0" err="1">
                <a:solidFill>
                  <a:schemeClr val="tx2"/>
                </a:solidFill>
                <a:latin typeface="+mn-lt"/>
                <a:sym typeface="Symbol"/>
              </a:rPr>
              <a:t>in</a:t>
            </a:r>
            <a:endParaRPr lang="en-US" dirty="0">
              <a:solidFill>
                <a:schemeClr val="tx2"/>
              </a:solidFill>
              <a:latin typeface="+mn-lt"/>
            </a:endParaRPr>
          </a:p>
          <a:p>
            <a:pPr marL="742950" indent="-742950">
              <a:buClr>
                <a:schemeClr val="accent5">
                  <a:lumMod val="60000"/>
                  <a:lumOff val="40000"/>
                </a:schemeClr>
              </a:buClr>
              <a:buFont typeface="+mj-lt"/>
              <a:buAutoNum type="alphaLcParenR"/>
            </a:pPr>
            <a:r>
              <a:rPr lang="en-US" dirty="0" err="1">
                <a:solidFill>
                  <a:schemeClr val="tx2"/>
                </a:solidFill>
                <a:latin typeface="+mn-lt"/>
                <a:sym typeface="Symbol"/>
              </a:rPr>
              <a:t>ABC</a:t>
            </a:r>
            <a:r>
              <a:rPr lang="en-US" baseline="-25000" dirty="0" err="1">
                <a:solidFill>
                  <a:schemeClr val="tx2"/>
                </a:solidFill>
                <a:latin typeface="+mn-lt"/>
                <a:sym typeface="Symbol"/>
              </a:rPr>
              <a:t>in</a:t>
            </a:r>
            <a:endParaRPr lang="en-US" dirty="0">
              <a:solidFill>
                <a:schemeClr val="tx2"/>
              </a:solidFill>
              <a:latin typeface="+mn-lt"/>
              <a:sym typeface="Symbol"/>
            </a:endParaRPr>
          </a:p>
        </p:txBody>
      </p:sp>
      <p:sp>
        <p:nvSpPr>
          <p:cNvPr id="28" name="Rectangle 27">
            <a:extLst>
              <a:ext uri="{FF2B5EF4-FFF2-40B4-BE49-F238E27FC236}">
                <a16:creationId xmlns:a16="http://schemas.microsoft.com/office/drawing/2014/main" id="{964B8655-4FEB-6F4D-8E78-DBC67E993322}"/>
              </a:ext>
            </a:extLst>
          </p:cNvPr>
          <p:cNvSpPr/>
          <p:nvPr/>
        </p:nvSpPr>
        <p:spPr>
          <a:xfrm>
            <a:off x="3838074" y="3649548"/>
            <a:ext cx="4736434" cy="3047646"/>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557234"/>
            <a:ext cx="4114800" cy="55379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338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31</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0" name="Line 6">
            <a:extLst>
              <a:ext uri="{FF2B5EF4-FFF2-40B4-BE49-F238E27FC236}">
                <a16:creationId xmlns:a16="http://schemas.microsoft.com/office/drawing/2014/main" id="{61BF0176-9055-344E-A9F0-EB1D6FC86622}"/>
              </a:ext>
            </a:extLst>
          </p:cNvPr>
          <p:cNvSpPr>
            <a:spLocks noChangeShapeType="1"/>
          </p:cNvSpPr>
          <p:nvPr>
            <p:custDataLst>
              <p:tags r:id="rId12"/>
            </p:custDataLst>
          </p:nvPr>
        </p:nvSpPr>
        <p:spPr bwMode="auto">
          <a:xfrm>
            <a:off x="7996777" y="2736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1" name="AutoShape 4">
            <a:extLst>
              <a:ext uri="{FF2B5EF4-FFF2-40B4-BE49-F238E27FC236}">
                <a16:creationId xmlns:a16="http://schemas.microsoft.com/office/drawing/2014/main" id="{A4D5FC61-5F9F-9744-979A-C2CEF302BF19}"/>
              </a:ext>
            </a:extLst>
          </p:cNvPr>
          <p:cNvSpPr>
            <a:spLocks noChangeArrowheads="1"/>
          </p:cNvSpPr>
          <p:nvPr>
            <p:custDataLst>
              <p:tags r:id="rId13"/>
            </p:custDataLst>
          </p:nvPr>
        </p:nvSpPr>
        <p:spPr bwMode="auto">
          <a:xfrm flipH="1">
            <a:off x="7680294" y="2736101"/>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2" name="Line 7">
            <a:extLst>
              <a:ext uri="{FF2B5EF4-FFF2-40B4-BE49-F238E27FC236}">
                <a16:creationId xmlns:a16="http://schemas.microsoft.com/office/drawing/2014/main" id="{D9C93B38-DDC7-B448-98EB-BB514C2A187E}"/>
              </a:ext>
            </a:extLst>
          </p:cNvPr>
          <p:cNvSpPr>
            <a:spLocks noChangeShapeType="1"/>
          </p:cNvSpPr>
          <p:nvPr>
            <p:custDataLst>
              <p:tags r:id="rId14"/>
            </p:custDataLst>
          </p:nvPr>
        </p:nvSpPr>
        <p:spPr bwMode="auto">
          <a:xfrm>
            <a:off x="7602506" y="2896740"/>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3" name="AutoShape 4">
            <a:extLst>
              <a:ext uri="{FF2B5EF4-FFF2-40B4-BE49-F238E27FC236}">
                <a16:creationId xmlns:a16="http://schemas.microsoft.com/office/drawing/2014/main" id="{CB6DCF36-C31F-5545-83ED-57F820352E74}"/>
              </a:ext>
            </a:extLst>
          </p:cNvPr>
          <p:cNvSpPr>
            <a:spLocks noChangeArrowheads="1"/>
          </p:cNvSpPr>
          <p:nvPr>
            <p:custDataLst>
              <p:tags r:id="rId15"/>
            </p:custDataLst>
          </p:nvPr>
        </p:nvSpPr>
        <p:spPr bwMode="auto">
          <a:xfrm flipH="1">
            <a:off x="7680296" y="3134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4" name="Line 6">
            <a:extLst>
              <a:ext uri="{FF2B5EF4-FFF2-40B4-BE49-F238E27FC236}">
                <a16:creationId xmlns:a16="http://schemas.microsoft.com/office/drawing/2014/main" id="{9D807EC0-FBEB-1646-86A7-3246AC7724BF}"/>
              </a:ext>
            </a:extLst>
          </p:cNvPr>
          <p:cNvSpPr>
            <a:spLocks noChangeShapeType="1"/>
          </p:cNvSpPr>
          <p:nvPr>
            <p:custDataLst>
              <p:tags r:id="rId16"/>
            </p:custDataLst>
          </p:nvPr>
        </p:nvSpPr>
        <p:spPr bwMode="auto">
          <a:xfrm>
            <a:off x="7978954" y="3156858"/>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5" name="Line 7">
            <a:extLst>
              <a:ext uri="{FF2B5EF4-FFF2-40B4-BE49-F238E27FC236}">
                <a16:creationId xmlns:a16="http://schemas.microsoft.com/office/drawing/2014/main" id="{FA92FEB0-82A6-5C4E-97B1-08BE3D4732CD}"/>
              </a:ext>
            </a:extLst>
          </p:cNvPr>
          <p:cNvSpPr>
            <a:spLocks noChangeShapeType="1"/>
          </p:cNvSpPr>
          <p:nvPr>
            <p:custDataLst>
              <p:tags r:id="rId17"/>
            </p:custDataLst>
          </p:nvPr>
        </p:nvSpPr>
        <p:spPr bwMode="auto">
          <a:xfrm flipV="1">
            <a:off x="7526761" y="3286589"/>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6" name="AutoShape 14">
            <a:extLst>
              <a:ext uri="{FF2B5EF4-FFF2-40B4-BE49-F238E27FC236}">
                <a16:creationId xmlns:a16="http://schemas.microsoft.com/office/drawing/2014/main" id="{F50D3F33-0A7A-2245-A060-A8033D0B6DAB}"/>
              </a:ext>
            </a:extLst>
          </p:cNvPr>
          <p:cNvSpPr>
            <a:spLocks noChangeArrowheads="1"/>
          </p:cNvSpPr>
          <p:nvPr>
            <p:custDataLst>
              <p:tags r:id="rId18"/>
            </p:custDataLst>
          </p:nvPr>
        </p:nvSpPr>
        <p:spPr bwMode="auto">
          <a:xfrm>
            <a:off x="7234775" y="3123832"/>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7" name="Line 16">
            <a:extLst>
              <a:ext uri="{FF2B5EF4-FFF2-40B4-BE49-F238E27FC236}">
                <a16:creationId xmlns:a16="http://schemas.microsoft.com/office/drawing/2014/main" id="{E24178B1-477C-2145-ADB3-12FE506AFC6C}"/>
              </a:ext>
            </a:extLst>
          </p:cNvPr>
          <p:cNvSpPr>
            <a:spLocks noChangeShapeType="1"/>
          </p:cNvSpPr>
          <p:nvPr>
            <p:custDataLst>
              <p:tags r:id="rId19"/>
            </p:custDataLst>
          </p:nvPr>
        </p:nvSpPr>
        <p:spPr bwMode="auto">
          <a:xfrm rot="16200000">
            <a:off x="6778496" y="4081351"/>
            <a:ext cx="3165887" cy="1818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39" name="Line 16">
            <a:extLst>
              <a:ext uri="{FF2B5EF4-FFF2-40B4-BE49-F238E27FC236}">
                <a16:creationId xmlns:a16="http://schemas.microsoft.com/office/drawing/2014/main" id="{81BFAE32-33BF-3A41-ACE6-2FD36EC125FC}"/>
              </a:ext>
            </a:extLst>
          </p:cNvPr>
          <p:cNvSpPr>
            <a:spLocks noChangeShapeType="1"/>
          </p:cNvSpPr>
          <p:nvPr>
            <p:custDataLst>
              <p:tags r:id="rId20"/>
            </p:custDataLst>
          </p:nvPr>
        </p:nvSpPr>
        <p:spPr bwMode="auto">
          <a:xfrm rot="16200000" flipV="1">
            <a:off x="6867410" y="4165261"/>
            <a:ext cx="3318288" cy="2765"/>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0" name="Line 16">
            <a:extLst>
              <a:ext uri="{FF2B5EF4-FFF2-40B4-BE49-F238E27FC236}">
                <a16:creationId xmlns:a16="http://schemas.microsoft.com/office/drawing/2014/main" id="{E801BB70-CFCF-484A-952E-E5A721387320}"/>
              </a:ext>
            </a:extLst>
          </p:cNvPr>
          <p:cNvSpPr>
            <a:spLocks noChangeShapeType="1"/>
          </p:cNvSpPr>
          <p:nvPr>
            <p:custDataLst>
              <p:tags r:id="rId21"/>
            </p:custDataLst>
          </p:nvPr>
        </p:nvSpPr>
        <p:spPr bwMode="auto">
          <a:xfrm rot="16200000" flipV="1">
            <a:off x="7480685" y="3011345"/>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1" name="Line 7">
            <a:extLst>
              <a:ext uri="{FF2B5EF4-FFF2-40B4-BE49-F238E27FC236}">
                <a16:creationId xmlns:a16="http://schemas.microsoft.com/office/drawing/2014/main" id="{4A09BA28-2031-0849-8720-8EBCC935BFA8}"/>
              </a:ext>
            </a:extLst>
          </p:cNvPr>
          <p:cNvSpPr>
            <a:spLocks noChangeShapeType="1"/>
          </p:cNvSpPr>
          <p:nvPr>
            <p:custDataLst>
              <p:tags r:id="rId22"/>
            </p:custDataLst>
          </p:nvPr>
        </p:nvSpPr>
        <p:spPr bwMode="auto">
          <a:xfrm flipV="1">
            <a:off x="7527329" y="3134189"/>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42" name="Straight Connector 41">
            <a:extLst>
              <a:ext uri="{FF2B5EF4-FFF2-40B4-BE49-F238E27FC236}">
                <a16:creationId xmlns:a16="http://schemas.microsoft.com/office/drawing/2014/main" id="{C76DA771-6F88-5047-83EF-5C2FFCD1AF2F}"/>
              </a:ext>
            </a:extLst>
          </p:cNvPr>
          <p:cNvCxnSpPr/>
          <p:nvPr/>
        </p:nvCxnSpPr>
        <p:spPr>
          <a:xfrm>
            <a:off x="8365529" y="2812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Line 11">
            <a:extLst>
              <a:ext uri="{FF2B5EF4-FFF2-40B4-BE49-F238E27FC236}">
                <a16:creationId xmlns:a16="http://schemas.microsoft.com/office/drawing/2014/main" id="{0F681B8E-1FAD-7D44-82C0-1CA4EBA268D7}"/>
              </a:ext>
            </a:extLst>
          </p:cNvPr>
          <p:cNvSpPr>
            <a:spLocks noChangeShapeType="1"/>
          </p:cNvSpPr>
          <p:nvPr>
            <p:custDataLst>
              <p:tags r:id="rId23"/>
            </p:custDataLst>
          </p:nvPr>
        </p:nvSpPr>
        <p:spPr bwMode="auto">
          <a:xfrm flipV="1">
            <a:off x="7996777" y="2888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44" name="TextBox 43">
            <a:extLst>
              <a:ext uri="{FF2B5EF4-FFF2-40B4-BE49-F238E27FC236}">
                <a16:creationId xmlns:a16="http://schemas.microsoft.com/office/drawing/2014/main" id="{79E00220-D841-7844-83C9-63EE344E1E6E}"/>
              </a:ext>
            </a:extLst>
          </p:cNvPr>
          <p:cNvSpPr txBox="1"/>
          <p:nvPr/>
        </p:nvSpPr>
        <p:spPr bwMode="auto">
          <a:xfrm flipH="1">
            <a:off x="7133837" y="6144411"/>
            <a:ext cx="276335"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S</a:t>
            </a: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cxnSp>
        <p:nvCxnSpPr>
          <p:cNvPr id="47" name="Straight Connector 46">
            <a:extLst>
              <a:ext uri="{FF2B5EF4-FFF2-40B4-BE49-F238E27FC236}">
                <a16:creationId xmlns:a16="http://schemas.microsoft.com/office/drawing/2014/main" id="{61EED4CE-59D0-F643-AC03-8093FA1C9C9D}"/>
              </a:ext>
            </a:extLst>
          </p:cNvPr>
          <p:cNvCxnSpPr/>
          <p:nvPr/>
        </p:nvCxnSpPr>
        <p:spPr>
          <a:xfrm>
            <a:off x="8365529" y="333218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Line 7">
            <a:extLst>
              <a:ext uri="{FF2B5EF4-FFF2-40B4-BE49-F238E27FC236}">
                <a16:creationId xmlns:a16="http://schemas.microsoft.com/office/drawing/2014/main" id="{C8425582-8917-7748-83EF-98C5D9C97A5A}"/>
              </a:ext>
            </a:extLst>
          </p:cNvPr>
          <p:cNvSpPr>
            <a:spLocks noChangeShapeType="1"/>
          </p:cNvSpPr>
          <p:nvPr>
            <p:custDataLst>
              <p:tags r:id="rId24"/>
            </p:custDataLst>
          </p:nvPr>
        </p:nvSpPr>
        <p:spPr bwMode="auto">
          <a:xfrm>
            <a:off x="6944703" y="3269501"/>
            <a:ext cx="279413"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49" name="AutoShape 4">
            <a:extLst>
              <a:ext uri="{FF2B5EF4-FFF2-40B4-BE49-F238E27FC236}">
                <a16:creationId xmlns:a16="http://schemas.microsoft.com/office/drawing/2014/main" id="{EAA3EF94-6822-574A-AE9B-F795F68C9F58}"/>
              </a:ext>
            </a:extLst>
          </p:cNvPr>
          <p:cNvSpPr>
            <a:spLocks noChangeArrowheads="1"/>
          </p:cNvSpPr>
          <p:nvPr>
            <p:custDataLst>
              <p:tags r:id="rId25"/>
            </p:custDataLst>
          </p:nvPr>
        </p:nvSpPr>
        <p:spPr bwMode="auto">
          <a:xfrm flipH="1">
            <a:off x="7679729" y="3515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50" name="Line 16">
            <a:extLst>
              <a:ext uri="{FF2B5EF4-FFF2-40B4-BE49-F238E27FC236}">
                <a16:creationId xmlns:a16="http://schemas.microsoft.com/office/drawing/2014/main" id="{AA89B6A8-6363-894D-9CCD-FD1B7E0B761F}"/>
              </a:ext>
            </a:extLst>
          </p:cNvPr>
          <p:cNvSpPr>
            <a:spLocks noChangeShapeType="1"/>
          </p:cNvSpPr>
          <p:nvPr>
            <p:custDataLst>
              <p:tags r:id="rId26"/>
            </p:custDataLst>
          </p:nvPr>
        </p:nvSpPr>
        <p:spPr bwMode="auto">
          <a:xfrm>
            <a:off x="7986905" y="3726701"/>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1" name="Line 7">
            <a:extLst>
              <a:ext uri="{FF2B5EF4-FFF2-40B4-BE49-F238E27FC236}">
                <a16:creationId xmlns:a16="http://schemas.microsoft.com/office/drawing/2014/main" id="{A68E2C33-E772-4C4C-931A-FE4E228AFA7C}"/>
              </a:ext>
            </a:extLst>
          </p:cNvPr>
          <p:cNvSpPr>
            <a:spLocks noChangeShapeType="1"/>
          </p:cNvSpPr>
          <p:nvPr>
            <p:custDataLst>
              <p:tags r:id="rId27"/>
            </p:custDataLst>
          </p:nvPr>
        </p:nvSpPr>
        <p:spPr bwMode="auto">
          <a:xfrm flipV="1">
            <a:off x="7603529" y="3684679"/>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2" name="Line 7">
            <a:extLst>
              <a:ext uri="{FF2B5EF4-FFF2-40B4-BE49-F238E27FC236}">
                <a16:creationId xmlns:a16="http://schemas.microsoft.com/office/drawing/2014/main" id="{C571C93F-CA7F-284E-91FC-E6553DEC70B7}"/>
              </a:ext>
            </a:extLst>
          </p:cNvPr>
          <p:cNvSpPr>
            <a:spLocks noChangeShapeType="1"/>
          </p:cNvSpPr>
          <p:nvPr>
            <p:custDataLst>
              <p:tags r:id="rId28"/>
            </p:custDataLst>
          </p:nvPr>
        </p:nvSpPr>
        <p:spPr bwMode="auto">
          <a:xfrm>
            <a:off x="7526761" y="33457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3" name="Line 16">
            <a:extLst>
              <a:ext uri="{FF2B5EF4-FFF2-40B4-BE49-F238E27FC236}">
                <a16:creationId xmlns:a16="http://schemas.microsoft.com/office/drawing/2014/main" id="{AE7C6045-AEE8-7845-9ED5-FC51A0FCABBD}"/>
              </a:ext>
            </a:extLst>
          </p:cNvPr>
          <p:cNvSpPr>
            <a:spLocks noChangeShapeType="1"/>
          </p:cNvSpPr>
          <p:nvPr>
            <p:custDataLst>
              <p:tags r:id="rId29"/>
            </p:custDataLst>
          </p:nvPr>
        </p:nvSpPr>
        <p:spPr bwMode="auto">
          <a:xfrm rot="16200000">
            <a:off x="7456967" y="3515353"/>
            <a:ext cx="328326" cy="1032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54" name="Line 16">
            <a:extLst>
              <a:ext uri="{FF2B5EF4-FFF2-40B4-BE49-F238E27FC236}">
                <a16:creationId xmlns:a16="http://schemas.microsoft.com/office/drawing/2014/main" id="{4FBA33D6-420D-3B4D-8364-4AEBA571C07C}"/>
              </a:ext>
            </a:extLst>
          </p:cNvPr>
          <p:cNvSpPr>
            <a:spLocks noChangeShapeType="1"/>
          </p:cNvSpPr>
          <p:nvPr>
            <p:custDataLst>
              <p:tags r:id="rId30"/>
            </p:custDataLst>
          </p:nvPr>
        </p:nvSpPr>
        <p:spPr bwMode="auto">
          <a:xfrm rot="16200000">
            <a:off x="7399374" y="4642553"/>
            <a:ext cx="2578407" cy="6007"/>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5" name="TextBox 54">
            <a:extLst>
              <a:ext uri="{FF2B5EF4-FFF2-40B4-BE49-F238E27FC236}">
                <a16:creationId xmlns:a16="http://schemas.microsoft.com/office/drawing/2014/main" id="{68F88C91-7F9B-AE4D-B00A-B861C71CC7FC}"/>
              </a:ext>
            </a:extLst>
          </p:cNvPr>
          <p:cNvSpPr txBox="1"/>
          <p:nvPr/>
        </p:nvSpPr>
        <p:spPr bwMode="auto">
          <a:xfrm flipH="1">
            <a:off x="8756262" y="2949245"/>
            <a:ext cx="394957"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in</a:t>
            </a:r>
            <a:endParaRPr lang="en-US" sz="1600" baseline="-25000" dirty="0">
              <a:solidFill>
                <a:schemeClr val="tx2"/>
              </a:solidFill>
              <a:latin typeface="Calibri" pitchFamily="34" charset="0"/>
            </a:endParaRPr>
          </a:p>
        </p:txBody>
      </p:sp>
      <p:cxnSp>
        <p:nvCxnSpPr>
          <p:cNvPr id="56" name="Straight Connector 55">
            <a:extLst>
              <a:ext uri="{FF2B5EF4-FFF2-40B4-BE49-F238E27FC236}">
                <a16:creationId xmlns:a16="http://schemas.microsoft.com/office/drawing/2014/main" id="{35F50D17-61B6-CB4E-8D82-0A90FDF39BB2}"/>
              </a:ext>
            </a:extLst>
          </p:cNvPr>
          <p:cNvCxnSpPr/>
          <p:nvPr/>
        </p:nvCxnSpPr>
        <p:spPr>
          <a:xfrm>
            <a:off x="8539183" y="3332187"/>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26F7DD-F82D-EB45-B471-AFA9B07A9B33}"/>
              </a:ext>
            </a:extLst>
          </p:cNvPr>
          <p:cNvCxnSpPr/>
          <p:nvPr/>
        </p:nvCxnSpPr>
        <p:spPr>
          <a:xfrm>
            <a:off x="8365529" y="33563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Line 16">
            <a:extLst>
              <a:ext uri="{FF2B5EF4-FFF2-40B4-BE49-F238E27FC236}">
                <a16:creationId xmlns:a16="http://schemas.microsoft.com/office/drawing/2014/main" id="{0F878489-8907-D046-A746-9D47F1704E88}"/>
              </a:ext>
            </a:extLst>
          </p:cNvPr>
          <p:cNvSpPr>
            <a:spLocks noChangeShapeType="1"/>
          </p:cNvSpPr>
          <p:nvPr>
            <p:custDataLst>
              <p:tags r:id="rId31"/>
            </p:custDataLst>
          </p:nvPr>
        </p:nvSpPr>
        <p:spPr bwMode="auto">
          <a:xfrm>
            <a:off x="7994623" y="3390096"/>
            <a:ext cx="1094806"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59" name="Straight Connector 58">
            <a:extLst>
              <a:ext uri="{FF2B5EF4-FFF2-40B4-BE49-F238E27FC236}">
                <a16:creationId xmlns:a16="http://schemas.microsoft.com/office/drawing/2014/main" id="{7222D848-BB51-5546-B75B-19CC4F5607E2}"/>
              </a:ext>
            </a:extLst>
          </p:cNvPr>
          <p:cNvCxnSpPr/>
          <p:nvPr/>
        </p:nvCxnSpPr>
        <p:spPr>
          <a:xfrm>
            <a:off x="8365529" y="36505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Line 6">
            <a:extLst>
              <a:ext uri="{FF2B5EF4-FFF2-40B4-BE49-F238E27FC236}">
                <a16:creationId xmlns:a16="http://schemas.microsoft.com/office/drawing/2014/main" id="{30BFB957-DBE8-2F4A-A909-046D6A008581}"/>
              </a:ext>
            </a:extLst>
          </p:cNvPr>
          <p:cNvSpPr>
            <a:spLocks noChangeShapeType="1"/>
          </p:cNvSpPr>
          <p:nvPr>
            <p:custDataLst>
              <p:tags r:id="rId32"/>
            </p:custDataLst>
          </p:nvPr>
        </p:nvSpPr>
        <p:spPr bwMode="auto">
          <a:xfrm>
            <a:off x="7984528" y="3650501"/>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61" name="Line 7">
            <a:extLst>
              <a:ext uri="{FF2B5EF4-FFF2-40B4-BE49-F238E27FC236}">
                <a16:creationId xmlns:a16="http://schemas.microsoft.com/office/drawing/2014/main" id="{316C5F89-F8B4-3B48-A184-3C15D2A4B518}"/>
              </a:ext>
            </a:extLst>
          </p:cNvPr>
          <p:cNvSpPr>
            <a:spLocks noChangeShapeType="1"/>
          </p:cNvSpPr>
          <p:nvPr>
            <p:custDataLst>
              <p:tags r:id="rId33"/>
            </p:custDataLst>
          </p:nvPr>
        </p:nvSpPr>
        <p:spPr bwMode="auto">
          <a:xfrm rot="16200000">
            <a:off x="6481373" y="5728743"/>
            <a:ext cx="1329913" cy="1"/>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62" name="AutoShape 4">
            <a:extLst>
              <a:ext uri="{FF2B5EF4-FFF2-40B4-BE49-F238E27FC236}">
                <a16:creationId xmlns:a16="http://schemas.microsoft.com/office/drawing/2014/main" id="{D80904F8-FDE8-2C42-871F-3EA0BA249CFD}"/>
              </a:ext>
            </a:extLst>
          </p:cNvPr>
          <p:cNvSpPr>
            <a:spLocks noChangeArrowheads="1"/>
          </p:cNvSpPr>
          <p:nvPr>
            <p:custDataLst>
              <p:tags r:id="rId34"/>
            </p:custDataLst>
          </p:nvPr>
        </p:nvSpPr>
        <p:spPr bwMode="auto">
          <a:xfrm flipH="1">
            <a:off x="7676639" y="3879101"/>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63" name="Line 6">
            <a:extLst>
              <a:ext uri="{FF2B5EF4-FFF2-40B4-BE49-F238E27FC236}">
                <a16:creationId xmlns:a16="http://schemas.microsoft.com/office/drawing/2014/main" id="{66C974D0-BBD8-CF4B-9B5A-B2986F87F680}"/>
              </a:ext>
            </a:extLst>
          </p:cNvPr>
          <p:cNvSpPr>
            <a:spLocks noChangeShapeType="1"/>
          </p:cNvSpPr>
          <p:nvPr>
            <p:custDataLst>
              <p:tags r:id="rId35"/>
            </p:custDataLst>
          </p:nvPr>
        </p:nvSpPr>
        <p:spPr bwMode="auto">
          <a:xfrm>
            <a:off x="7981439" y="3879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4" name="Straight Connector 63">
            <a:extLst>
              <a:ext uri="{FF2B5EF4-FFF2-40B4-BE49-F238E27FC236}">
                <a16:creationId xmlns:a16="http://schemas.microsoft.com/office/drawing/2014/main" id="{D9B1B5CC-7DC1-F04B-B53C-A156CE8DE661}"/>
              </a:ext>
            </a:extLst>
          </p:cNvPr>
          <p:cNvCxnSpPr/>
          <p:nvPr/>
        </p:nvCxnSpPr>
        <p:spPr>
          <a:xfrm>
            <a:off x="8350191" y="3955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Line 11">
            <a:extLst>
              <a:ext uri="{FF2B5EF4-FFF2-40B4-BE49-F238E27FC236}">
                <a16:creationId xmlns:a16="http://schemas.microsoft.com/office/drawing/2014/main" id="{2D67BBE1-5299-0545-A2FB-4DD8D4E70E3A}"/>
              </a:ext>
            </a:extLst>
          </p:cNvPr>
          <p:cNvSpPr>
            <a:spLocks noChangeShapeType="1"/>
          </p:cNvSpPr>
          <p:nvPr>
            <p:custDataLst>
              <p:tags r:id="rId36"/>
            </p:custDataLst>
          </p:nvPr>
        </p:nvSpPr>
        <p:spPr bwMode="auto">
          <a:xfrm flipV="1">
            <a:off x="7981439" y="4031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6" name="Straight Connector 65">
            <a:extLst>
              <a:ext uri="{FF2B5EF4-FFF2-40B4-BE49-F238E27FC236}">
                <a16:creationId xmlns:a16="http://schemas.microsoft.com/office/drawing/2014/main" id="{D955FBA5-0E2F-4B4D-935D-E4775F03B7BA}"/>
              </a:ext>
            </a:extLst>
          </p:cNvPr>
          <p:cNvCxnSpPr/>
          <p:nvPr/>
        </p:nvCxnSpPr>
        <p:spPr>
          <a:xfrm>
            <a:off x="8352345" y="4107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987E85-FA2D-A843-BB7E-0502F7519BD8}"/>
              </a:ext>
            </a:extLst>
          </p:cNvPr>
          <p:cNvCxnSpPr/>
          <p:nvPr/>
        </p:nvCxnSpPr>
        <p:spPr>
          <a:xfrm>
            <a:off x="8525999" y="4107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5751D5-ED75-A042-8B11-68CE4AFC2EF1}"/>
              </a:ext>
            </a:extLst>
          </p:cNvPr>
          <p:cNvCxnSpPr/>
          <p:nvPr/>
        </p:nvCxnSpPr>
        <p:spPr>
          <a:xfrm>
            <a:off x="8352345" y="4131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Line 16">
            <a:extLst>
              <a:ext uri="{FF2B5EF4-FFF2-40B4-BE49-F238E27FC236}">
                <a16:creationId xmlns:a16="http://schemas.microsoft.com/office/drawing/2014/main" id="{8FC07DB9-195B-2C4D-825B-44BAA680D40E}"/>
              </a:ext>
            </a:extLst>
          </p:cNvPr>
          <p:cNvSpPr>
            <a:spLocks noChangeShapeType="1"/>
          </p:cNvSpPr>
          <p:nvPr>
            <p:custDataLst>
              <p:tags r:id="rId37"/>
            </p:custDataLst>
          </p:nvPr>
        </p:nvSpPr>
        <p:spPr bwMode="auto">
          <a:xfrm>
            <a:off x="7981439" y="4131868"/>
            <a:ext cx="710143"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0" name="Straight Connector 69">
            <a:extLst>
              <a:ext uri="{FF2B5EF4-FFF2-40B4-BE49-F238E27FC236}">
                <a16:creationId xmlns:a16="http://schemas.microsoft.com/office/drawing/2014/main" id="{148F7E0A-6369-A643-9812-E8F512F11510}"/>
              </a:ext>
            </a:extLst>
          </p:cNvPr>
          <p:cNvCxnSpPr/>
          <p:nvPr/>
        </p:nvCxnSpPr>
        <p:spPr>
          <a:xfrm>
            <a:off x="8352345" y="2964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CAD1786-09B9-5B4C-84CF-FC232FEDA592}"/>
              </a:ext>
            </a:extLst>
          </p:cNvPr>
          <p:cNvCxnSpPr/>
          <p:nvPr/>
        </p:nvCxnSpPr>
        <p:spPr>
          <a:xfrm>
            <a:off x="8525999" y="2964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276F0D-EF11-D94F-8278-C1BA00A3309F}"/>
              </a:ext>
            </a:extLst>
          </p:cNvPr>
          <p:cNvCxnSpPr/>
          <p:nvPr/>
        </p:nvCxnSpPr>
        <p:spPr>
          <a:xfrm>
            <a:off x="8352345" y="2988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Line 16">
            <a:extLst>
              <a:ext uri="{FF2B5EF4-FFF2-40B4-BE49-F238E27FC236}">
                <a16:creationId xmlns:a16="http://schemas.microsoft.com/office/drawing/2014/main" id="{25C40DDD-9F47-F848-BD16-50D29EEACC69}"/>
              </a:ext>
            </a:extLst>
          </p:cNvPr>
          <p:cNvSpPr>
            <a:spLocks noChangeShapeType="1"/>
          </p:cNvSpPr>
          <p:nvPr>
            <p:custDataLst>
              <p:tags r:id="rId38"/>
            </p:custDataLst>
          </p:nvPr>
        </p:nvSpPr>
        <p:spPr bwMode="auto">
          <a:xfrm>
            <a:off x="7981439" y="2988868"/>
            <a:ext cx="698125"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74" name="Rectangle 73">
            <a:extLst>
              <a:ext uri="{FF2B5EF4-FFF2-40B4-BE49-F238E27FC236}">
                <a16:creationId xmlns:a16="http://schemas.microsoft.com/office/drawing/2014/main" id="{5A14E618-1FF6-0A49-BA98-AA5EDB6E8EF1}"/>
              </a:ext>
            </a:extLst>
          </p:cNvPr>
          <p:cNvSpPr/>
          <p:nvPr/>
        </p:nvSpPr>
        <p:spPr>
          <a:xfrm>
            <a:off x="7052027" y="2609776"/>
            <a:ext cx="1760069" cy="355532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5" name="Line 6">
            <a:extLst>
              <a:ext uri="{FF2B5EF4-FFF2-40B4-BE49-F238E27FC236}">
                <a16:creationId xmlns:a16="http://schemas.microsoft.com/office/drawing/2014/main" id="{F3D6CF45-A82C-044C-AF70-95FB788F9A4F}"/>
              </a:ext>
            </a:extLst>
          </p:cNvPr>
          <p:cNvSpPr>
            <a:spLocks noChangeShapeType="1"/>
          </p:cNvSpPr>
          <p:nvPr>
            <p:custDataLst>
              <p:tags r:id="rId39"/>
            </p:custDataLst>
          </p:nvPr>
        </p:nvSpPr>
        <p:spPr bwMode="auto">
          <a:xfrm>
            <a:off x="7981439" y="3574300"/>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6" name="Straight Connector 75">
            <a:extLst>
              <a:ext uri="{FF2B5EF4-FFF2-40B4-BE49-F238E27FC236}">
                <a16:creationId xmlns:a16="http://schemas.microsoft.com/office/drawing/2014/main" id="{233F7491-FD84-B345-950E-95A8806BFC95}"/>
              </a:ext>
            </a:extLst>
          </p:cNvPr>
          <p:cNvCxnSpPr/>
          <p:nvPr/>
        </p:nvCxnSpPr>
        <p:spPr>
          <a:xfrm>
            <a:off x="8350191" y="32801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Line 11">
            <a:extLst>
              <a:ext uri="{FF2B5EF4-FFF2-40B4-BE49-F238E27FC236}">
                <a16:creationId xmlns:a16="http://schemas.microsoft.com/office/drawing/2014/main" id="{B46C905E-AFDC-0542-8C7B-BF5CBC94491A}"/>
              </a:ext>
            </a:extLst>
          </p:cNvPr>
          <p:cNvSpPr>
            <a:spLocks noChangeShapeType="1"/>
          </p:cNvSpPr>
          <p:nvPr>
            <p:custDataLst>
              <p:tags r:id="rId40"/>
            </p:custDataLst>
          </p:nvPr>
        </p:nvSpPr>
        <p:spPr bwMode="auto">
          <a:xfrm flipV="1">
            <a:off x="7981439" y="3269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8" name="Straight Connector 77">
            <a:extLst>
              <a:ext uri="{FF2B5EF4-FFF2-40B4-BE49-F238E27FC236}">
                <a16:creationId xmlns:a16="http://schemas.microsoft.com/office/drawing/2014/main" id="{5EA72F59-3366-6946-9CB2-18127AE986CE}"/>
              </a:ext>
            </a:extLst>
          </p:cNvPr>
          <p:cNvCxnSpPr/>
          <p:nvPr/>
        </p:nvCxnSpPr>
        <p:spPr>
          <a:xfrm flipH="1" flipV="1">
            <a:off x="8679564" y="2964701"/>
            <a:ext cx="12018" cy="3810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Line 6">
            <a:extLst>
              <a:ext uri="{FF2B5EF4-FFF2-40B4-BE49-F238E27FC236}">
                <a16:creationId xmlns:a16="http://schemas.microsoft.com/office/drawing/2014/main" id="{5176FAE3-AC8B-A348-9F31-384292A31CB8}"/>
              </a:ext>
            </a:extLst>
          </p:cNvPr>
          <p:cNvSpPr>
            <a:spLocks noChangeShapeType="1"/>
          </p:cNvSpPr>
          <p:nvPr>
            <p:custDataLst>
              <p:tags r:id="rId41"/>
            </p:custDataLst>
          </p:nvPr>
        </p:nvSpPr>
        <p:spPr bwMode="auto">
          <a:xfrm>
            <a:off x="7981441" y="4530388"/>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0" name="AutoShape 4">
            <a:extLst>
              <a:ext uri="{FF2B5EF4-FFF2-40B4-BE49-F238E27FC236}">
                <a16:creationId xmlns:a16="http://schemas.microsoft.com/office/drawing/2014/main" id="{87E10FD1-C3E6-AC4D-8115-D39DD7B626EB}"/>
              </a:ext>
            </a:extLst>
          </p:cNvPr>
          <p:cNvSpPr>
            <a:spLocks noChangeArrowheads="1"/>
          </p:cNvSpPr>
          <p:nvPr>
            <p:custDataLst>
              <p:tags r:id="rId42"/>
            </p:custDataLst>
          </p:nvPr>
        </p:nvSpPr>
        <p:spPr bwMode="auto">
          <a:xfrm flipH="1">
            <a:off x="7664958" y="4530388"/>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1" name="Line 7">
            <a:extLst>
              <a:ext uri="{FF2B5EF4-FFF2-40B4-BE49-F238E27FC236}">
                <a16:creationId xmlns:a16="http://schemas.microsoft.com/office/drawing/2014/main" id="{4A4503E6-DA1C-E44F-B4B0-CACF7CBA164E}"/>
              </a:ext>
            </a:extLst>
          </p:cNvPr>
          <p:cNvSpPr>
            <a:spLocks noChangeShapeType="1"/>
          </p:cNvSpPr>
          <p:nvPr>
            <p:custDataLst>
              <p:tags r:id="rId43"/>
            </p:custDataLst>
          </p:nvPr>
        </p:nvSpPr>
        <p:spPr bwMode="auto">
          <a:xfrm>
            <a:off x="7587170" y="4691027"/>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2" name="AutoShape 4">
            <a:extLst>
              <a:ext uri="{FF2B5EF4-FFF2-40B4-BE49-F238E27FC236}">
                <a16:creationId xmlns:a16="http://schemas.microsoft.com/office/drawing/2014/main" id="{AD1D91D7-4B46-E84B-A414-71B09F0A6801}"/>
              </a:ext>
            </a:extLst>
          </p:cNvPr>
          <p:cNvSpPr>
            <a:spLocks noChangeArrowheads="1"/>
          </p:cNvSpPr>
          <p:nvPr>
            <p:custDataLst>
              <p:tags r:id="rId44"/>
            </p:custDataLst>
          </p:nvPr>
        </p:nvSpPr>
        <p:spPr bwMode="auto">
          <a:xfrm flipH="1">
            <a:off x="7664960" y="4928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3" name="Line 6">
            <a:extLst>
              <a:ext uri="{FF2B5EF4-FFF2-40B4-BE49-F238E27FC236}">
                <a16:creationId xmlns:a16="http://schemas.microsoft.com/office/drawing/2014/main" id="{2DB149D5-06EA-1D41-AE79-1EE852D89B0D}"/>
              </a:ext>
            </a:extLst>
          </p:cNvPr>
          <p:cNvSpPr>
            <a:spLocks noChangeShapeType="1"/>
          </p:cNvSpPr>
          <p:nvPr>
            <p:custDataLst>
              <p:tags r:id="rId45"/>
            </p:custDataLst>
          </p:nvPr>
        </p:nvSpPr>
        <p:spPr bwMode="auto">
          <a:xfrm>
            <a:off x="7963618" y="4951145"/>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4" name="Line 7">
            <a:extLst>
              <a:ext uri="{FF2B5EF4-FFF2-40B4-BE49-F238E27FC236}">
                <a16:creationId xmlns:a16="http://schemas.microsoft.com/office/drawing/2014/main" id="{F014077B-873E-8D49-9710-6434FBD2AF80}"/>
              </a:ext>
            </a:extLst>
          </p:cNvPr>
          <p:cNvSpPr>
            <a:spLocks noChangeShapeType="1"/>
          </p:cNvSpPr>
          <p:nvPr>
            <p:custDataLst>
              <p:tags r:id="rId46"/>
            </p:custDataLst>
          </p:nvPr>
        </p:nvSpPr>
        <p:spPr bwMode="auto">
          <a:xfrm flipV="1">
            <a:off x="7511425" y="5080876"/>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5" name="AutoShape 14">
            <a:extLst>
              <a:ext uri="{FF2B5EF4-FFF2-40B4-BE49-F238E27FC236}">
                <a16:creationId xmlns:a16="http://schemas.microsoft.com/office/drawing/2014/main" id="{BF67885A-9ECC-CA41-A168-5350609E746A}"/>
              </a:ext>
            </a:extLst>
          </p:cNvPr>
          <p:cNvSpPr>
            <a:spLocks noChangeArrowheads="1"/>
          </p:cNvSpPr>
          <p:nvPr>
            <p:custDataLst>
              <p:tags r:id="rId47"/>
            </p:custDataLst>
          </p:nvPr>
        </p:nvSpPr>
        <p:spPr bwMode="auto">
          <a:xfrm>
            <a:off x="7219439" y="4918119"/>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6" name="Line 16">
            <a:extLst>
              <a:ext uri="{FF2B5EF4-FFF2-40B4-BE49-F238E27FC236}">
                <a16:creationId xmlns:a16="http://schemas.microsoft.com/office/drawing/2014/main" id="{BDF1A3CF-9AD7-3D4C-950E-85A104559EE3}"/>
              </a:ext>
            </a:extLst>
          </p:cNvPr>
          <p:cNvSpPr>
            <a:spLocks noChangeShapeType="1"/>
          </p:cNvSpPr>
          <p:nvPr>
            <p:custDataLst>
              <p:tags r:id="rId48"/>
            </p:custDataLst>
          </p:nvPr>
        </p:nvSpPr>
        <p:spPr bwMode="auto">
          <a:xfrm rot="16200000" flipV="1">
            <a:off x="7465349" y="4805632"/>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87" name="Line 7">
            <a:extLst>
              <a:ext uri="{FF2B5EF4-FFF2-40B4-BE49-F238E27FC236}">
                <a16:creationId xmlns:a16="http://schemas.microsoft.com/office/drawing/2014/main" id="{3B50247A-E66C-3D44-9960-001DCB165EFB}"/>
              </a:ext>
            </a:extLst>
          </p:cNvPr>
          <p:cNvSpPr>
            <a:spLocks noChangeShapeType="1"/>
          </p:cNvSpPr>
          <p:nvPr>
            <p:custDataLst>
              <p:tags r:id="rId49"/>
            </p:custDataLst>
          </p:nvPr>
        </p:nvSpPr>
        <p:spPr bwMode="auto">
          <a:xfrm flipV="1">
            <a:off x="7511993" y="4928476"/>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88" name="Straight Connector 87">
            <a:extLst>
              <a:ext uri="{FF2B5EF4-FFF2-40B4-BE49-F238E27FC236}">
                <a16:creationId xmlns:a16="http://schemas.microsoft.com/office/drawing/2014/main" id="{65ABBA47-634C-1042-B02C-789528D501F6}"/>
              </a:ext>
            </a:extLst>
          </p:cNvPr>
          <p:cNvCxnSpPr/>
          <p:nvPr/>
        </p:nvCxnSpPr>
        <p:spPr>
          <a:xfrm>
            <a:off x="8350193" y="4606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Line 11">
            <a:extLst>
              <a:ext uri="{FF2B5EF4-FFF2-40B4-BE49-F238E27FC236}">
                <a16:creationId xmlns:a16="http://schemas.microsoft.com/office/drawing/2014/main" id="{2350EC9C-C34F-E545-95A4-C5EA85CD20EC}"/>
              </a:ext>
            </a:extLst>
          </p:cNvPr>
          <p:cNvSpPr>
            <a:spLocks noChangeShapeType="1"/>
          </p:cNvSpPr>
          <p:nvPr>
            <p:custDataLst>
              <p:tags r:id="rId50"/>
            </p:custDataLst>
          </p:nvPr>
        </p:nvSpPr>
        <p:spPr bwMode="auto">
          <a:xfrm flipV="1">
            <a:off x="7981441" y="4682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0" name="Straight Connector 89">
            <a:extLst>
              <a:ext uri="{FF2B5EF4-FFF2-40B4-BE49-F238E27FC236}">
                <a16:creationId xmlns:a16="http://schemas.microsoft.com/office/drawing/2014/main" id="{42179AA6-4A31-D94C-89FF-8140B7ABECC5}"/>
              </a:ext>
            </a:extLst>
          </p:cNvPr>
          <p:cNvCxnSpPr/>
          <p:nvPr/>
        </p:nvCxnSpPr>
        <p:spPr>
          <a:xfrm>
            <a:off x="8350193" y="512647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AutoShape 4">
            <a:extLst>
              <a:ext uri="{FF2B5EF4-FFF2-40B4-BE49-F238E27FC236}">
                <a16:creationId xmlns:a16="http://schemas.microsoft.com/office/drawing/2014/main" id="{266C4E47-F181-414C-A498-DCBEFA10D0B2}"/>
              </a:ext>
            </a:extLst>
          </p:cNvPr>
          <p:cNvSpPr>
            <a:spLocks noChangeArrowheads="1"/>
          </p:cNvSpPr>
          <p:nvPr>
            <p:custDataLst>
              <p:tags r:id="rId51"/>
            </p:custDataLst>
          </p:nvPr>
        </p:nvSpPr>
        <p:spPr bwMode="auto">
          <a:xfrm flipH="1">
            <a:off x="7664393" y="5309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92" name="Line 16">
            <a:extLst>
              <a:ext uri="{FF2B5EF4-FFF2-40B4-BE49-F238E27FC236}">
                <a16:creationId xmlns:a16="http://schemas.microsoft.com/office/drawing/2014/main" id="{89D25405-036D-ED43-990B-3DDB48599031}"/>
              </a:ext>
            </a:extLst>
          </p:cNvPr>
          <p:cNvSpPr>
            <a:spLocks noChangeShapeType="1"/>
          </p:cNvSpPr>
          <p:nvPr>
            <p:custDataLst>
              <p:tags r:id="rId52"/>
            </p:custDataLst>
          </p:nvPr>
        </p:nvSpPr>
        <p:spPr bwMode="auto">
          <a:xfrm>
            <a:off x="7971569" y="5520988"/>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93" name="Line 7">
            <a:extLst>
              <a:ext uri="{FF2B5EF4-FFF2-40B4-BE49-F238E27FC236}">
                <a16:creationId xmlns:a16="http://schemas.microsoft.com/office/drawing/2014/main" id="{CE25BDC0-A5E1-E648-A361-572B1803E375}"/>
              </a:ext>
            </a:extLst>
          </p:cNvPr>
          <p:cNvSpPr>
            <a:spLocks noChangeShapeType="1"/>
          </p:cNvSpPr>
          <p:nvPr>
            <p:custDataLst>
              <p:tags r:id="rId53"/>
            </p:custDataLst>
          </p:nvPr>
        </p:nvSpPr>
        <p:spPr bwMode="auto">
          <a:xfrm flipV="1">
            <a:off x="7588193" y="5478966"/>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4" name="Line 7">
            <a:extLst>
              <a:ext uri="{FF2B5EF4-FFF2-40B4-BE49-F238E27FC236}">
                <a16:creationId xmlns:a16="http://schemas.microsoft.com/office/drawing/2014/main" id="{244BEB83-4D72-DF48-A11B-C0B20971BFE4}"/>
              </a:ext>
            </a:extLst>
          </p:cNvPr>
          <p:cNvSpPr>
            <a:spLocks noChangeShapeType="1"/>
          </p:cNvSpPr>
          <p:nvPr>
            <p:custDataLst>
              <p:tags r:id="rId54"/>
            </p:custDataLst>
          </p:nvPr>
        </p:nvSpPr>
        <p:spPr bwMode="auto">
          <a:xfrm>
            <a:off x="7511425" y="51745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5" name="Line 16">
            <a:extLst>
              <a:ext uri="{FF2B5EF4-FFF2-40B4-BE49-F238E27FC236}">
                <a16:creationId xmlns:a16="http://schemas.microsoft.com/office/drawing/2014/main" id="{8B85F4EA-E587-B942-8D4E-03E8D887BB83}"/>
              </a:ext>
            </a:extLst>
          </p:cNvPr>
          <p:cNvSpPr>
            <a:spLocks noChangeShapeType="1"/>
          </p:cNvSpPr>
          <p:nvPr>
            <p:custDataLst>
              <p:tags r:id="rId55"/>
            </p:custDataLst>
          </p:nvPr>
        </p:nvSpPr>
        <p:spPr bwMode="auto">
          <a:xfrm rot="16200000">
            <a:off x="7460523" y="5323522"/>
            <a:ext cx="295552" cy="1533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96" name="Straight Connector 95">
            <a:extLst>
              <a:ext uri="{FF2B5EF4-FFF2-40B4-BE49-F238E27FC236}">
                <a16:creationId xmlns:a16="http://schemas.microsoft.com/office/drawing/2014/main" id="{8FC7078D-F254-2447-BDD1-F5234D94A4C4}"/>
              </a:ext>
            </a:extLst>
          </p:cNvPr>
          <p:cNvCxnSpPr/>
          <p:nvPr/>
        </p:nvCxnSpPr>
        <p:spPr>
          <a:xfrm>
            <a:off x="8523847" y="5126474"/>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9967AB5-D5F8-0A49-ADC9-E72269342019}"/>
              </a:ext>
            </a:extLst>
          </p:cNvPr>
          <p:cNvCxnSpPr/>
          <p:nvPr/>
        </p:nvCxnSpPr>
        <p:spPr>
          <a:xfrm>
            <a:off x="8350193" y="51506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Line 16">
            <a:extLst>
              <a:ext uri="{FF2B5EF4-FFF2-40B4-BE49-F238E27FC236}">
                <a16:creationId xmlns:a16="http://schemas.microsoft.com/office/drawing/2014/main" id="{2B663E5D-9E63-8E4D-B8E8-F6B69B85966F}"/>
              </a:ext>
            </a:extLst>
          </p:cNvPr>
          <p:cNvSpPr>
            <a:spLocks noChangeShapeType="1"/>
          </p:cNvSpPr>
          <p:nvPr>
            <p:custDataLst>
              <p:tags r:id="rId56"/>
            </p:custDataLst>
          </p:nvPr>
        </p:nvSpPr>
        <p:spPr bwMode="auto">
          <a:xfrm flipV="1">
            <a:off x="7979287" y="5178088"/>
            <a:ext cx="709290" cy="6295"/>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9" name="Straight Connector 98">
            <a:extLst>
              <a:ext uri="{FF2B5EF4-FFF2-40B4-BE49-F238E27FC236}">
                <a16:creationId xmlns:a16="http://schemas.microsoft.com/office/drawing/2014/main" id="{894995E4-8D78-9B45-93F5-A09746C66D94}"/>
              </a:ext>
            </a:extLst>
          </p:cNvPr>
          <p:cNvCxnSpPr/>
          <p:nvPr/>
        </p:nvCxnSpPr>
        <p:spPr>
          <a:xfrm>
            <a:off x="8350193" y="54447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0" name="Line 6">
            <a:extLst>
              <a:ext uri="{FF2B5EF4-FFF2-40B4-BE49-F238E27FC236}">
                <a16:creationId xmlns:a16="http://schemas.microsoft.com/office/drawing/2014/main" id="{40C53E84-ACB7-DC40-BAB0-1BEA3AB4EAEA}"/>
              </a:ext>
            </a:extLst>
          </p:cNvPr>
          <p:cNvSpPr>
            <a:spLocks noChangeShapeType="1"/>
          </p:cNvSpPr>
          <p:nvPr>
            <p:custDataLst>
              <p:tags r:id="rId57"/>
            </p:custDataLst>
          </p:nvPr>
        </p:nvSpPr>
        <p:spPr bwMode="auto">
          <a:xfrm>
            <a:off x="7969192" y="5444788"/>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01" name="AutoShape 4">
            <a:extLst>
              <a:ext uri="{FF2B5EF4-FFF2-40B4-BE49-F238E27FC236}">
                <a16:creationId xmlns:a16="http://schemas.microsoft.com/office/drawing/2014/main" id="{A277D93F-9017-3148-A592-91A23EA538BE}"/>
              </a:ext>
            </a:extLst>
          </p:cNvPr>
          <p:cNvSpPr>
            <a:spLocks noChangeArrowheads="1"/>
          </p:cNvSpPr>
          <p:nvPr>
            <p:custDataLst>
              <p:tags r:id="rId58"/>
            </p:custDataLst>
          </p:nvPr>
        </p:nvSpPr>
        <p:spPr bwMode="auto">
          <a:xfrm flipH="1">
            <a:off x="7661303" y="5673388"/>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102" name="Line 6">
            <a:extLst>
              <a:ext uri="{FF2B5EF4-FFF2-40B4-BE49-F238E27FC236}">
                <a16:creationId xmlns:a16="http://schemas.microsoft.com/office/drawing/2014/main" id="{A4B97FF1-0566-5149-A986-3A83A950A527}"/>
              </a:ext>
            </a:extLst>
          </p:cNvPr>
          <p:cNvSpPr>
            <a:spLocks noChangeShapeType="1"/>
          </p:cNvSpPr>
          <p:nvPr>
            <p:custDataLst>
              <p:tags r:id="rId59"/>
            </p:custDataLst>
          </p:nvPr>
        </p:nvSpPr>
        <p:spPr bwMode="auto">
          <a:xfrm>
            <a:off x="7966103" y="5673388"/>
            <a:ext cx="37375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3" name="Straight Connector 102">
            <a:extLst>
              <a:ext uri="{FF2B5EF4-FFF2-40B4-BE49-F238E27FC236}">
                <a16:creationId xmlns:a16="http://schemas.microsoft.com/office/drawing/2014/main" id="{8AE9F765-76E4-8B41-B2F2-A2FAD0DEF831}"/>
              </a:ext>
            </a:extLst>
          </p:cNvPr>
          <p:cNvCxnSpPr/>
          <p:nvPr/>
        </p:nvCxnSpPr>
        <p:spPr>
          <a:xfrm>
            <a:off x="8334855" y="5749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Line 11">
            <a:extLst>
              <a:ext uri="{FF2B5EF4-FFF2-40B4-BE49-F238E27FC236}">
                <a16:creationId xmlns:a16="http://schemas.microsoft.com/office/drawing/2014/main" id="{71971981-85E9-774C-93A9-375D99548F7D}"/>
              </a:ext>
            </a:extLst>
          </p:cNvPr>
          <p:cNvSpPr>
            <a:spLocks noChangeShapeType="1"/>
          </p:cNvSpPr>
          <p:nvPr>
            <p:custDataLst>
              <p:tags r:id="rId60"/>
            </p:custDataLst>
          </p:nvPr>
        </p:nvSpPr>
        <p:spPr bwMode="auto">
          <a:xfrm flipV="1">
            <a:off x="7966103" y="5825788"/>
            <a:ext cx="542406" cy="0"/>
          </a:xfrm>
          <a:prstGeom prst="line">
            <a:avLst/>
          </a:prstGeom>
          <a:noFill/>
          <a:ln w="28575">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5" name="Straight Connector 104">
            <a:extLst>
              <a:ext uri="{FF2B5EF4-FFF2-40B4-BE49-F238E27FC236}">
                <a16:creationId xmlns:a16="http://schemas.microsoft.com/office/drawing/2014/main" id="{2CC34C2F-93F1-2F40-AAAD-437062A92033}"/>
              </a:ext>
            </a:extLst>
          </p:cNvPr>
          <p:cNvCxnSpPr/>
          <p:nvPr/>
        </p:nvCxnSpPr>
        <p:spPr>
          <a:xfrm>
            <a:off x="8337009" y="5901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7D8E45-E735-CD46-852B-ABB5D9C98956}"/>
              </a:ext>
            </a:extLst>
          </p:cNvPr>
          <p:cNvCxnSpPr/>
          <p:nvPr/>
        </p:nvCxnSpPr>
        <p:spPr>
          <a:xfrm>
            <a:off x="8510663" y="5901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049EA80-073A-D348-9E84-C3D5ADD9346D}"/>
              </a:ext>
            </a:extLst>
          </p:cNvPr>
          <p:cNvCxnSpPr/>
          <p:nvPr/>
        </p:nvCxnSpPr>
        <p:spPr>
          <a:xfrm>
            <a:off x="8337009" y="5926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8" name="Line 16">
            <a:extLst>
              <a:ext uri="{FF2B5EF4-FFF2-40B4-BE49-F238E27FC236}">
                <a16:creationId xmlns:a16="http://schemas.microsoft.com/office/drawing/2014/main" id="{E45BCEB7-29F7-4C4D-B76A-4A7DFC659EF8}"/>
              </a:ext>
            </a:extLst>
          </p:cNvPr>
          <p:cNvSpPr>
            <a:spLocks noChangeShapeType="1"/>
          </p:cNvSpPr>
          <p:nvPr>
            <p:custDataLst>
              <p:tags r:id="rId61"/>
            </p:custDataLst>
          </p:nvPr>
        </p:nvSpPr>
        <p:spPr bwMode="auto">
          <a:xfrm>
            <a:off x="7966103" y="5926155"/>
            <a:ext cx="72247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9" name="Straight Connector 108">
            <a:extLst>
              <a:ext uri="{FF2B5EF4-FFF2-40B4-BE49-F238E27FC236}">
                <a16:creationId xmlns:a16="http://schemas.microsoft.com/office/drawing/2014/main" id="{0A9D88B4-4FDD-D844-BF5C-9579003A0178}"/>
              </a:ext>
            </a:extLst>
          </p:cNvPr>
          <p:cNvCxnSpPr/>
          <p:nvPr/>
        </p:nvCxnSpPr>
        <p:spPr>
          <a:xfrm>
            <a:off x="8337009" y="4758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7E8927-BC4D-944B-99F7-3187F8B5B5AB}"/>
              </a:ext>
            </a:extLst>
          </p:cNvPr>
          <p:cNvCxnSpPr/>
          <p:nvPr/>
        </p:nvCxnSpPr>
        <p:spPr>
          <a:xfrm>
            <a:off x="8510663" y="4758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0B75BA9-DB8B-4447-8432-30D8534E04B8}"/>
              </a:ext>
            </a:extLst>
          </p:cNvPr>
          <p:cNvCxnSpPr/>
          <p:nvPr/>
        </p:nvCxnSpPr>
        <p:spPr>
          <a:xfrm>
            <a:off x="8337009" y="4783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2" name="Line 16">
            <a:extLst>
              <a:ext uri="{FF2B5EF4-FFF2-40B4-BE49-F238E27FC236}">
                <a16:creationId xmlns:a16="http://schemas.microsoft.com/office/drawing/2014/main" id="{17B9983B-E955-114D-87A3-9B1EE6E75C16}"/>
              </a:ext>
            </a:extLst>
          </p:cNvPr>
          <p:cNvSpPr>
            <a:spLocks noChangeShapeType="1"/>
          </p:cNvSpPr>
          <p:nvPr>
            <p:custDataLst>
              <p:tags r:id="rId62"/>
            </p:custDataLst>
          </p:nvPr>
        </p:nvSpPr>
        <p:spPr bwMode="auto">
          <a:xfrm>
            <a:off x="7966103" y="4783155"/>
            <a:ext cx="698125"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3" name="Line 6">
            <a:extLst>
              <a:ext uri="{FF2B5EF4-FFF2-40B4-BE49-F238E27FC236}">
                <a16:creationId xmlns:a16="http://schemas.microsoft.com/office/drawing/2014/main" id="{8EDA0445-6B09-5640-A72D-F3ABB1203B05}"/>
              </a:ext>
            </a:extLst>
          </p:cNvPr>
          <p:cNvSpPr>
            <a:spLocks noChangeShapeType="1"/>
          </p:cNvSpPr>
          <p:nvPr>
            <p:custDataLst>
              <p:tags r:id="rId63"/>
            </p:custDataLst>
          </p:nvPr>
        </p:nvSpPr>
        <p:spPr bwMode="auto">
          <a:xfrm>
            <a:off x="7966103" y="5368587"/>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114" name="Straight Connector 113">
            <a:extLst>
              <a:ext uri="{FF2B5EF4-FFF2-40B4-BE49-F238E27FC236}">
                <a16:creationId xmlns:a16="http://schemas.microsoft.com/office/drawing/2014/main" id="{789EA619-FEF1-3D4A-81EC-52879FC80065}"/>
              </a:ext>
            </a:extLst>
          </p:cNvPr>
          <p:cNvCxnSpPr/>
          <p:nvPr/>
        </p:nvCxnSpPr>
        <p:spPr>
          <a:xfrm>
            <a:off x="8334855" y="50744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5" name="Line 11">
            <a:extLst>
              <a:ext uri="{FF2B5EF4-FFF2-40B4-BE49-F238E27FC236}">
                <a16:creationId xmlns:a16="http://schemas.microsoft.com/office/drawing/2014/main" id="{8D54BE85-A00B-004B-A4A7-EF9A4A9C2884}"/>
              </a:ext>
            </a:extLst>
          </p:cNvPr>
          <p:cNvSpPr>
            <a:spLocks noChangeShapeType="1"/>
          </p:cNvSpPr>
          <p:nvPr>
            <p:custDataLst>
              <p:tags r:id="rId64"/>
            </p:custDataLst>
          </p:nvPr>
        </p:nvSpPr>
        <p:spPr bwMode="auto">
          <a:xfrm flipV="1">
            <a:off x="7966103" y="5063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6" name="Oval 115">
            <a:extLst>
              <a:ext uri="{FF2B5EF4-FFF2-40B4-BE49-F238E27FC236}">
                <a16:creationId xmlns:a16="http://schemas.microsoft.com/office/drawing/2014/main" id="{D0121F55-86CC-2E48-996B-442F7411FCA1}"/>
              </a:ext>
            </a:extLst>
          </p:cNvPr>
          <p:cNvSpPr/>
          <p:nvPr/>
        </p:nvSpPr>
        <p:spPr>
          <a:xfrm>
            <a:off x="7966103" y="2736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7" name="Oval 116">
            <a:extLst>
              <a:ext uri="{FF2B5EF4-FFF2-40B4-BE49-F238E27FC236}">
                <a16:creationId xmlns:a16="http://schemas.microsoft.com/office/drawing/2014/main" id="{7857749A-6CC4-034E-8AFA-C24AF8D1B3DC}"/>
              </a:ext>
            </a:extLst>
          </p:cNvPr>
          <p:cNvSpPr/>
          <p:nvPr/>
        </p:nvSpPr>
        <p:spPr>
          <a:xfrm>
            <a:off x="7966103" y="326591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8" name="Oval 117">
            <a:extLst>
              <a:ext uri="{FF2B5EF4-FFF2-40B4-BE49-F238E27FC236}">
                <a16:creationId xmlns:a16="http://schemas.microsoft.com/office/drawing/2014/main" id="{A64AC989-38FF-E945-B410-736152491E4C}"/>
              </a:ext>
            </a:extLst>
          </p:cNvPr>
          <p:cNvSpPr/>
          <p:nvPr/>
        </p:nvSpPr>
        <p:spPr>
          <a:xfrm>
            <a:off x="7974054" y="37204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 name="Oval 118">
            <a:extLst>
              <a:ext uri="{FF2B5EF4-FFF2-40B4-BE49-F238E27FC236}">
                <a16:creationId xmlns:a16="http://schemas.microsoft.com/office/drawing/2014/main" id="{ABFADC8E-7527-4140-8D26-7C1785D9BB22}"/>
              </a:ext>
            </a:extLst>
          </p:cNvPr>
          <p:cNvSpPr/>
          <p:nvPr/>
        </p:nvSpPr>
        <p:spPr>
          <a:xfrm>
            <a:off x="7981439" y="4641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0" name="Oval 119">
            <a:extLst>
              <a:ext uri="{FF2B5EF4-FFF2-40B4-BE49-F238E27FC236}">
                <a16:creationId xmlns:a16="http://schemas.microsoft.com/office/drawing/2014/main" id="{EF443766-36C1-C54C-B986-0699D601FCD8}"/>
              </a:ext>
            </a:extLst>
          </p:cNvPr>
          <p:cNvSpPr/>
          <p:nvPr/>
        </p:nvSpPr>
        <p:spPr>
          <a:xfrm>
            <a:off x="7981439" y="49078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1" name="Oval 120">
            <a:extLst>
              <a:ext uri="{FF2B5EF4-FFF2-40B4-BE49-F238E27FC236}">
                <a16:creationId xmlns:a16="http://schemas.microsoft.com/office/drawing/2014/main" id="{573DB79A-4760-F84E-ADD0-202A2DA8EA2B}"/>
              </a:ext>
            </a:extLst>
          </p:cNvPr>
          <p:cNvSpPr/>
          <p:nvPr/>
        </p:nvSpPr>
        <p:spPr>
          <a:xfrm>
            <a:off x="7981439" y="51364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2" name="Oval 121">
            <a:extLst>
              <a:ext uri="{FF2B5EF4-FFF2-40B4-BE49-F238E27FC236}">
                <a16:creationId xmlns:a16="http://schemas.microsoft.com/office/drawing/2014/main" id="{B1002BA9-1FE8-054E-BB26-D83B9214D3F8}"/>
              </a:ext>
            </a:extLst>
          </p:cNvPr>
          <p:cNvSpPr/>
          <p:nvPr/>
        </p:nvSpPr>
        <p:spPr>
          <a:xfrm>
            <a:off x="7989390" y="54730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3" name="Oval 122">
            <a:extLst>
              <a:ext uri="{FF2B5EF4-FFF2-40B4-BE49-F238E27FC236}">
                <a16:creationId xmlns:a16="http://schemas.microsoft.com/office/drawing/2014/main" id="{D8F6B1FD-8C9C-784E-A286-DB4BFE06FEEF}"/>
              </a:ext>
            </a:extLst>
          </p:cNvPr>
          <p:cNvSpPr/>
          <p:nvPr/>
        </p:nvSpPr>
        <p:spPr>
          <a:xfrm>
            <a:off x="7989391" y="538885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4" name="Oval 123">
            <a:extLst>
              <a:ext uri="{FF2B5EF4-FFF2-40B4-BE49-F238E27FC236}">
                <a16:creationId xmlns:a16="http://schemas.microsoft.com/office/drawing/2014/main" id="{D6EB6114-ED28-7448-AFB9-7E839CD413F9}"/>
              </a:ext>
            </a:extLst>
          </p:cNvPr>
          <p:cNvSpPr/>
          <p:nvPr/>
        </p:nvSpPr>
        <p:spPr>
          <a:xfrm>
            <a:off x="7981439" y="44887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5" name="Line 7">
            <a:extLst>
              <a:ext uri="{FF2B5EF4-FFF2-40B4-BE49-F238E27FC236}">
                <a16:creationId xmlns:a16="http://schemas.microsoft.com/office/drawing/2014/main" id="{6C15CD9B-2863-3842-834D-1B5628F3E270}"/>
              </a:ext>
            </a:extLst>
          </p:cNvPr>
          <p:cNvSpPr>
            <a:spLocks noChangeShapeType="1"/>
          </p:cNvSpPr>
          <p:nvPr>
            <p:custDataLst>
              <p:tags r:id="rId65"/>
            </p:custDataLst>
          </p:nvPr>
        </p:nvSpPr>
        <p:spPr bwMode="auto">
          <a:xfrm>
            <a:off x="7128227" y="5063786"/>
            <a:ext cx="64642"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6" name="Line 7">
            <a:extLst>
              <a:ext uri="{FF2B5EF4-FFF2-40B4-BE49-F238E27FC236}">
                <a16:creationId xmlns:a16="http://schemas.microsoft.com/office/drawing/2014/main" id="{98738BD6-A23D-364E-877C-1E2A0FEF210B}"/>
              </a:ext>
            </a:extLst>
          </p:cNvPr>
          <p:cNvSpPr>
            <a:spLocks noChangeShapeType="1"/>
          </p:cNvSpPr>
          <p:nvPr>
            <p:custDataLst>
              <p:tags r:id="rId66"/>
            </p:custDataLst>
          </p:nvPr>
        </p:nvSpPr>
        <p:spPr bwMode="auto">
          <a:xfrm flipV="1">
            <a:off x="7505019" y="5853520"/>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7" name="Line 16">
            <a:extLst>
              <a:ext uri="{FF2B5EF4-FFF2-40B4-BE49-F238E27FC236}">
                <a16:creationId xmlns:a16="http://schemas.microsoft.com/office/drawing/2014/main" id="{6095E033-1DDB-7045-8519-6F697F979EF7}"/>
              </a:ext>
            </a:extLst>
          </p:cNvPr>
          <p:cNvSpPr>
            <a:spLocks noChangeShapeType="1"/>
          </p:cNvSpPr>
          <p:nvPr>
            <p:custDataLst>
              <p:tags r:id="rId67"/>
            </p:custDataLst>
          </p:nvPr>
        </p:nvSpPr>
        <p:spPr bwMode="auto">
          <a:xfrm rot="5400000" flipV="1">
            <a:off x="7191846" y="5552855"/>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128" name="Line 7">
            <a:extLst>
              <a:ext uri="{FF2B5EF4-FFF2-40B4-BE49-F238E27FC236}">
                <a16:creationId xmlns:a16="http://schemas.microsoft.com/office/drawing/2014/main" id="{F94EBE2F-3618-DD4A-9FD2-1C44F1296933}"/>
              </a:ext>
            </a:extLst>
          </p:cNvPr>
          <p:cNvSpPr>
            <a:spLocks noChangeShapeType="1"/>
          </p:cNvSpPr>
          <p:nvPr>
            <p:custDataLst>
              <p:tags r:id="rId68"/>
            </p:custDataLst>
          </p:nvPr>
        </p:nvSpPr>
        <p:spPr bwMode="auto">
          <a:xfrm flipV="1">
            <a:off x="7517265" y="4042145"/>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9" name="Line 16">
            <a:extLst>
              <a:ext uri="{FF2B5EF4-FFF2-40B4-BE49-F238E27FC236}">
                <a16:creationId xmlns:a16="http://schemas.microsoft.com/office/drawing/2014/main" id="{21C93B99-1E28-7348-8478-01C135692EFB}"/>
              </a:ext>
            </a:extLst>
          </p:cNvPr>
          <p:cNvSpPr>
            <a:spLocks noChangeShapeType="1"/>
          </p:cNvSpPr>
          <p:nvPr>
            <p:custDataLst>
              <p:tags r:id="rId69"/>
            </p:custDataLst>
          </p:nvPr>
        </p:nvSpPr>
        <p:spPr bwMode="auto">
          <a:xfrm rot="5400000" flipV="1">
            <a:off x="7204092" y="3741480"/>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2" name="Rectangle 1">
            <a:extLst>
              <a:ext uri="{FF2B5EF4-FFF2-40B4-BE49-F238E27FC236}">
                <a16:creationId xmlns:a16="http://schemas.microsoft.com/office/drawing/2014/main" id="{5B5BE8B5-6DCF-494E-B213-AE3159638C04}"/>
              </a:ext>
            </a:extLst>
          </p:cNvPr>
          <p:cNvSpPr/>
          <p:nvPr/>
        </p:nvSpPr>
        <p:spPr>
          <a:xfrm>
            <a:off x="4124310" y="2708717"/>
            <a:ext cx="2070901" cy="1274195"/>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a:p>
            <a:pPr>
              <a:spcBef>
                <a:spcPct val="20000"/>
              </a:spcBef>
              <a:buClr>
                <a:schemeClr val="accent5">
                  <a:lumMod val="60000"/>
                  <a:lumOff val="40000"/>
                </a:schemeClr>
              </a:buClr>
            </a:pPr>
            <a:endParaRPr lang="en-US" dirty="0">
              <a:solidFill>
                <a:schemeClr val="tx2"/>
              </a:solidFill>
              <a:latin typeface="+mn-lt"/>
            </a:endParaRPr>
          </a:p>
        </p:txBody>
      </p:sp>
      <mc:AlternateContent xmlns:mc="http://schemas.openxmlformats.org/markup-compatibility/2006">
        <mc:Choice xmlns:a14="http://schemas.microsoft.com/office/drawing/2010/main" Requires="a14">
          <p:sp>
            <p:nvSpPr>
              <p:cNvPr id="132" name="Rectangle 131">
                <a:extLst>
                  <a:ext uri="{FF2B5EF4-FFF2-40B4-BE49-F238E27FC236}">
                    <a16:creationId xmlns:a16="http://schemas.microsoft.com/office/drawing/2014/main" id="{A71ABFE0-C268-F54E-9628-562E5FC94C56}"/>
                  </a:ext>
                </a:extLst>
              </p:cNvPr>
              <p:cNvSpPr/>
              <p:nvPr/>
            </p:nvSpPr>
            <p:spPr>
              <a:xfrm>
                <a:off x="3784738" y="3539714"/>
                <a:ext cx="3342296" cy="567271"/>
              </a:xfrm>
              <a:prstGeom prst="rect">
                <a:avLst/>
              </a:prstGeom>
            </p:spPr>
            <p:txBody>
              <a:bodyPr wrap="square">
                <a:spAutoFit/>
              </a:bodyPr>
              <a:lstStyle/>
              <a:p>
                <a:pPr>
                  <a:spcBef>
                    <a:spcPct val="20000"/>
                  </a:spcBef>
                  <a:buClr>
                    <a:schemeClr val="accent5">
                      <a:lumMod val="60000"/>
                      <a:lumOff val="40000"/>
                    </a:schemeClr>
                  </a:buClr>
                </a:pPr>
                <a:r>
                  <a:rPr lang="en-US" sz="1400" dirty="0" smtClean="0">
                    <a:solidFill>
                      <a:srgbClr val="00B0F0"/>
                    </a:solidFill>
                    <a:latin typeface="+mj-lt"/>
                  </a:rPr>
                  <a:t>S = </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AB</m:t>
                        </m:r>
                      </m:e>
                    </m:acc>
                  </m:oMath>
                </a14:m>
                <a:r>
                  <a:rPr lang="en-US" sz="1400" dirty="0">
                    <a:solidFill>
                      <a:srgbClr val="00B0F0"/>
                    </a:solidFill>
                    <a:latin typeface="+mj-lt"/>
                  </a:rPr>
                  <a:t>C + </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A</m:t>
                        </m:r>
                      </m:e>
                    </m:acc>
                  </m:oMath>
                </a14:m>
                <a:r>
                  <a:rPr lang="en-US" sz="1400" dirty="0">
                    <a:solidFill>
                      <a:srgbClr val="00B0F0"/>
                    </a:solidFill>
                    <a:latin typeface="+mj-lt"/>
                  </a:rPr>
                  <a:t>B</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C</m:t>
                        </m:r>
                      </m:e>
                    </m:acc>
                  </m:oMath>
                </a14:m>
                <a:r>
                  <a:rPr lang="en-US" sz="1400" dirty="0">
                    <a:solidFill>
                      <a:srgbClr val="00B0F0"/>
                    </a:solidFill>
                    <a:latin typeface="+mj-lt"/>
                  </a:rPr>
                  <a:t> + A</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BC</m:t>
                        </m:r>
                      </m:e>
                    </m:acc>
                  </m:oMath>
                </a14:m>
                <a:r>
                  <a:rPr lang="en-US" sz="1400" dirty="0">
                    <a:solidFill>
                      <a:srgbClr val="00B0F0"/>
                    </a:solidFill>
                    <a:latin typeface="+mj-lt"/>
                  </a:rPr>
                  <a:t> + ABC</a:t>
                </a:r>
              </a:p>
              <a:p>
                <a:pPr>
                  <a:spcBef>
                    <a:spcPct val="20000"/>
                  </a:spcBef>
                  <a:buClr>
                    <a:schemeClr val="accent5">
                      <a:lumMod val="60000"/>
                      <a:lumOff val="40000"/>
                    </a:schemeClr>
                  </a:buClr>
                </a:pPr>
                <a:r>
                  <a:rPr lang="en-US" sz="1400" dirty="0" err="1">
                    <a:solidFill>
                      <a:srgbClr val="00B0F0"/>
                    </a:solidFill>
                    <a:latin typeface="+mj-lt"/>
                  </a:rPr>
                  <a:t>C</a:t>
                </a:r>
                <a:r>
                  <a:rPr lang="en-US" sz="1400" baseline="-25000" dirty="0" err="1">
                    <a:solidFill>
                      <a:srgbClr val="00B0F0"/>
                    </a:solidFill>
                    <a:latin typeface="+mj-lt"/>
                  </a:rPr>
                  <a:t>out</a:t>
                </a:r>
                <a:r>
                  <a:rPr lang="en-US" sz="1400" dirty="0">
                    <a:solidFill>
                      <a:srgbClr val="00B0F0"/>
                    </a:solidFill>
                    <a:latin typeface="+mj-lt"/>
                  </a:rPr>
                  <a:t> = </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A</m:t>
                        </m:r>
                      </m:e>
                    </m:acc>
                  </m:oMath>
                </a14:m>
                <a:r>
                  <a:rPr lang="en-US" sz="1400" dirty="0">
                    <a:solidFill>
                      <a:srgbClr val="00B0F0"/>
                    </a:solidFill>
                    <a:latin typeface="+mj-lt"/>
                  </a:rPr>
                  <a:t>BC + A</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B</m:t>
                        </m:r>
                      </m:e>
                    </m:acc>
                  </m:oMath>
                </a14:m>
                <a:r>
                  <a:rPr lang="en-US" sz="1400" dirty="0">
                    <a:solidFill>
                      <a:srgbClr val="00B0F0"/>
                    </a:solidFill>
                    <a:latin typeface="+mj-lt"/>
                  </a:rPr>
                  <a:t>C + AB</a:t>
                </a:r>
                <a14:m>
                  <m:oMath xmlns:m="http://schemas.openxmlformats.org/officeDocument/2006/math">
                    <m:acc>
                      <m:accPr>
                        <m:chr m:val="̅"/>
                        <m:ctrlPr>
                          <a:rPr lang="en-US" sz="1400" i="1">
                            <a:solidFill>
                              <a:srgbClr val="00B0F0"/>
                            </a:solidFill>
                            <a:latin typeface="Cambria Math" panose="02040503050406030204" pitchFamily="18" charset="0"/>
                          </a:rPr>
                        </m:ctrlPr>
                      </m:accPr>
                      <m:e>
                        <m:r>
                          <m:rPr>
                            <m:sty m:val="p"/>
                          </m:rPr>
                          <a:rPr lang="en-US" sz="1400">
                            <a:solidFill>
                              <a:srgbClr val="00B0F0"/>
                            </a:solidFill>
                            <a:latin typeface="Cambria Math" panose="02040503050406030204" pitchFamily="18" charset="0"/>
                          </a:rPr>
                          <m:t>C</m:t>
                        </m:r>
                      </m:e>
                    </m:acc>
                    <m:r>
                      <a:rPr lang="en-US" sz="1400" i="1">
                        <a:solidFill>
                          <a:srgbClr val="00B0F0"/>
                        </a:solidFill>
                        <a:latin typeface="Cambria Math" panose="02040503050406030204" pitchFamily="18" charset="0"/>
                      </a:rPr>
                      <m:t> </m:t>
                    </m:r>
                  </m:oMath>
                </a14:m>
                <a:r>
                  <a:rPr lang="en-US" sz="1400" dirty="0">
                    <a:solidFill>
                      <a:srgbClr val="00B0F0"/>
                    </a:solidFill>
                    <a:latin typeface="+mj-lt"/>
                  </a:rPr>
                  <a:t> + ABC</a:t>
                </a:r>
              </a:p>
            </p:txBody>
          </p:sp>
        </mc:Choice>
        <mc:Fallback>
          <p:sp>
            <p:nvSpPr>
              <p:cNvPr id="132" name="Rectangle 131">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567271"/>
              </a:xfrm>
              <a:prstGeom prst="rect">
                <a:avLst/>
              </a:prstGeom>
              <a:blipFill>
                <a:blip r:embed="rId71"/>
                <a:stretch>
                  <a:fillRect l="-547" t="-2151" b="-10753"/>
                </a:stretch>
              </a:blipFill>
            </p:spPr>
            <p:txBody>
              <a:bodyPr/>
              <a:lstStyle/>
              <a:p>
                <a:r>
                  <a:rPr lang="en-US">
                    <a:noFill/>
                  </a:rPr>
                  <a:t> </a:t>
                </a:r>
              </a:p>
            </p:txBody>
          </p:sp>
        </mc:Fallback>
      </mc:AlternateContent>
    </p:spTree>
    <p:extLst>
      <p:ext uri="{BB962C8B-B14F-4D97-AF65-F5344CB8AC3E}">
        <p14:creationId xmlns:p14="http://schemas.microsoft.com/office/powerpoint/2010/main" val="19419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9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2"/>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3"/>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4"/>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5"/>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0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0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10"/>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1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1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13"/>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1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15"/>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1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17"/>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18"/>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19"/>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2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21"/>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22"/>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2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2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25"/>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26"/>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12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28"/>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8" grpId="0" animBg="1"/>
      <p:bldP spid="49" grpId="0" animBg="1"/>
      <p:bldP spid="50" grpId="0" animBg="1"/>
      <p:bldP spid="51" grpId="0" animBg="1"/>
      <p:bldP spid="52" grpId="0" animBg="1"/>
      <p:bldP spid="53" grpId="0" animBg="1"/>
      <p:bldP spid="54" grpId="0" animBg="1"/>
      <p:bldP spid="55" grpId="0" animBg="1"/>
      <p:bldP spid="58" grpId="0" animBg="1"/>
      <p:bldP spid="60" grpId="0" animBg="1"/>
      <p:bldP spid="61" grpId="0" animBg="1"/>
      <p:bldP spid="62" grpId="0" animBg="1"/>
      <p:bldP spid="63" grpId="0" animBg="1"/>
      <p:bldP spid="65" grpId="0" animBg="1"/>
      <p:bldP spid="69" grpId="0" animBg="1"/>
      <p:bldP spid="73" grpId="0" animBg="1"/>
      <p:bldP spid="74" grpId="0" animBg="1"/>
      <p:bldP spid="75" grpId="0" animBg="1"/>
      <p:bldP spid="77" grpId="0" animBg="1"/>
      <p:bldP spid="79" grpId="0" animBg="1"/>
      <p:bldP spid="80" grpId="0" animBg="1"/>
      <p:bldP spid="81" grpId="0" animBg="1"/>
      <p:bldP spid="82" grpId="0" animBg="1"/>
      <p:bldP spid="83" grpId="0" animBg="1"/>
      <p:bldP spid="84" grpId="0" animBg="1"/>
      <p:bldP spid="85" grpId="0" animBg="1"/>
      <p:bldP spid="86" grpId="0" animBg="1"/>
      <p:bldP spid="87" grpId="0" animBg="1"/>
      <p:bldP spid="89" grpId="0" animBg="1"/>
      <p:bldP spid="91" grpId="0" animBg="1"/>
      <p:bldP spid="92" grpId="0" animBg="1"/>
      <p:bldP spid="93" grpId="0" animBg="1"/>
      <p:bldP spid="94" grpId="0" animBg="1"/>
      <p:bldP spid="95" grpId="0" animBg="1"/>
      <p:bldP spid="98" grpId="0" animBg="1"/>
      <p:bldP spid="100" grpId="0" animBg="1"/>
      <p:bldP spid="101" grpId="0" animBg="1"/>
      <p:bldP spid="102" grpId="0" animBg="1"/>
      <p:bldP spid="104" grpId="0" animBg="1"/>
      <p:bldP spid="108" grpId="0" animBg="1"/>
      <p:bldP spid="112" grpId="0" animBg="1"/>
      <p:bldP spid="113"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32</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0" name="Line 6">
            <a:extLst>
              <a:ext uri="{FF2B5EF4-FFF2-40B4-BE49-F238E27FC236}">
                <a16:creationId xmlns:a16="http://schemas.microsoft.com/office/drawing/2014/main" id="{61BF0176-9055-344E-A9F0-EB1D6FC86622}"/>
              </a:ext>
            </a:extLst>
          </p:cNvPr>
          <p:cNvSpPr>
            <a:spLocks noChangeShapeType="1"/>
          </p:cNvSpPr>
          <p:nvPr>
            <p:custDataLst>
              <p:tags r:id="rId12"/>
            </p:custDataLst>
          </p:nvPr>
        </p:nvSpPr>
        <p:spPr bwMode="auto">
          <a:xfrm>
            <a:off x="7996777" y="2736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1" name="AutoShape 4">
            <a:extLst>
              <a:ext uri="{FF2B5EF4-FFF2-40B4-BE49-F238E27FC236}">
                <a16:creationId xmlns:a16="http://schemas.microsoft.com/office/drawing/2014/main" id="{A4D5FC61-5F9F-9744-979A-C2CEF302BF19}"/>
              </a:ext>
            </a:extLst>
          </p:cNvPr>
          <p:cNvSpPr>
            <a:spLocks noChangeArrowheads="1"/>
          </p:cNvSpPr>
          <p:nvPr>
            <p:custDataLst>
              <p:tags r:id="rId13"/>
            </p:custDataLst>
          </p:nvPr>
        </p:nvSpPr>
        <p:spPr bwMode="auto">
          <a:xfrm flipH="1">
            <a:off x="7680294" y="2736101"/>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2" name="Line 7">
            <a:extLst>
              <a:ext uri="{FF2B5EF4-FFF2-40B4-BE49-F238E27FC236}">
                <a16:creationId xmlns:a16="http://schemas.microsoft.com/office/drawing/2014/main" id="{D9C93B38-DDC7-B448-98EB-BB514C2A187E}"/>
              </a:ext>
            </a:extLst>
          </p:cNvPr>
          <p:cNvSpPr>
            <a:spLocks noChangeShapeType="1"/>
          </p:cNvSpPr>
          <p:nvPr>
            <p:custDataLst>
              <p:tags r:id="rId14"/>
            </p:custDataLst>
          </p:nvPr>
        </p:nvSpPr>
        <p:spPr bwMode="auto">
          <a:xfrm>
            <a:off x="7602506" y="2896740"/>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3" name="AutoShape 4">
            <a:extLst>
              <a:ext uri="{FF2B5EF4-FFF2-40B4-BE49-F238E27FC236}">
                <a16:creationId xmlns:a16="http://schemas.microsoft.com/office/drawing/2014/main" id="{CB6DCF36-C31F-5545-83ED-57F820352E74}"/>
              </a:ext>
            </a:extLst>
          </p:cNvPr>
          <p:cNvSpPr>
            <a:spLocks noChangeArrowheads="1"/>
          </p:cNvSpPr>
          <p:nvPr>
            <p:custDataLst>
              <p:tags r:id="rId15"/>
            </p:custDataLst>
          </p:nvPr>
        </p:nvSpPr>
        <p:spPr bwMode="auto">
          <a:xfrm flipH="1">
            <a:off x="7680296" y="3134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4" name="Line 6">
            <a:extLst>
              <a:ext uri="{FF2B5EF4-FFF2-40B4-BE49-F238E27FC236}">
                <a16:creationId xmlns:a16="http://schemas.microsoft.com/office/drawing/2014/main" id="{9D807EC0-FBEB-1646-86A7-3246AC7724BF}"/>
              </a:ext>
            </a:extLst>
          </p:cNvPr>
          <p:cNvSpPr>
            <a:spLocks noChangeShapeType="1"/>
          </p:cNvSpPr>
          <p:nvPr>
            <p:custDataLst>
              <p:tags r:id="rId16"/>
            </p:custDataLst>
          </p:nvPr>
        </p:nvSpPr>
        <p:spPr bwMode="auto">
          <a:xfrm>
            <a:off x="7978954" y="3156858"/>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5" name="Line 7">
            <a:extLst>
              <a:ext uri="{FF2B5EF4-FFF2-40B4-BE49-F238E27FC236}">
                <a16:creationId xmlns:a16="http://schemas.microsoft.com/office/drawing/2014/main" id="{FA92FEB0-82A6-5C4E-97B1-08BE3D4732CD}"/>
              </a:ext>
            </a:extLst>
          </p:cNvPr>
          <p:cNvSpPr>
            <a:spLocks noChangeShapeType="1"/>
          </p:cNvSpPr>
          <p:nvPr>
            <p:custDataLst>
              <p:tags r:id="rId17"/>
            </p:custDataLst>
          </p:nvPr>
        </p:nvSpPr>
        <p:spPr bwMode="auto">
          <a:xfrm flipV="1">
            <a:off x="7526761" y="3286589"/>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6" name="AutoShape 14">
            <a:extLst>
              <a:ext uri="{FF2B5EF4-FFF2-40B4-BE49-F238E27FC236}">
                <a16:creationId xmlns:a16="http://schemas.microsoft.com/office/drawing/2014/main" id="{F50D3F33-0A7A-2245-A060-A8033D0B6DAB}"/>
              </a:ext>
            </a:extLst>
          </p:cNvPr>
          <p:cNvSpPr>
            <a:spLocks noChangeArrowheads="1"/>
          </p:cNvSpPr>
          <p:nvPr>
            <p:custDataLst>
              <p:tags r:id="rId18"/>
            </p:custDataLst>
          </p:nvPr>
        </p:nvSpPr>
        <p:spPr bwMode="auto">
          <a:xfrm>
            <a:off x="7234775" y="3123832"/>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7" name="Line 16">
            <a:extLst>
              <a:ext uri="{FF2B5EF4-FFF2-40B4-BE49-F238E27FC236}">
                <a16:creationId xmlns:a16="http://schemas.microsoft.com/office/drawing/2014/main" id="{E24178B1-477C-2145-ADB3-12FE506AFC6C}"/>
              </a:ext>
            </a:extLst>
          </p:cNvPr>
          <p:cNvSpPr>
            <a:spLocks noChangeShapeType="1"/>
          </p:cNvSpPr>
          <p:nvPr>
            <p:custDataLst>
              <p:tags r:id="rId19"/>
            </p:custDataLst>
          </p:nvPr>
        </p:nvSpPr>
        <p:spPr bwMode="auto">
          <a:xfrm rot="16200000">
            <a:off x="6778496" y="4081351"/>
            <a:ext cx="3165887" cy="1818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39" name="Line 16">
            <a:extLst>
              <a:ext uri="{FF2B5EF4-FFF2-40B4-BE49-F238E27FC236}">
                <a16:creationId xmlns:a16="http://schemas.microsoft.com/office/drawing/2014/main" id="{81BFAE32-33BF-3A41-ACE6-2FD36EC125FC}"/>
              </a:ext>
            </a:extLst>
          </p:cNvPr>
          <p:cNvSpPr>
            <a:spLocks noChangeShapeType="1"/>
          </p:cNvSpPr>
          <p:nvPr>
            <p:custDataLst>
              <p:tags r:id="rId20"/>
            </p:custDataLst>
          </p:nvPr>
        </p:nvSpPr>
        <p:spPr bwMode="auto">
          <a:xfrm rot="16200000" flipV="1">
            <a:off x="6867410" y="4165261"/>
            <a:ext cx="3318288" cy="2765"/>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0" name="Line 16">
            <a:extLst>
              <a:ext uri="{FF2B5EF4-FFF2-40B4-BE49-F238E27FC236}">
                <a16:creationId xmlns:a16="http://schemas.microsoft.com/office/drawing/2014/main" id="{E801BB70-CFCF-484A-952E-E5A721387320}"/>
              </a:ext>
            </a:extLst>
          </p:cNvPr>
          <p:cNvSpPr>
            <a:spLocks noChangeShapeType="1"/>
          </p:cNvSpPr>
          <p:nvPr>
            <p:custDataLst>
              <p:tags r:id="rId21"/>
            </p:custDataLst>
          </p:nvPr>
        </p:nvSpPr>
        <p:spPr bwMode="auto">
          <a:xfrm rot="16200000" flipV="1">
            <a:off x="7480685" y="3011345"/>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1" name="Line 7">
            <a:extLst>
              <a:ext uri="{FF2B5EF4-FFF2-40B4-BE49-F238E27FC236}">
                <a16:creationId xmlns:a16="http://schemas.microsoft.com/office/drawing/2014/main" id="{4A09BA28-2031-0849-8720-8EBCC935BFA8}"/>
              </a:ext>
            </a:extLst>
          </p:cNvPr>
          <p:cNvSpPr>
            <a:spLocks noChangeShapeType="1"/>
          </p:cNvSpPr>
          <p:nvPr>
            <p:custDataLst>
              <p:tags r:id="rId22"/>
            </p:custDataLst>
          </p:nvPr>
        </p:nvSpPr>
        <p:spPr bwMode="auto">
          <a:xfrm flipV="1">
            <a:off x="7527329" y="3134189"/>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42" name="Straight Connector 41">
            <a:extLst>
              <a:ext uri="{FF2B5EF4-FFF2-40B4-BE49-F238E27FC236}">
                <a16:creationId xmlns:a16="http://schemas.microsoft.com/office/drawing/2014/main" id="{C76DA771-6F88-5047-83EF-5C2FFCD1AF2F}"/>
              </a:ext>
            </a:extLst>
          </p:cNvPr>
          <p:cNvCxnSpPr/>
          <p:nvPr/>
        </p:nvCxnSpPr>
        <p:spPr>
          <a:xfrm>
            <a:off x="8365529" y="2812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Line 11">
            <a:extLst>
              <a:ext uri="{FF2B5EF4-FFF2-40B4-BE49-F238E27FC236}">
                <a16:creationId xmlns:a16="http://schemas.microsoft.com/office/drawing/2014/main" id="{0F681B8E-1FAD-7D44-82C0-1CA4EBA268D7}"/>
              </a:ext>
            </a:extLst>
          </p:cNvPr>
          <p:cNvSpPr>
            <a:spLocks noChangeShapeType="1"/>
          </p:cNvSpPr>
          <p:nvPr>
            <p:custDataLst>
              <p:tags r:id="rId23"/>
            </p:custDataLst>
          </p:nvPr>
        </p:nvSpPr>
        <p:spPr bwMode="auto">
          <a:xfrm flipV="1">
            <a:off x="7996777" y="2888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44" name="TextBox 43">
            <a:extLst>
              <a:ext uri="{FF2B5EF4-FFF2-40B4-BE49-F238E27FC236}">
                <a16:creationId xmlns:a16="http://schemas.microsoft.com/office/drawing/2014/main" id="{79E00220-D841-7844-83C9-63EE344E1E6E}"/>
              </a:ext>
            </a:extLst>
          </p:cNvPr>
          <p:cNvSpPr txBox="1"/>
          <p:nvPr/>
        </p:nvSpPr>
        <p:spPr bwMode="auto">
          <a:xfrm flipH="1">
            <a:off x="7133837" y="6144411"/>
            <a:ext cx="276335"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S</a:t>
            </a: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cxnSp>
        <p:nvCxnSpPr>
          <p:cNvPr id="47" name="Straight Connector 46">
            <a:extLst>
              <a:ext uri="{FF2B5EF4-FFF2-40B4-BE49-F238E27FC236}">
                <a16:creationId xmlns:a16="http://schemas.microsoft.com/office/drawing/2014/main" id="{61EED4CE-59D0-F643-AC03-8093FA1C9C9D}"/>
              </a:ext>
            </a:extLst>
          </p:cNvPr>
          <p:cNvCxnSpPr/>
          <p:nvPr/>
        </p:nvCxnSpPr>
        <p:spPr>
          <a:xfrm>
            <a:off x="8365529" y="333218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Line 7">
            <a:extLst>
              <a:ext uri="{FF2B5EF4-FFF2-40B4-BE49-F238E27FC236}">
                <a16:creationId xmlns:a16="http://schemas.microsoft.com/office/drawing/2014/main" id="{C8425582-8917-7748-83EF-98C5D9C97A5A}"/>
              </a:ext>
            </a:extLst>
          </p:cNvPr>
          <p:cNvSpPr>
            <a:spLocks noChangeShapeType="1"/>
          </p:cNvSpPr>
          <p:nvPr>
            <p:custDataLst>
              <p:tags r:id="rId24"/>
            </p:custDataLst>
          </p:nvPr>
        </p:nvSpPr>
        <p:spPr bwMode="auto">
          <a:xfrm>
            <a:off x="6944703" y="3269501"/>
            <a:ext cx="279413"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49" name="AutoShape 4">
            <a:extLst>
              <a:ext uri="{FF2B5EF4-FFF2-40B4-BE49-F238E27FC236}">
                <a16:creationId xmlns:a16="http://schemas.microsoft.com/office/drawing/2014/main" id="{EAA3EF94-6822-574A-AE9B-F795F68C9F58}"/>
              </a:ext>
            </a:extLst>
          </p:cNvPr>
          <p:cNvSpPr>
            <a:spLocks noChangeArrowheads="1"/>
          </p:cNvSpPr>
          <p:nvPr>
            <p:custDataLst>
              <p:tags r:id="rId25"/>
            </p:custDataLst>
          </p:nvPr>
        </p:nvSpPr>
        <p:spPr bwMode="auto">
          <a:xfrm flipH="1">
            <a:off x="7679729" y="3515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50" name="Line 16">
            <a:extLst>
              <a:ext uri="{FF2B5EF4-FFF2-40B4-BE49-F238E27FC236}">
                <a16:creationId xmlns:a16="http://schemas.microsoft.com/office/drawing/2014/main" id="{AA89B6A8-6363-894D-9CCD-FD1B7E0B761F}"/>
              </a:ext>
            </a:extLst>
          </p:cNvPr>
          <p:cNvSpPr>
            <a:spLocks noChangeShapeType="1"/>
          </p:cNvSpPr>
          <p:nvPr>
            <p:custDataLst>
              <p:tags r:id="rId26"/>
            </p:custDataLst>
          </p:nvPr>
        </p:nvSpPr>
        <p:spPr bwMode="auto">
          <a:xfrm>
            <a:off x="7986905" y="3726701"/>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1" name="Line 7">
            <a:extLst>
              <a:ext uri="{FF2B5EF4-FFF2-40B4-BE49-F238E27FC236}">
                <a16:creationId xmlns:a16="http://schemas.microsoft.com/office/drawing/2014/main" id="{A68E2C33-E772-4C4C-931A-FE4E228AFA7C}"/>
              </a:ext>
            </a:extLst>
          </p:cNvPr>
          <p:cNvSpPr>
            <a:spLocks noChangeShapeType="1"/>
          </p:cNvSpPr>
          <p:nvPr>
            <p:custDataLst>
              <p:tags r:id="rId27"/>
            </p:custDataLst>
          </p:nvPr>
        </p:nvSpPr>
        <p:spPr bwMode="auto">
          <a:xfrm flipV="1">
            <a:off x="7603529" y="3684679"/>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2" name="Line 7">
            <a:extLst>
              <a:ext uri="{FF2B5EF4-FFF2-40B4-BE49-F238E27FC236}">
                <a16:creationId xmlns:a16="http://schemas.microsoft.com/office/drawing/2014/main" id="{C571C93F-CA7F-284E-91FC-E6553DEC70B7}"/>
              </a:ext>
            </a:extLst>
          </p:cNvPr>
          <p:cNvSpPr>
            <a:spLocks noChangeShapeType="1"/>
          </p:cNvSpPr>
          <p:nvPr>
            <p:custDataLst>
              <p:tags r:id="rId28"/>
            </p:custDataLst>
          </p:nvPr>
        </p:nvSpPr>
        <p:spPr bwMode="auto">
          <a:xfrm>
            <a:off x="7526761" y="33457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3" name="Line 16">
            <a:extLst>
              <a:ext uri="{FF2B5EF4-FFF2-40B4-BE49-F238E27FC236}">
                <a16:creationId xmlns:a16="http://schemas.microsoft.com/office/drawing/2014/main" id="{AE7C6045-AEE8-7845-9ED5-FC51A0FCABBD}"/>
              </a:ext>
            </a:extLst>
          </p:cNvPr>
          <p:cNvSpPr>
            <a:spLocks noChangeShapeType="1"/>
          </p:cNvSpPr>
          <p:nvPr>
            <p:custDataLst>
              <p:tags r:id="rId29"/>
            </p:custDataLst>
          </p:nvPr>
        </p:nvSpPr>
        <p:spPr bwMode="auto">
          <a:xfrm rot="16200000">
            <a:off x="7456967" y="3515353"/>
            <a:ext cx="328326" cy="1032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54" name="Line 16">
            <a:extLst>
              <a:ext uri="{FF2B5EF4-FFF2-40B4-BE49-F238E27FC236}">
                <a16:creationId xmlns:a16="http://schemas.microsoft.com/office/drawing/2014/main" id="{4FBA33D6-420D-3B4D-8364-4AEBA571C07C}"/>
              </a:ext>
            </a:extLst>
          </p:cNvPr>
          <p:cNvSpPr>
            <a:spLocks noChangeShapeType="1"/>
          </p:cNvSpPr>
          <p:nvPr>
            <p:custDataLst>
              <p:tags r:id="rId30"/>
            </p:custDataLst>
          </p:nvPr>
        </p:nvSpPr>
        <p:spPr bwMode="auto">
          <a:xfrm rot="16200000">
            <a:off x="7399374" y="4642553"/>
            <a:ext cx="2578407" cy="6007"/>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5" name="TextBox 54">
            <a:extLst>
              <a:ext uri="{FF2B5EF4-FFF2-40B4-BE49-F238E27FC236}">
                <a16:creationId xmlns:a16="http://schemas.microsoft.com/office/drawing/2014/main" id="{68F88C91-7F9B-AE4D-B00A-B861C71CC7FC}"/>
              </a:ext>
            </a:extLst>
          </p:cNvPr>
          <p:cNvSpPr txBox="1"/>
          <p:nvPr/>
        </p:nvSpPr>
        <p:spPr bwMode="auto">
          <a:xfrm flipH="1">
            <a:off x="8756262" y="2949245"/>
            <a:ext cx="394957"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in</a:t>
            </a:r>
            <a:endParaRPr lang="en-US" sz="1600" baseline="-25000" dirty="0">
              <a:solidFill>
                <a:schemeClr val="tx2"/>
              </a:solidFill>
              <a:latin typeface="Calibri" pitchFamily="34" charset="0"/>
            </a:endParaRPr>
          </a:p>
        </p:txBody>
      </p:sp>
      <p:cxnSp>
        <p:nvCxnSpPr>
          <p:cNvPr id="56" name="Straight Connector 55">
            <a:extLst>
              <a:ext uri="{FF2B5EF4-FFF2-40B4-BE49-F238E27FC236}">
                <a16:creationId xmlns:a16="http://schemas.microsoft.com/office/drawing/2014/main" id="{35F50D17-61B6-CB4E-8D82-0A90FDF39BB2}"/>
              </a:ext>
            </a:extLst>
          </p:cNvPr>
          <p:cNvCxnSpPr/>
          <p:nvPr/>
        </p:nvCxnSpPr>
        <p:spPr>
          <a:xfrm>
            <a:off x="8539183" y="3332187"/>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26F7DD-F82D-EB45-B471-AFA9B07A9B33}"/>
              </a:ext>
            </a:extLst>
          </p:cNvPr>
          <p:cNvCxnSpPr/>
          <p:nvPr/>
        </p:nvCxnSpPr>
        <p:spPr>
          <a:xfrm>
            <a:off x="8365529" y="33563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Line 16">
            <a:extLst>
              <a:ext uri="{FF2B5EF4-FFF2-40B4-BE49-F238E27FC236}">
                <a16:creationId xmlns:a16="http://schemas.microsoft.com/office/drawing/2014/main" id="{0F878489-8907-D046-A746-9D47F1704E88}"/>
              </a:ext>
            </a:extLst>
          </p:cNvPr>
          <p:cNvSpPr>
            <a:spLocks noChangeShapeType="1"/>
          </p:cNvSpPr>
          <p:nvPr>
            <p:custDataLst>
              <p:tags r:id="rId31"/>
            </p:custDataLst>
          </p:nvPr>
        </p:nvSpPr>
        <p:spPr bwMode="auto">
          <a:xfrm>
            <a:off x="7994623" y="3390096"/>
            <a:ext cx="1094806"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59" name="Straight Connector 58">
            <a:extLst>
              <a:ext uri="{FF2B5EF4-FFF2-40B4-BE49-F238E27FC236}">
                <a16:creationId xmlns:a16="http://schemas.microsoft.com/office/drawing/2014/main" id="{7222D848-BB51-5546-B75B-19CC4F5607E2}"/>
              </a:ext>
            </a:extLst>
          </p:cNvPr>
          <p:cNvCxnSpPr/>
          <p:nvPr/>
        </p:nvCxnSpPr>
        <p:spPr>
          <a:xfrm>
            <a:off x="8365529" y="36505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Line 6">
            <a:extLst>
              <a:ext uri="{FF2B5EF4-FFF2-40B4-BE49-F238E27FC236}">
                <a16:creationId xmlns:a16="http://schemas.microsoft.com/office/drawing/2014/main" id="{30BFB957-DBE8-2F4A-A909-046D6A008581}"/>
              </a:ext>
            </a:extLst>
          </p:cNvPr>
          <p:cNvSpPr>
            <a:spLocks noChangeShapeType="1"/>
          </p:cNvSpPr>
          <p:nvPr>
            <p:custDataLst>
              <p:tags r:id="rId32"/>
            </p:custDataLst>
          </p:nvPr>
        </p:nvSpPr>
        <p:spPr bwMode="auto">
          <a:xfrm>
            <a:off x="7984528" y="3650501"/>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61" name="Line 7">
            <a:extLst>
              <a:ext uri="{FF2B5EF4-FFF2-40B4-BE49-F238E27FC236}">
                <a16:creationId xmlns:a16="http://schemas.microsoft.com/office/drawing/2014/main" id="{316C5F89-F8B4-3B48-A184-3C15D2A4B518}"/>
              </a:ext>
            </a:extLst>
          </p:cNvPr>
          <p:cNvSpPr>
            <a:spLocks noChangeShapeType="1"/>
          </p:cNvSpPr>
          <p:nvPr>
            <p:custDataLst>
              <p:tags r:id="rId33"/>
            </p:custDataLst>
          </p:nvPr>
        </p:nvSpPr>
        <p:spPr bwMode="auto">
          <a:xfrm rot="16200000">
            <a:off x="6481373" y="5728743"/>
            <a:ext cx="1329913" cy="1"/>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62" name="AutoShape 4">
            <a:extLst>
              <a:ext uri="{FF2B5EF4-FFF2-40B4-BE49-F238E27FC236}">
                <a16:creationId xmlns:a16="http://schemas.microsoft.com/office/drawing/2014/main" id="{D80904F8-FDE8-2C42-871F-3EA0BA249CFD}"/>
              </a:ext>
            </a:extLst>
          </p:cNvPr>
          <p:cNvSpPr>
            <a:spLocks noChangeArrowheads="1"/>
          </p:cNvSpPr>
          <p:nvPr>
            <p:custDataLst>
              <p:tags r:id="rId34"/>
            </p:custDataLst>
          </p:nvPr>
        </p:nvSpPr>
        <p:spPr bwMode="auto">
          <a:xfrm flipH="1">
            <a:off x="7676639" y="3879101"/>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63" name="Line 6">
            <a:extLst>
              <a:ext uri="{FF2B5EF4-FFF2-40B4-BE49-F238E27FC236}">
                <a16:creationId xmlns:a16="http://schemas.microsoft.com/office/drawing/2014/main" id="{66C974D0-BBD8-CF4B-9B5A-B2986F87F680}"/>
              </a:ext>
            </a:extLst>
          </p:cNvPr>
          <p:cNvSpPr>
            <a:spLocks noChangeShapeType="1"/>
          </p:cNvSpPr>
          <p:nvPr>
            <p:custDataLst>
              <p:tags r:id="rId35"/>
            </p:custDataLst>
          </p:nvPr>
        </p:nvSpPr>
        <p:spPr bwMode="auto">
          <a:xfrm>
            <a:off x="7981439" y="3879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4" name="Straight Connector 63">
            <a:extLst>
              <a:ext uri="{FF2B5EF4-FFF2-40B4-BE49-F238E27FC236}">
                <a16:creationId xmlns:a16="http://schemas.microsoft.com/office/drawing/2014/main" id="{D9B1B5CC-7DC1-F04B-B53C-A156CE8DE661}"/>
              </a:ext>
            </a:extLst>
          </p:cNvPr>
          <p:cNvCxnSpPr/>
          <p:nvPr/>
        </p:nvCxnSpPr>
        <p:spPr>
          <a:xfrm>
            <a:off x="8350191" y="3955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Line 11">
            <a:extLst>
              <a:ext uri="{FF2B5EF4-FFF2-40B4-BE49-F238E27FC236}">
                <a16:creationId xmlns:a16="http://schemas.microsoft.com/office/drawing/2014/main" id="{2D67BBE1-5299-0545-A2FB-4DD8D4E70E3A}"/>
              </a:ext>
            </a:extLst>
          </p:cNvPr>
          <p:cNvSpPr>
            <a:spLocks noChangeShapeType="1"/>
          </p:cNvSpPr>
          <p:nvPr>
            <p:custDataLst>
              <p:tags r:id="rId36"/>
            </p:custDataLst>
          </p:nvPr>
        </p:nvSpPr>
        <p:spPr bwMode="auto">
          <a:xfrm flipV="1">
            <a:off x="7981439" y="4031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6" name="Straight Connector 65">
            <a:extLst>
              <a:ext uri="{FF2B5EF4-FFF2-40B4-BE49-F238E27FC236}">
                <a16:creationId xmlns:a16="http://schemas.microsoft.com/office/drawing/2014/main" id="{D955FBA5-0E2F-4B4D-935D-E4775F03B7BA}"/>
              </a:ext>
            </a:extLst>
          </p:cNvPr>
          <p:cNvCxnSpPr/>
          <p:nvPr/>
        </p:nvCxnSpPr>
        <p:spPr>
          <a:xfrm>
            <a:off x="8352345" y="4107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987E85-FA2D-A843-BB7E-0502F7519BD8}"/>
              </a:ext>
            </a:extLst>
          </p:cNvPr>
          <p:cNvCxnSpPr/>
          <p:nvPr/>
        </p:nvCxnSpPr>
        <p:spPr>
          <a:xfrm>
            <a:off x="8525999" y="4107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5751D5-ED75-A042-8B11-68CE4AFC2EF1}"/>
              </a:ext>
            </a:extLst>
          </p:cNvPr>
          <p:cNvCxnSpPr/>
          <p:nvPr/>
        </p:nvCxnSpPr>
        <p:spPr>
          <a:xfrm>
            <a:off x="8352345" y="4131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Line 16">
            <a:extLst>
              <a:ext uri="{FF2B5EF4-FFF2-40B4-BE49-F238E27FC236}">
                <a16:creationId xmlns:a16="http://schemas.microsoft.com/office/drawing/2014/main" id="{8FC07DB9-195B-2C4D-825B-44BAA680D40E}"/>
              </a:ext>
            </a:extLst>
          </p:cNvPr>
          <p:cNvSpPr>
            <a:spLocks noChangeShapeType="1"/>
          </p:cNvSpPr>
          <p:nvPr>
            <p:custDataLst>
              <p:tags r:id="rId37"/>
            </p:custDataLst>
          </p:nvPr>
        </p:nvSpPr>
        <p:spPr bwMode="auto">
          <a:xfrm>
            <a:off x="7981439" y="4131868"/>
            <a:ext cx="710143"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0" name="Straight Connector 69">
            <a:extLst>
              <a:ext uri="{FF2B5EF4-FFF2-40B4-BE49-F238E27FC236}">
                <a16:creationId xmlns:a16="http://schemas.microsoft.com/office/drawing/2014/main" id="{148F7E0A-6369-A643-9812-E8F512F11510}"/>
              </a:ext>
            </a:extLst>
          </p:cNvPr>
          <p:cNvCxnSpPr/>
          <p:nvPr/>
        </p:nvCxnSpPr>
        <p:spPr>
          <a:xfrm>
            <a:off x="8352345" y="2964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CAD1786-09B9-5B4C-84CF-FC232FEDA592}"/>
              </a:ext>
            </a:extLst>
          </p:cNvPr>
          <p:cNvCxnSpPr/>
          <p:nvPr/>
        </p:nvCxnSpPr>
        <p:spPr>
          <a:xfrm>
            <a:off x="8525999" y="2964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276F0D-EF11-D94F-8278-C1BA00A3309F}"/>
              </a:ext>
            </a:extLst>
          </p:cNvPr>
          <p:cNvCxnSpPr/>
          <p:nvPr/>
        </p:nvCxnSpPr>
        <p:spPr>
          <a:xfrm>
            <a:off x="8352345" y="2988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Line 16">
            <a:extLst>
              <a:ext uri="{FF2B5EF4-FFF2-40B4-BE49-F238E27FC236}">
                <a16:creationId xmlns:a16="http://schemas.microsoft.com/office/drawing/2014/main" id="{25C40DDD-9F47-F848-BD16-50D29EEACC69}"/>
              </a:ext>
            </a:extLst>
          </p:cNvPr>
          <p:cNvSpPr>
            <a:spLocks noChangeShapeType="1"/>
          </p:cNvSpPr>
          <p:nvPr>
            <p:custDataLst>
              <p:tags r:id="rId38"/>
            </p:custDataLst>
          </p:nvPr>
        </p:nvSpPr>
        <p:spPr bwMode="auto">
          <a:xfrm>
            <a:off x="7981439" y="2988868"/>
            <a:ext cx="698125"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74" name="Rectangle 73">
            <a:extLst>
              <a:ext uri="{FF2B5EF4-FFF2-40B4-BE49-F238E27FC236}">
                <a16:creationId xmlns:a16="http://schemas.microsoft.com/office/drawing/2014/main" id="{5A14E618-1FF6-0A49-BA98-AA5EDB6E8EF1}"/>
              </a:ext>
            </a:extLst>
          </p:cNvPr>
          <p:cNvSpPr/>
          <p:nvPr/>
        </p:nvSpPr>
        <p:spPr>
          <a:xfrm>
            <a:off x="7052027" y="2609776"/>
            <a:ext cx="1760069" cy="355532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5" name="Line 6">
            <a:extLst>
              <a:ext uri="{FF2B5EF4-FFF2-40B4-BE49-F238E27FC236}">
                <a16:creationId xmlns:a16="http://schemas.microsoft.com/office/drawing/2014/main" id="{F3D6CF45-A82C-044C-AF70-95FB788F9A4F}"/>
              </a:ext>
            </a:extLst>
          </p:cNvPr>
          <p:cNvSpPr>
            <a:spLocks noChangeShapeType="1"/>
          </p:cNvSpPr>
          <p:nvPr>
            <p:custDataLst>
              <p:tags r:id="rId39"/>
            </p:custDataLst>
          </p:nvPr>
        </p:nvSpPr>
        <p:spPr bwMode="auto">
          <a:xfrm>
            <a:off x="7981439" y="3574300"/>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6" name="Straight Connector 75">
            <a:extLst>
              <a:ext uri="{FF2B5EF4-FFF2-40B4-BE49-F238E27FC236}">
                <a16:creationId xmlns:a16="http://schemas.microsoft.com/office/drawing/2014/main" id="{233F7491-FD84-B345-950E-95A8806BFC95}"/>
              </a:ext>
            </a:extLst>
          </p:cNvPr>
          <p:cNvCxnSpPr/>
          <p:nvPr/>
        </p:nvCxnSpPr>
        <p:spPr>
          <a:xfrm>
            <a:off x="8350191" y="32801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Line 11">
            <a:extLst>
              <a:ext uri="{FF2B5EF4-FFF2-40B4-BE49-F238E27FC236}">
                <a16:creationId xmlns:a16="http://schemas.microsoft.com/office/drawing/2014/main" id="{B46C905E-AFDC-0542-8C7B-BF5CBC94491A}"/>
              </a:ext>
            </a:extLst>
          </p:cNvPr>
          <p:cNvSpPr>
            <a:spLocks noChangeShapeType="1"/>
          </p:cNvSpPr>
          <p:nvPr>
            <p:custDataLst>
              <p:tags r:id="rId40"/>
            </p:custDataLst>
          </p:nvPr>
        </p:nvSpPr>
        <p:spPr bwMode="auto">
          <a:xfrm flipV="1">
            <a:off x="7981439" y="3269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8" name="Straight Connector 77">
            <a:extLst>
              <a:ext uri="{FF2B5EF4-FFF2-40B4-BE49-F238E27FC236}">
                <a16:creationId xmlns:a16="http://schemas.microsoft.com/office/drawing/2014/main" id="{5EA72F59-3366-6946-9CB2-18127AE986CE}"/>
              </a:ext>
            </a:extLst>
          </p:cNvPr>
          <p:cNvCxnSpPr/>
          <p:nvPr/>
        </p:nvCxnSpPr>
        <p:spPr>
          <a:xfrm flipH="1" flipV="1">
            <a:off x="8679564" y="2964701"/>
            <a:ext cx="12018" cy="3810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Line 6">
            <a:extLst>
              <a:ext uri="{FF2B5EF4-FFF2-40B4-BE49-F238E27FC236}">
                <a16:creationId xmlns:a16="http://schemas.microsoft.com/office/drawing/2014/main" id="{5176FAE3-AC8B-A348-9F31-384292A31CB8}"/>
              </a:ext>
            </a:extLst>
          </p:cNvPr>
          <p:cNvSpPr>
            <a:spLocks noChangeShapeType="1"/>
          </p:cNvSpPr>
          <p:nvPr>
            <p:custDataLst>
              <p:tags r:id="rId41"/>
            </p:custDataLst>
          </p:nvPr>
        </p:nvSpPr>
        <p:spPr bwMode="auto">
          <a:xfrm>
            <a:off x="7981441" y="4530388"/>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0" name="AutoShape 4">
            <a:extLst>
              <a:ext uri="{FF2B5EF4-FFF2-40B4-BE49-F238E27FC236}">
                <a16:creationId xmlns:a16="http://schemas.microsoft.com/office/drawing/2014/main" id="{87E10FD1-C3E6-AC4D-8115-D39DD7B626EB}"/>
              </a:ext>
            </a:extLst>
          </p:cNvPr>
          <p:cNvSpPr>
            <a:spLocks noChangeArrowheads="1"/>
          </p:cNvSpPr>
          <p:nvPr>
            <p:custDataLst>
              <p:tags r:id="rId42"/>
            </p:custDataLst>
          </p:nvPr>
        </p:nvSpPr>
        <p:spPr bwMode="auto">
          <a:xfrm flipH="1">
            <a:off x="7664958" y="4530388"/>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1" name="Line 7">
            <a:extLst>
              <a:ext uri="{FF2B5EF4-FFF2-40B4-BE49-F238E27FC236}">
                <a16:creationId xmlns:a16="http://schemas.microsoft.com/office/drawing/2014/main" id="{4A4503E6-DA1C-E44F-B4B0-CACF7CBA164E}"/>
              </a:ext>
            </a:extLst>
          </p:cNvPr>
          <p:cNvSpPr>
            <a:spLocks noChangeShapeType="1"/>
          </p:cNvSpPr>
          <p:nvPr>
            <p:custDataLst>
              <p:tags r:id="rId43"/>
            </p:custDataLst>
          </p:nvPr>
        </p:nvSpPr>
        <p:spPr bwMode="auto">
          <a:xfrm>
            <a:off x="7587170" y="4691027"/>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2" name="AutoShape 4">
            <a:extLst>
              <a:ext uri="{FF2B5EF4-FFF2-40B4-BE49-F238E27FC236}">
                <a16:creationId xmlns:a16="http://schemas.microsoft.com/office/drawing/2014/main" id="{AD1D91D7-4B46-E84B-A414-71B09F0A6801}"/>
              </a:ext>
            </a:extLst>
          </p:cNvPr>
          <p:cNvSpPr>
            <a:spLocks noChangeArrowheads="1"/>
          </p:cNvSpPr>
          <p:nvPr>
            <p:custDataLst>
              <p:tags r:id="rId44"/>
            </p:custDataLst>
          </p:nvPr>
        </p:nvSpPr>
        <p:spPr bwMode="auto">
          <a:xfrm flipH="1">
            <a:off x="7664960" y="4928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3" name="Line 6">
            <a:extLst>
              <a:ext uri="{FF2B5EF4-FFF2-40B4-BE49-F238E27FC236}">
                <a16:creationId xmlns:a16="http://schemas.microsoft.com/office/drawing/2014/main" id="{2DB149D5-06EA-1D41-AE79-1EE852D89B0D}"/>
              </a:ext>
            </a:extLst>
          </p:cNvPr>
          <p:cNvSpPr>
            <a:spLocks noChangeShapeType="1"/>
          </p:cNvSpPr>
          <p:nvPr>
            <p:custDataLst>
              <p:tags r:id="rId45"/>
            </p:custDataLst>
          </p:nvPr>
        </p:nvSpPr>
        <p:spPr bwMode="auto">
          <a:xfrm>
            <a:off x="7963618" y="4951145"/>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4" name="Line 7">
            <a:extLst>
              <a:ext uri="{FF2B5EF4-FFF2-40B4-BE49-F238E27FC236}">
                <a16:creationId xmlns:a16="http://schemas.microsoft.com/office/drawing/2014/main" id="{F014077B-873E-8D49-9710-6434FBD2AF80}"/>
              </a:ext>
            </a:extLst>
          </p:cNvPr>
          <p:cNvSpPr>
            <a:spLocks noChangeShapeType="1"/>
          </p:cNvSpPr>
          <p:nvPr>
            <p:custDataLst>
              <p:tags r:id="rId46"/>
            </p:custDataLst>
          </p:nvPr>
        </p:nvSpPr>
        <p:spPr bwMode="auto">
          <a:xfrm flipV="1">
            <a:off x="7511425" y="5080876"/>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5" name="AutoShape 14">
            <a:extLst>
              <a:ext uri="{FF2B5EF4-FFF2-40B4-BE49-F238E27FC236}">
                <a16:creationId xmlns:a16="http://schemas.microsoft.com/office/drawing/2014/main" id="{BF67885A-9ECC-CA41-A168-5350609E746A}"/>
              </a:ext>
            </a:extLst>
          </p:cNvPr>
          <p:cNvSpPr>
            <a:spLocks noChangeArrowheads="1"/>
          </p:cNvSpPr>
          <p:nvPr>
            <p:custDataLst>
              <p:tags r:id="rId47"/>
            </p:custDataLst>
          </p:nvPr>
        </p:nvSpPr>
        <p:spPr bwMode="auto">
          <a:xfrm>
            <a:off x="7219439" y="4918119"/>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6" name="Line 16">
            <a:extLst>
              <a:ext uri="{FF2B5EF4-FFF2-40B4-BE49-F238E27FC236}">
                <a16:creationId xmlns:a16="http://schemas.microsoft.com/office/drawing/2014/main" id="{BDF1A3CF-9AD7-3D4C-950E-85A104559EE3}"/>
              </a:ext>
            </a:extLst>
          </p:cNvPr>
          <p:cNvSpPr>
            <a:spLocks noChangeShapeType="1"/>
          </p:cNvSpPr>
          <p:nvPr>
            <p:custDataLst>
              <p:tags r:id="rId48"/>
            </p:custDataLst>
          </p:nvPr>
        </p:nvSpPr>
        <p:spPr bwMode="auto">
          <a:xfrm rot="16200000" flipV="1">
            <a:off x="7465349" y="4805632"/>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87" name="Line 7">
            <a:extLst>
              <a:ext uri="{FF2B5EF4-FFF2-40B4-BE49-F238E27FC236}">
                <a16:creationId xmlns:a16="http://schemas.microsoft.com/office/drawing/2014/main" id="{3B50247A-E66C-3D44-9960-001DCB165EFB}"/>
              </a:ext>
            </a:extLst>
          </p:cNvPr>
          <p:cNvSpPr>
            <a:spLocks noChangeShapeType="1"/>
          </p:cNvSpPr>
          <p:nvPr>
            <p:custDataLst>
              <p:tags r:id="rId49"/>
            </p:custDataLst>
          </p:nvPr>
        </p:nvSpPr>
        <p:spPr bwMode="auto">
          <a:xfrm flipV="1">
            <a:off x="7511993" y="4928476"/>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88" name="Straight Connector 87">
            <a:extLst>
              <a:ext uri="{FF2B5EF4-FFF2-40B4-BE49-F238E27FC236}">
                <a16:creationId xmlns:a16="http://schemas.microsoft.com/office/drawing/2014/main" id="{65ABBA47-634C-1042-B02C-789528D501F6}"/>
              </a:ext>
            </a:extLst>
          </p:cNvPr>
          <p:cNvCxnSpPr/>
          <p:nvPr/>
        </p:nvCxnSpPr>
        <p:spPr>
          <a:xfrm>
            <a:off x="8350193" y="4606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Line 11">
            <a:extLst>
              <a:ext uri="{FF2B5EF4-FFF2-40B4-BE49-F238E27FC236}">
                <a16:creationId xmlns:a16="http://schemas.microsoft.com/office/drawing/2014/main" id="{2350EC9C-C34F-E545-95A4-C5EA85CD20EC}"/>
              </a:ext>
            </a:extLst>
          </p:cNvPr>
          <p:cNvSpPr>
            <a:spLocks noChangeShapeType="1"/>
          </p:cNvSpPr>
          <p:nvPr>
            <p:custDataLst>
              <p:tags r:id="rId50"/>
            </p:custDataLst>
          </p:nvPr>
        </p:nvSpPr>
        <p:spPr bwMode="auto">
          <a:xfrm flipV="1">
            <a:off x="7981441" y="4682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0" name="Straight Connector 89">
            <a:extLst>
              <a:ext uri="{FF2B5EF4-FFF2-40B4-BE49-F238E27FC236}">
                <a16:creationId xmlns:a16="http://schemas.microsoft.com/office/drawing/2014/main" id="{42179AA6-4A31-D94C-89FF-8140B7ABECC5}"/>
              </a:ext>
            </a:extLst>
          </p:cNvPr>
          <p:cNvCxnSpPr/>
          <p:nvPr/>
        </p:nvCxnSpPr>
        <p:spPr>
          <a:xfrm>
            <a:off x="8350193" y="512647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AutoShape 4">
            <a:extLst>
              <a:ext uri="{FF2B5EF4-FFF2-40B4-BE49-F238E27FC236}">
                <a16:creationId xmlns:a16="http://schemas.microsoft.com/office/drawing/2014/main" id="{266C4E47-F181-414C-A498-DCBEFA10D0B2}"/>
              </a:ext>
            </a:extLst>
          </p:cNvPr>
          <p:cNvSpPr>
            <a:spLocks noChangeArrowheads="1"/>
          </p:cNvSpPr>
          <p:nvPr>
            <p:custDataLst>
              <p:tags r:id="rId51"/>
            </p:custDataLst>
          </p:nvPr>
        </p:nvSpPr>
        <p:spPr bwMode="auto">
          <a:xfrm flipH="1">
            <a:off x="7664393" y="5309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92" name="Line 16">
            <a:extLst>
              <a:ext uri="{FF2B5EF4-FFF2-40B4-BE49-F238E27FC236}">
                <a16:creationId xmlns:a16="http://schemas.microsoft.com/office/drawing/2014/main" id="{89D25405-036D-ED43-990B-3DDB48599031}"/>
              </a:ext>
            </a:extLst>
          </p:cNvPr>
          <p:cNvSpPr>
            <a:spLocks noChangeShapeType="1"/>
          </p:cNvSpPr>
          <p:nvPr>
            <p:custDataLst>
              <p:tags r:id="rId52"/>
            </p:custDataLst>
          </p:nvPr>
        </p:nvSpPr>
        <p:spPr bwMode="auto">
          <a:xfrm>
            <a:off x="7971569" y="5520988"/>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93" name="Line 7">
            <a:extLst>
              <a:ext uri="{FF2B5EF4-FFF2-40B4-BE49-F238E27FC236}">
                <a16:creationId xmlns:a16="http://schemas.microsoft.com/office/drawing/2014/main" id="{CE25BDC0-A5E1-E648-A361-572B1803E375}"/>
              </a:ext>
            </a:extLst>
          </p:cNvPr>
          <p:cNvSpPr>
            <a:spLocks noChangeShapeType="1"/>
          </p:cNvSpPr>
          <p:nvPr>
            <p:custDataLst>
              <p:tags r:id="rId53"/>
            </p:custDataLst>
          </p:nvPr>
        </p:nvSpPr>
        <p:spPr bwMode="auto">
          <a:xfrm flipV="1">
            <a:off x="7588193" y="5478966"/>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4" name="Line 7">
            <a:extLst>
              <a:ext uri="{FF2B5EF4-FFF2-40B4-BE49-F238E27FC236}">
                <a16:creationId xmlns:a16="http://schemas.microsoft.com/office/drawing/2014/main" id="{244BEB83-4D72-DF48-A11B-C0B20971BFE4}"/>
              </a:ext>
            </a:extLst>
          </p:cNvPr>
          <p:cNvSpPr>
            <a:spLocks noChangeShapeType="1"/>
          </p:cNvSpPr>
          <p:nvPr>
            <p:custDataLst>
              <p:tags r:id="rId54"/>
            </p:custDataLst>
          </p:nvPr>
        </p:nvSpPr>
        <p:spPr bwMode="auto">
          <a:xfrm>
            <a:off x="7511425" y="51745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5" name="Line 16">
            <a:extLst>
              <a:ext uri="{FF2B5EF4-FFF2-40B4-BE49-F238E27FC236}">
                <a16:creationId xmlns:a16="http://schemas.microsoft.com/office/drawing/2014/main" id="{8B85F4EA-E587-B942-8D4E-03E8D887BB83}"/>
              </a:ext>
            </a:extLst>
          </p:cNvPr>
          <p:cNvSpPr>
            <a:spLocks noChangeShapeType="1"/>
          </p:cNvSpPr>
          <p:nvPr>
            <p:custDataLst>
              <p:tags r:id="rId55"/>
            </p:custDataLst>
          </p:nvPr>
        </p:nvSpPr>
        <p:spPr bwMode="auto">
          <a:xfrm rot="16200000">
            <a:off x="7460523" y="5323522"/>
            <a:ext cx="295552" cy="1533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96" name="Straight Connector 95">
            <a:extLst>
              <a:ext uri="{FF2B5EF4-FFF2-40B4-BE49-F238E27FC236}">
                <a16:creationId xmlns:a16="http://schemas.microsoft.com/office/drawing/2014/main" id="{8FC7078D-F254-2447-BDD1-F5234D94A4C4}"/>
              </a:ext>
            </a:extLst>
          </p:cNvPr>
          <p:cNvCxnSpPr/>
          <p:nvPr/>
        </p:nvCxnSpPr>
        <p:spPr>
          <a:xfrm>
            <a:off x="8523847" y="5126474"/>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9967AB5-D5F8-0A49-ADC9-E72269342019}"/>
              </a:ext>
            </a:extLst>
          </p:cNvPr>
          <p:cNvCxnSpPr/>
          <p:nvPr/>
        </p:nvCxnSpPr>
        <p:spPr>
          <a:xfrm>
            <a:off x="8350193" y="51506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Line 16">
            <a:extLst>
              <a:ext uri="{FF2B5EF4-FFF2-40B4-BE49-F238E27FC236}">
                <a16:creationId xmlns:a16="http://schemas.microsoft.com/office/drawing/2014/main" id="{2B663E5D-9E63-8E4D-B8E8-F6B69B85966F}"/>
              </a:ext>
            </a:extLst>
          </p:cNvPr>
          <p:cNvSpPr>
            <a:spLocks noChangeShapeType="1"/>
          </p:cNvSpPr>
          <p:nvPr>
            <p:custDataLst>
              <p:tags r:id="rId56"/>
            </p:custDataLst>
          </p:nvPr>
        </p:nvSpPr>
        <p:spPr bwMode="auto">
          <a:xfrm flipV="1">
            <a:off x="7979287" y="5178088"/>
            <a:ext cx="709290" cy="6295"/>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9" name="Straight Connector 98">
            <a:extLst>
              <a:ext uri="{FF2B5EF4-FFF2-40B4-BE49-F238E27FC236}">
                <a16:creationId xmlns:a16="http://schemas.microsoft.com/office/drawing/2014/main" id="{894995E4-8D78-9B45-93F5-A09746C66D94}"/>
              </a:ext>
            </a:extLst>
          </p:cNvPr>
          <p:cNvCxnSpPr/>
          <p:nvPr/>
        </p:nvCxnSpPr>
        <p:spPr>
          <a:xfrm>
            <a:off x="8350193" y="54447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0" name="Line 6">
            <a:extLst>
              <a:ext uri="{FF2B5EF4-FFF2-40B4-BE49-F238E27FC236}">
                <a16:creationId xmlns:a16="http://schemas.microsoft.com/office/drawing/2014/main" id="{40C53E84-ACB7-DC40-BAB0-1BEA3AB4EAEA}"/>
              </a:ext>
            </a:extLst>
          </p:cNvPr>
          <p:cNvSpPr>
            <a:spLocks noChangeShapeType="1"/>
          </p:cNvSpPr>
          <p:nvPr>
            <p:custDataLst>
              <p:tags r:id="rId57"/>
            </p:custDataLst>
          </p:nvPr>
        </p:nvSpPr>
        <p:spPr bwMode="auto">
          <a:xfrm>
            <a:off x="7969192" y="5444788"/>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01" name="AutoShape 4">
            <a:extLst>
              <a:ext uri="{FF2B5EF4-FFF2-40B4-BE49-F238E27FC236}">
                <a16:creationId xmlns:a16="http://schemas.microsoft.com/office/drawing/2014/main" id="{A277D93F-9017-3148-A592-91A23EA538BE}"/>
              </a:ext>
            </a:extLst>
          </p:cNvPr>
          <p:cNvSpPr>
            <a:spLocks noChangeArrowheads="1"/>
          </p:cNvSpPr>
          <p:nvPr>
            <p:custDataLst>
              <p:tags r:id="rId58"/>
            </p:custDataLst>
          </p:nvPr>
        </p:nvSpPr>
        <p:spPr bwMode="auto">
          <a:xfrm flipH="1">
            <a:off x="7661303" y="5673388"/>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102" name="Line 6">
            <a:extLst>
              <a:ext uri="{FF2B5EF4-FFF2-40B4-BE49-F238E27FC236}">
                <a16:creationId xmlns:a16="http://schemas.microsoft.com/office/drawing/2014/main" id="{A4B97FF1-0566-5149-A986-3A83A950A527}"/>
              </a:ext>
            </a:extLst>
          </p:cNvPr>
          <p:cNvSpPr>
            <a:spLocks noChangeShapeType="1"/>
          </p:cNvSpPr>
          <p:nvPr>
            <p:custDataLst>
              <p:tags r:id="rId59"/>
            </p:custDataLst>
          </p:nvPr>
        </p:nvSpPr>
        <p:spPr bwMode="auto">
          <a:xfrm>
            <a:off x="7966103" y="5673388"/>
            <a:ext cx="37375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3" name="Straight Connector 102">
            <a:extLst>
              <a:ext uri="{FF2B5EF4-FFF2-40B4-BE49-F238E27FC236}">
                <a16:creationId xmlns:a16="http://schemas.microsoft.com/office/drawing/2014/main" id="{8AE9F765-76E4-8B41-B2F2-A2FAD0DEF831}"/>
              </a:ext>
            </a:extLst>
          </p:cNvPr>
          <p:cNvCxnSpPr/>
          <p:nvPr/>
        </p:nvCxnSpPr>
        <p:spPr>
          <a:xfrm>
            <a:off x="8334855" y="5749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Line 11">
            <a:extLst>
              <a:ext uri="{FF2B5EF4-FFF2-40B4-BE49-F238E27FC236}">
                <a16:creationId xmlns:a16="http://schemas.microsoft.com/office/drawing/2014/main" id="{71971981-85E9-774C-93A9-375D99548F7D}"/>
              </a:ext>
            </a:extLst>
          </p:cNvPr>
          <p:cNvSpPr>
            <a:spLocks noChangeShapeType="1"/>
          </p:cNvSpPr>
          <p:nvPr>
            <p:custDataLst>
              <p:tags r:id="rId60"/>
            </p:custDataLst>
          </p:nvPr>
        </p:nvSpPr>
        <p:spPr bwMode="auto">
          <a:xfrm flipV="1">
            <a:off x="7966103" y="5825788"/>
            <a:ext cx="542406" cy="0"/>
          </a:xfrm>
          <a:prstGeom prst="line">
            <a:avLst/>
          </a:prstGeom>
          <a:noFill/>
          <a:ln w="28575">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5" name="Straight Connector 104">
            <a:extLst>
              <a:ext uri="{FF2B5EF4-FFF2-40B4-BE49-F238E27FC236}">
                <a16:creationId xmlns:a16="http://schemas.microsoft.com/office/drawing/2014/main" id="{2CC34C2F-93F1-2F40-AAAD-437062A92033}"/>
              </a:ext>
            </a:extLst>
          </p:cNvPr>
          <p:cNvCxnSpPr/>
          <p:nvPr/>
        </p:nvCxnSpPr>
        <p:spPr>
          <a:xfrm>
            <a:off x="8337009" y="5901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7D8E45-E735-CD46-852B-ABB5D9C98956}"/>
              </a:ext>
            </a:extLst>
          </p:cNvPr>
          <p:cNvCxnSpPr/>
          <p:nvPr/>
        </p:nvCxnSpPr>
        <p:spPr>
          <a:xfrm>
            <a:off x="8510663" y="5901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049EA80-073A-D348-9E84-C3D5ADD9346D}"/>
              </a:ext>
            </a:extLst>
          </p:cNvPr>
          <p:cNvCxnSpPr/>
          <p:nvPr/>
        </p:nvCxnSpPr>
        <p:spPr>
          <a:xfrm>
            <a:off x="8337009" y="5926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8" name="Line 16">
            <a:extLst>
              <a:ext uri="{FF2B5EF4-FFF2-40B4-BE49-F238E27FC236}">
                <a16:creationId xmlns:a16="http://schemas.microsoft.com/office/drawing/2014/main" id="{E45BCEB7-29F7-4C4D-B76A-4A7DFC659EF8}"/>
              </a:ext>
            </a:extLst>
          </p:cNvPr>
          <p:cNvSpPr>
            <a:spLocks noChangeShapeType="1"/>
          </p:cNvSpPr>
          <p:nvPr>
            <p:custDataLst>
              <p:tags r:id="rId61"/>
            </p:custDataLst>
          </p:nvPr>
        </p:nvSpPr>
        <p:spPr bwMode="auto">
          <a:xfrm>
            <a:off x="7966103" y="5926155"/>
            <a:ext cx="72247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9" name="Straight Connector 108">
            <a:extLst>
              <a:ext uri="{FF2B5EF4-FFF2-40B4-BE49-F238E27FC236}">
                <a16:creationId xmlns:a16="http://schemas.microsoft.com/office/drawing/2014/main" id="{0A9D88B4-4FDD-D844-BF5C-9579003A0178}"/>
              </a:ext>
            </a:extLst>
          </p:cNvPr>
          <p:cNvCxnSpPr/>
          <p:nvPr/>
        </p:nvCxnSpPr>
        <p:spPr>
          <a:xfrm>
            <a:off x="8337009" y="4758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7E8927-BC4D-944B-99F7-3187F8B5B5AB}"/>
              </a:ext>
            </a:extLst>
          </p:cNvPr>
          <p:cNvCxnSpPr/>
          <p:nvPr/>
        </p:nvCxnSpPr>
        <p:spPr>
          <a:xfrm>
            <a:off x="8510663" y="4758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0B75BA9-DB8B-4447-8432-30D8534E04B8}"/>
              </a:ext>
            </a:extLst>
          </p:cNvPr>
          <p:cNvCxnSpPr/>
          <p:nvPr/>
        </p:nvCxnSpPr>
        <p:spPr>
          <a:xfrm>
            <a:off x="8337009" y="4783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2" name="Line 16">
            <a:extLst>
              <a:ext uri="{FF2B5EF4-FFF2-40B4-BE49-F238E27FC236}">
                <a16:creationId xmlns:a16="http://schemas.microsoft.com/office/drawing/2014/main" id="{17B9983B-E955-114D-87A3-9B1EE6E75C16}"/>
              </a:ext>
            </a:extLst>
          </p:cNvPr>
          <p:cNvSpPr>
            <a:spLocks noChangeShapeType="1"/>
          </p:cNvSpPr>
          <p:nvPr>
            <p:custDataLst>
              <p:tags r:id="rId62"/>
            </p:custDataLst>
          </p:nvPr>
        </p:nvSpPr>
        <p:spPr bwMode="auto">
          <a:xfrm>
            <a:off x="7966103" y="4783155"/>
            <a:ext cx="698125"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3" name="Line 6">
            <a:extLst>
              <a:ext uri="{FF2B5EF4-FFF2-40B4-BE49-F238E27FC236}">
                <a16:creationId xmlns:a16="http://schemas.microsoft.com/office/drawing/2014/main" id="{8EDA0445-6B09-5640-A72D-F3ABB1203B05}"/>
              </a:ext>
            </a:extLst>
          </p:cNvPr>
          <p:cNvSpPr>
            <a:spLocks noChangeShapeType="1"/>
          </p:cNvSpPr>
          <p:nvPr>
            <p:custDataLst>
              <p:tags r:id="rId63"/>
            </p:custDataLst>
          </p:nvPr>
        </p:nvSpPr>
        <p:spPr bwMode="auto">
          <a:xfrm>
            <a:off x="7966103" y="5368587"/>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114" name="Straight Connector 113">
            <a:extLst>
              <a:ext uri="{FF2B5EF4-FFF2-40B4-BE49-F238E27FC236}">
                <a16:creationId xmlns:a16="http://schemas.microsoft.com/office/drawing/2014/main" id="{789EA619-FEF1-3D4A-81EC-52879FC80065}"/>
              </a:ext>
            </a:extLst>
          </p:cNvPr>
          <p:cNvCxnSpPr/>
          <p:nvPr/>
        </p:nvCxnSpPr>
        <p:spPr>
          <a:xfrm>
            <a:off x="8334855" y="50744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5" name="Line 11">
            <a:extLst>
              <a:ext uri="{FF2B5EF4-FFF2-40B4-BE49-F238E27FC236}">
                <a16:creationId xmlns:a16="http://schemas.microsoft.com/office/drawing/2014/main" id="{8D54BE85-A00B-004B-A4A7-EF9A4A9C2884}"/>
              </a:ext>
            </a:extLst>
          </p:cNvPr>
          <p:cNvSpPr>
            <a:spLocks noChangeShapeType="1"/>
          </p:cNvSpPr>
          <p:nvPr>
            <p:custDataLst>
              <p:tags r:id="rId64"/>
            </p:custDataLst>
          </p:nvPr>
        </p:nvSpPr>
        <p:spPr bwMode="auto">
          <a:xfrm flipV="1">
            <a:off x="7966103" y="5063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6" name="Oval 115">
            <a:extLst>
              <a:ext uri="{FF2B5EF4-FFF2-40B4-BE49-F238E27FC236}">
                <a16:creationId xmlns:a16="http://schemas.microsoft.com/office/drawing/2014/main" id="{D0121F55-86CC-2E48-996B-442F7411FCA1}"/>
              </a:ext>
            </a:extLst>
          </p:cNvPr>
          <p:cNvSpPr/>
          <p:nvPr/>
        </p:nvSpPr>
        <p:spPr>
          <a:xfrm>
            <a:off x="7966103" y="2736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7" name="Oval 116">
            <a:extLst>
              <a:ext uri="{FF2B5EF4-FFF2-40B4-BE49-F238E27FC236}">
                <a16:creationId xmlns:a16="http://schemas.microsoft.com/office/drawing/2014/main" id="{7857749A-6CC4-034E-8AFA-C24AF8D1B3DC}"/>
              </a:ext>
            </a:extLst>
          </p:cNvPr>
          <p:cNvSpPr/>
          <p:nvPr/>
        </p:nvSpPr>
        <p:spPr>
          <a:xfrm>
            <a:off x="7966103" y="326591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8" name="Oval 117">
            <a:extLst>
              <a:ext uri="{FF2B5EF4-FFF2-40B4-BE49-F238E27FC236}">
                <a16:creationId xmlns:a16="http://schemas.microsoft.com/office/drawing/2014/main" id="{A64AC989-38FF-E945-B410-736152491E4C}"/>
              </a:ext>
            </a:extLst>
          </p:cNvPr>
          <p:cNvSpPr/>
          <p:nvPr/>
        </p:nvSpPr>
        <p:spPr>
          <a:xfrm>
            <a:off x="7974054" y="37204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 name="Oval 118">
            <a:extLst>
              <a:ext uri="{FF2B5EF4-FFF2-40B4-BE49-F238E27FC236}">
                <a16:creationId xmlns:a16="http://schemas.microsoft.com/office/drawing/2014/main" id="{ABFADC8E-7527-4140-8D26-7C1785D9BB22}"/>
              </a:ext>
            </a:extLst>
          </p:cNvPr>
          <p:cNvSpPr/>
          <p:nvPr/>
        </p:nvSpPr>
        <p:spPr>
          <a:xfrm>
            <a:off x="7981439" y="4641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0" name="Oval 119">
            <a:extLst>
              <a:ext uri="{FF2B5EF4-FFF2-40B4-BE49-F238E27FC236}">
                <a16:creationId xmlns:a16="http://schemas.microsoft.com/office/drawing/2014/main" id="{EF443766-36C1-C54C-B986-0699D601FCD8}"/>
              </a:ext>
            </a:extLst>
          </p:cNvPr>
          <p:cNvSpPr/>
          <p:nvPr/>
        </p:nvSpPr>
        <p:spPr>
          <a:xfrm>
            <a:off x="7981439" y="49078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1" name="Oval 120">
            <a:extLst>
              <a:ext uri="{FF2B5EF4-FFF2-40B4-BE49-F238E27FC236}">
                <a16:creationId xmlns:a16="http://schemas.microsoft.com/office/drawing/2014/main" id="{573DB79A-4760-F84E-ADD0-202A2DA8EA2B}"/>
              </a:ext>
            </a:extLst>
          </p:cNvPr>
          <p:cNvSpPr/>
          <p:nvPr/>
        </p:nvSpPr>
        <p:spPr>
          <a:xfrm>
            <a:off x="7981439" y="51364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2" name="Oval 121">
            <a:extLst>
              <a:ext uri="{FF2B5EF4-FFF2-40B4-BE49-F238E27FC236}">
                <a16:creationId xmlns:a16="http://schemas.microsoft.com/office/drawing/2014/main" id="{B1002BA9-1FE8-054E-BB26-D83B9214D3F8}"/>
              </a:ext>
            </a:extLst>
          </p:cNvPr>
          <p:cNvSpPr/>
          <p:nvPr/>
        </p:nvSpPr>
        <p:spPr>
          <a:xfrm>
            <a:off x="7989390" y="54730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3" name="Oval 122">
            <a:extLst>
              <a:ext uri="{FF2B5EF4-FFF2-40B4-BE49-F238E27FC236}">
                <a16:creationId xmlns:a16="http://schemas.microsoft.com/office/drawing/2014/main" id="{D8F6B1FD-8C9C-784E-A286-DB4BFE06FEEF}"/>
              </a:ext>
            </a:extLst>
          </p:cNvPr>
          <p:cNvSpPr/>
          <p:nvPr/>
        </p:nvSpPr>
        <p:spPr>
          <a:xfrm>
            <a:off x="7989391" y="538885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4" name="Oval 123">
            <a:extLst>
              <a:ext uri="{FF2B5EF4-FFF2-40B4-BE49-F238E27FC236}">
                <a16:creationId xmlns:a16="http://schemas.microsoft.com/office/drawing/2014/main" id="{D6EB6114-ED28-7448-AFB9-7E839CD413F9}"/>
              </a:ext>
            </a:extLst>
          </p:cNvPr>
          <p:cNvSpPr/>
          <p:nvPr/>
        </p:nvSpPr>
        <p:spPr>
          <a:xfrm>
            <a:off x="7981439" y="44887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5" name="Line 7">
            <a:extLst>
              <a:ext uri="{FF2B5EF4-FFF2-40B4-BE49-F238E27FC236}">
                <a16:creationId xmlns:a16="http://schemas.microsoft.com/office/drawing/2014/main" id="{6C15CD9B-2863-3842-834D-1B5628F3E270}"/>
              </a:ext>
            </a:extLst>
          </p:cNvPr>
          <p:cNvSpPr>
            <a:spLocks noChangeShapeType="1"/>
          </p:cNvSpPr>
          <p:nvPr>
            <p:custDataLst>
              <p:tags r:id="rId65"/>
            </p:custDataLst>
          </p:nvPr>
        </p:nvSpPr>
        <p:spPr bwMode="auto">
          <a:xfrm>
            <a:off x="7128227" y="5063786"/>
            <a:ext cx="64642"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6" name="Line 7">
            <a:extLst>
              <a:ext uri="{FF2B5EF4-FFF2-40B4-BE49-F238E27FC236}">
                <a16:creationId xmlns:a16="http://schemas.microsoft.com/office/drawing/2014/main" id="{98738BD6-A23D-364E-877C-1E2A0FEF210B}"/>
              </a:ext>
            </a:extLst>
          </p:cNvPr>
          <p:cNvSpPr>
            <a:spLocks noChangeShapeType="1"/>
          </p:cNvSpPr>
          <p:nvPr>
            <p:custDataLst>
              <p:tags r:id="rId66"/>
            </p:custDataLst>
          </p:nvPr>
        </p:nvSpPr>
        <p:spPr bwMode="auto">
          <a:xfrm flipV="1">
            <a:off x="7505019" y="5853520"/>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7" name="Line 16">
            <a:extLst>
              <a:ext uri="{FF2B5EF4-FFF2-40B4-BE49-F238E27FC236}">
                <a16:creationId xmlns:a16="http://schemas.microsoft.com/office/drawing/2014/main" id="{6095E033-1DDB-7045-8519-6F697F979EF7}"/>
              </a:ext>
            </a:extLst>
          </p:cNvPr>
          <p:cNvSpPr>
            <a:spLocks noChangeShapeType="1"/>
          </p:cNvSpPr>
          <p:nvPr>
            <p:custDataLst>
              <p:tags r:id="rId67"/>
            </p:custDataLst>
          </p:nvPr>
        </p:nvSpPr>
        <p:spPr bwMode="auto">
          <a:xfrm rot="5400000" flipV="1">
            <a:off x="7191846" y="5552855"/>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128" name="Line 7">
            <a:extLst>
              <a:ext uri="{FF2B5EF4-FFF2-40B4-BE49-F238E27FC236}">
                <a16:creationId xmlns:a16="http://schemas.microsoft.com/office/drawing/2014/main" id="{F94EBE2F-3618-DD4A-9FD2-1C44F1296933}"/>
              </a:ext>
            </a:extLst>
          </p:cNvPr>
          <p:cNvSpPr>
            <a:spLocks noChangeShapeType="1"/>
          </p:cNvSpPr>
          <p:nvPr>
            <p:custDataLst>
              <p:tags r:id="rId68"/>
            </p:custDataLst>
          </p:nvPr>
        </p:nvSpPr>
        <p:spPr bwMode="auto">
          <a:xfrm flipV="1">
            <a:off x="7517265" y="4042145"/>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9" name="Line 16">
            <a:extLst>
              <a:ext uri="{FF2B5EF4-FFF2-40B4-BE49-F238E27FC236}">
                <a16:creationId xmlns:a16="http://schemas.microsoft.com/office/drawing/2014/main" id="{21C93B99-1E28-7348-8478-01C135692EFB}"/>
              </a:ext>
            </a:extLst>
          </p:cNvPr>
          <p:cNvSpPr>
            <a:spLocks noChangeShapeType="1"/>
          </p:cNvSpPr>
          <p:nvPr>
            <p:custDataLst>
              <p:tags r:id="rId69"/>
            </p:custDataLst>
          </p:nvPr>
        </p:nvSpPr>
        <p:spPr bwMode="auto">
          <a:xfrm rot="5400000" flipV="1">
            <a:off x="7204092" y="3741480"/>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2" name="Rectangle 1">
            <a:extLst>
              <a:ext uri="{FF2B5EF4-FFF2-40B4-BE49-F238E27FC236}">
                <a16:creationId xmlns:a16="http://schemas.microsoft.com/office/drawing/2014/main" id="{5B5BE8B5-6DCF-494E-B213-AE3159638C04}"/>
              </a:ext>
            </a:extLst>
          </p:cNvPr>
          <p:cNvSpPr/>
          <p:nvPr/>
        </p:nvSpPr>
        <p:spPr>
          <a:xfrm>
            <a:off x="4124310" y="2708717"/>
            <a:ext cx="2070901" cy="830997"/>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p:txBody>
      </p:sp>
      <p:sp>
        <p:nvSpPr>
          <p:cNvPr id="145" name="Line 7">
            <a:extLst>
              <a:ext uri="{FF2B5EF4-FFF2-40B4-BE49-F238E27FC236}">
                <a16:creationId xmlns:a16="http://schemas.microsoft.com/office/drawing/2014/main" id="{6AE6335C-4C21-704E-B081-A72AEC1EC79A}"/>
              </a:ext>
            </a:extLst>
          </p:cNvPr>
          <p:cNvSpPr>
            <a:spLocks noChangeShapeType="1"/>
          </p:cNvSpPr>
          <p:nvPr>
            <p:custDataLst>
              <p:tags r:id="rId70"/>
            </p:custDataLst>
          </p:nvPr>
        </p:nvSpPr>
        <p:spPr bwMode="auto">
          <a:xfrm flipV="1">
            <a:off x="7607754" y="5257465"/>
            <a:ext cx="76200" cy="0"/>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p:sp>
        <p:nvSpPr>
          <p:cNvPr id="146" name="Line 7">
            <a:extLst>
              <a:ext uri="{FF2B5EF4-FFF2-40B4-BE49-F238E27FC236}">
                <a16:creationId xmlns:a16="http://schemas.microsoft.com/office/drawing/2014/main" id="{AED8D707-5339-7940-97C8-5AAAB4CD4DBB}"/>
              </a:ext>
            </a:extLst>
          </p:cNvPr>
          <p:cNvSpPr>
            <a:spLocks noChangeShapeType="1"/>
          </p:cNvSpPr>
          <p:nvPr>
            <p:custDataLst>
              <p:tags r:id="rId71"/>
            </p:custDataLst>
          </p:nvPr>
        </p:nvSpPr>
        <p:spPr bwMode="auto">
          <a:xfrm flipV="1">
            <a:off x="7524580" y="5632019"/>
            <a:ext cx="159374" cy="2"/>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71ABFE0-C268-F54E-9628-562E5FC94C56}"/>
                  </a:ext>
                </a:extLst>
              </p:cNvPr>
              <p:cNvSpPr/>
              <p:nvPr/>
            </p:nvSpPr>
            <p:spPr>
              <a:xfrm>
                <a:off x="3784738" y="3539714"/>
                <a:ext cx="3342296" cy="567271"/>
              </a:xfrm>
              <a:prstGeom prst="rect">
                <a:avLst/>
              </a:prstGeom>
            </p:spPr>
            <p:txBody>
              <a:bodyPr wrap="square">
                <a:spAutoFit/>
              </a:bodyPr>
              <a:lstStyle/>
              <a:p>
                <a:pPr>
                  <a:spcBef>
                    <a:spcPct val="20000"/>
                  </a:spcBef>
                  <a:buClr>
                    <a:schemeClr val="accent5">
                      <a:lumMod val="60000"/>
                      <a:lumOff val="40000"/>
                    </a:schemeClr>
                  </a:buClr>
                </a:pPr>
                <a:r>
                  <a:rPr lang="en-US" sz="1400" dirty="0">
                    <a:solidFill>
                      <a:schemeClr val="tx2"/>
                    </a:solidFill>
                    <a:latin typeface="+mj-lt"/>
                  </a:rPr>
                  <a:t>S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AB</m:t>
                        </m:r>
                      </m:e>
                    </m:acc>
                  </m:oMath>
                </a14:m>
                <a:r>
                  <a:rPr lang="en-US" sz="1400" dirty="0">
                    <a:solidFill>
                      <a:schemeClr val="tx2"/>
                    </a:solidFill>
                    <a:latin typeface="+mj-lt"/>
                  </a:rPr>
                  <a:t>C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latin typeface="+mj-lt"/>
                  </a:rPr>
                  <a:t>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latin typeface="+mj-lt"/>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latin typeface="+mj-lt"/>
                  </a:rPr>
                  <a:t> + ABC</a:t>
                </a:r>
              </a:p>
              <a:p>
                <a:pPr>
                  <a:spcBef>
                    <a:spcPct val="20000"/>
                  </a:spcBef>
                  <a:buClr>
                    <a:schemeClr val="accent5">
                      <a:lumMod val="60000"/>
                      <a:lumOff val="40000"/>
                    </a:schemeClr>
                  </a:buClr>
                </a:pPr>
                <a:r>
                  <a:rPr lang="en-US" sz="1400" dirty="0" err="1">
                    <a:solidFill>
                      <a:schemeClr val="tx2"/>
                    </a:solidFill>
                    <a:latin typeface="+mj-lt"/>
                  </a:rPr>
                  <a:t>C</a:t>
                </a:r>
                <a:r>
                  <a:rPr lang="en-US" sz="1400" baseline="-25000" dirty="0" err="1">
                    <a:solidFill>
                      <a:schemeClr val="tx2"/>
                    </a:solidFill>
                    <a:latin typeface="+mj-lt"/>
                  </a:rPr>
                  <a:t>out</a:t>
                </a:r>
                <a:r>
                  <a:rPr lang="en-US" sz="1400" dirty="0">
                    <a:solidFill>
                      <a:schemeClr val="tx2"/>
                    </a:solidFill>
                    <a:latin typeface="+mj-lt"/>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latin typeface="+mj-lt"/>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latin typeface="+mj-lt"/>
                  </a:rPr>
                  <a:t>C + AB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r>
                      <a:rPr lang="en-US" sz="1400" i="1">
                        <a:solidFill>
                          <a:schemeClr val="tx2"/>
                        </a:solidFill>
                        <a:latin typeface="Cambria Math" panose="02040503050406030204" pitchFamily="18" charset="0"/>
                      </a:rPr>
                      <m:t> </m:t>
                    </m:r>
                  </m:oMath>
                </a14:m>
                <a:r>
                  <a:rPr lang="en-US" sz="1400" dirty="0">
                    <a:solidFill>
                      <a:schemeClr val="tx2"/>
                    </a:solidFill>
                    <a:latin typeface="+mj-lt"/>
                  </a:rPr>
                  <a:t> + ABC</a:t>
                </a:r>
              </a:p>
            </p:txBody>
          </p:sp>
        </mc:Choice>
        <mc:Fallback xmlns="">
          <p:sp>
            <p:nvSpPr>
              <p:cNvPr id="7" name="Rectangle 6">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567271"/>
              </a:xfrm>
              <a:prstGeom prst="rect">
                <a:avLst/>
              </a:prstGeom>
              <a:blipFill>
                <a:blip r:embed="rId73"/>
                <a:stretch>
                  <a:fillRect l="-379" t="-2222" b="-8889"/>
                </a:stretch>
              </a:blipFill>
            </p:spPr>
            <p:txBody>
              <a:bodyPr/>
              <a:lstStyle/>
              <a:p>
                <a:r>
                  <a:rPr lang="en-US">
                    <a:noFill/>
                  </a:rPr>
                  <a:t> </a:t>
                </a:r>
              </a:p>
            </p:txBody>
          </p:sp>
        </mc:Fallback>
      </mc:AlternateContent>
      <p:graphicFrame>
        <p:nvGraphicFramePr>
          <p:cNvPr id="170" name="Table 169">
            <a:extLst>
              <a:ext uri="{FF2B5EF4-FFF2-40B4-BE49-F238E27FC236}">
                <a16:creationId xmlns:a16="http://schemas.microsoft.com/office/drawing/2014/main" id="{BBCC0890-24AF-A74D-87E5-AE1F8CA61876}"/>
              </a:ext>
            </a:extLst>
          </p:cNvPr>
          <p:cNvGraphicFramePr>
            <a:graphicFrameLocks noGrp="1"/>
          </p:cNvGraphicFramePr>
          <p:nvPr>
            <p:extLst>
              <p:ext uri="{D42A27DB-BD31-4B8C-83A1-F6EECF244321}">
                <p14:modId xmlns:p14="http://schemas.microsoft.com/office/powerpoint/2010/main" val="2505210948"/>
              </p:ext>
            </p:extLst>
          </p:nvPr>
        </p:nvGraphicFramePr>
        <p:xfrm>
          <a:off x="4589714" y="5175247"/>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1" name="Text Box 108">
            <a:extLst>
              <a:ext uri="{FF2B5EF4-FFF2-40B4-BE49-F238E27FC236}">
                <a16:creationId xmlns:a16="http://schemas.microsoft.com/office/drawing/2014/main" id="{9644CF8B-1B6E-9140-A98E-56811BB9F92D}"/>
              </a:ext>
            </a:extLst>
          </p:cNvPr>
          <p:cNvSpPr txBox="1">
            <a:spLocks noChangeArrowheads="1"/>
          </p:cNvSpPr>
          <p:nvPr/>
        </p:nvSpPr>
        <p:spPr bwMode="auto">
          <a:xfrm>
            <a:off x="4628359" y="4918762"/>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2" name="Line 107">
            <a:extLst>
              <a:ext uri="{FF2B5EF4-FFF2-40B4-BE49-F238E27FC236}">
                <a16:creationId xmlns:a16="http://schemas.microsoft.com/office/drawing/2014/main" id="{84098B02-80AC-6148-A38A-7AAD797AF8D9}"/>
              </a:ext>
            </a:extLst>
          </p:cNvPr>
          <p:cNvSpPr>
            <a:spLocks noChangeShapeType="1"/>
          </p:cNvSpPr>
          <p:nvPr/>
        </p:nvSpPr>
        <p:spPr bwMode="auto">
          <a:xfrm flipH="1" flipV="1">
            <a:off x="4428866" y="5014625"/>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73" name="Text Box 115">
            <a:extLst>
              <a:ext uri="{FF2B5EF4-FFF2-40B4-BE49-F238E27FC236}">
                <a16:creationId xmlns:a16="http://schemas.microsoft.com/office/drawing/2014/main" id="{1F88EBD6-6618-C84B-BBEE-2788A6086C08}"/>
              </a:ext>
            </a:extLst>
          </p:cNvPr>
          <p:cNvSpPr txBox="1">
            <a:spLocks noChangeArrowheads="1"/>
          </p:cNvSpPr>
          <p:nvPr/>
        </p:nvSpPr>
        <p:spPr bwMode="auto">
          <a:xfrm>
            <a:off x="4397131" y="4804560"/>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74" name="Text Box 115">
            <a:extLst>
              <a:ext uri="{FF2B5EF4-FFF2-40B4-BE49-F238E27FC236}">
                <a16:creationId xmlns:a16="http://schemas.microsoft.com/office/drawing/2014/main" id="{02B4B9DB-DE47-644D-B942-86AA2CAE91FD}"/>
              </a:ext>
            </a:extLst>
          </p:cNvPr>
          <p:cNvSpPr txBox="1">
            <a:spLocks noChangeArrowheads="1"/>
          </p:cNvSpPr>
          <p:nvPr/>
        </p:nvSpPr>
        <p:spPr bwMode="auto">
          <a:xfrm>
            <a:off x="4165594" y="5001044"/>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75" name="Text Box 108">
            <a:extLst>
              <a:ext uri="{FF2B5EF4-FFF2-40B4-BE49-F238E27FC236}">
                <a16:creationId xmlns:a16="http://schemas.microsoft.com/office/drawing/2014/main" id="{6988A171-B71E-9B4E-96C7-4F2C04B2640E}"/>
              </a:ext>
            </a:extLst>
          </p:cNvPr>
          <p:cNvSpPr txBox="1">
            <a:spLocks noChangeArrowheads="1"/>
          </p:cNvSpPr>
          <p:nvPr/>
        </p:nvSpPr>
        <p:spPr bwMode="auto">
          <a:xfrm>
            <a:off x="4344226" y="5168475"/>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76" name="Rectangle 175">
            <a:extLst>
              <a:ext uri="{FF2B5EF4-FFF2-40B4-BE49-F238E27FC236}">
                <a16:creationId xmlns:a16="http://schemas.microsoft.com/office/drawing/2014/main" id="{A6A22E08-8DF1-EE42-8DDE-994B1DC57722}"/>
              </a:ext>
            </a:extLst>
          </p:cNvPr>
          <p:cNvSpPr/>
          <p:nvPr/>
        </p:nvSpPr>
        <p:spPr>
          <a:xfrm>
            <a:off x="3753412" y="5168475"/>
            <a:ext cx="389850" cy="461665"/>
          </a:xfrm>
          <a:prstGeom prst="rect">
            <a:avLst/>
          </a:prstGeom>
        </p:spPr>
        <p:txBody>
          <a:bodyPr wrap="none">
            <a:spAutoFit/>
          </a:bodyPr>
          <a:lstStyle/>
          <a:p>
            <a:r>
              <a:rPr lang="en-US" dirty="0">
                <a:solidFill>
                  <a:schemeClr val="tx2"/>
                </a:solidFill>
                <a:latin typeface="+mj-lt"/>
              </a:rPr>
              <a:t>S</a:t>
            </a:r>
            <a:endParaRPr lang="en-US" dirty="0">
              <a:latin typeface="+mj-lt"/>
            </a:endParaRPr>
          </a:p>
        </p:txBody>
      </p:sp>
      <p:graphicFrame>
        <p:nvGraphicFramePr>
          <p:cNvPr id="177" name="Table 176">
            <a:extLst>
              <a:ext uri="{FF2B5EF4-FFF2-40B4-BE49-F238E27FC236}">
                <a16:creationId xmlns:a16="http://schemas.microsoft.com/office/drawing/2014/main" id="{639B4B91-92BE-0E4C-B19A-2521F5D7023E}"/>
              </a:ext>
            </a:extLst>
          </p:cNvPr>
          <p:cNvGraphicFramePr>
            <a:graphicFrameLocks noGrp="1"/>
          </p:cNvGraphicFramePr>
          <p:nvPr>
            <p:extLst>
              <p:ext uri="{D42A27DB-BD31-4B8C-83A1-F6EECF244321}">
                <p14:modId xmlns:p14="http://schemas.microsoft.com/office/powerpoint/2010/main" val="167752386"/>
              </p:ext>
            </p:extLst>
          </p:nvPr>
        </p:nvGraphicFramePr>
        <p:xfrm>
          <a:off x="4591107" y="6200883"/>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endParaRPr lang="en-US" sz="1050" b="1" dirty="0">
                        <a:solidFill>
                          <a:schemeClr val="accent5"/>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8" name="Text Box 108">
            <a:extLst>
              <a:ext uri="{FF2B5EF4-FFF2-40B4-BE49-F238E27FC236}">
                <a16:creationId xmlns:a16="http://schemas.microsoft.com/office/drawing/2014/main" id="{7C525C2C-18A5-104E-BB44-575D310CF9B2}"/>
              </a:ext>
            </a:extLst>
          </p:cNvPr>
          <p:cNvSpPr txBox="1">
            <a:spLocks noChangeArrowheads="1"/>
          </p:cNvSpPr>
          <p:nvPr/>
        </p:nvSpPr>
        <p:spPr bwMode="auto">
          <a:xfrm>
            <a:off x="4629752" y="5944398"/>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9" name="Line 107">
            <a:extLst>
              <a:ext uri="{FF2B5EF4-FFF2-40B4-BE49-F238E27FC236}">
                <a16:creationId xmlns:a16="http://schemas.microsoft.com/office/drawing/2014/main" id="{BA46E546-8132-934E-9883-ED592DA58772}"/>
              </a:ext>
            </a:extLst>
          </p:cNvPr>
          <p:cNvSpPr>
            <a:spLocks noChangeShapeType="1"/>
          </p:cNvSpPr>
          <p:nvPr/>
        </p:nvSpPr>
        <p:spPr bwMode="auto">
          <a:xfrm flipH="1" flipV="1">
            <a:off x="4430259" y="6040261"/>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80" name="Text Box 115">
            <a:extLst>
              <a:ext uri="{FF2B5EF4-FFF2-40B4-BE49-F238E27FC236}">
                <a16:creationId xmlns:a16="http://schemas.microsoft.com/office/drawing/2014/main" id="{1324DFE3-D874-7345-9C0D-6C047E7EE520}"/>
              </a:ext>
            </a:extLst>
          </p:cNvPr>
          <p:cNvSpPr txBox="1">
            <a:spLocks noChangeArrowheads="1"/>
          </p:cNvSpPr>
          <p:nvPr/>
        </p:nvSpPr>
        <p:spPr bwMode="auto">
          <a:xfrm>
            <a:off x="4398524" y="5830196"/>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81" name="Text Box 115">
            <a:extLst>
              <a:ext uri="{FF2B5EF4-FFF2-40B4-BE49-F238E27FC236}">
                <a16:creationId xmlns:a16="http://schemas.microsoft.com/office/drawing/2014/main" id="{AE16A4DF-2A7F-DC49-819F-DBA7898B0887}"/>
              </a:ext>
            </a:extLst>
          </p:cNvPr>
          <p:cNvSpPr txBox="1">
            <a:spLocks noChangeArrowheads="1"/>
          </p:cNvSpPr>
          <p:nvPr/>
        </p:nvSpPr>
        <p:spPr bwMode="auto">
          <a:xfrm>
            <a:off x="4166987" y="6026680"/>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82" name="Text Box 108">
            <a:extLst>
              <a:ext uri="{FF2B5EF4-FFF2-40B4-BE49-F238E27FC236}">
                <a16:creationId xmlns:a16="http://schemas.microsoft.com/office/drawing/2014/main" id="{2AEC4AA0-6D19-BF49-B0EF-AB2FF6E75D1B}"/>
              </a:ext>
            </a:extLst>
          </p:cNvPr>
          <p:cNvSpPr txBox="1">
            <a:spLocks noChangeArrowheads="1"/>
          </p:cNvSpPr>
          <p:nvPr/>
        </p:nvSpPr>
        <p:spPr bwMode="auto">
          <a:xfrm>
            <a:off x="4345619" y="6194111"/>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83" name="Rectangle 182">
            <a:extLst>
              <a:ext uri="{FF2B5EF4-FFF2-40B4-BE49-F238E27FC236}">
                <a16:creationId xmlns:a16="http://schemas.microsoft.com/office/drawing/2014/main" id="{1D38AA24-92D2-2749-A4E1-40DFE3DF3249}"/>
              </a:ext>
            </a:extLst>
          </p:cNvPr>
          <p:cNvSpPr/>
          <p:nvPr/>
        </p:nvSpPr>
        <p:spPr>
          <a:xfrm>
            <a:off x="3754805" y="6194111"/>
            <a:ext cx="644728" cy="461665"/>
          </a:xfrm>
          <a:prstGeom prst="rect">
            <a:avLst/>
          </a:prstGeom>
        </p:spPr>
        <p:txBody>
          <a:bodyPr wrap="none">
            <a:spAutoFit/>
          </a:bodyPr>
          <a:lstStyle/>
          <a:p>
            <a:r>
              <a:rPr lang="en-US" dirty="0" err="1">
                <a:solidFill>
                  <a:schemeClr val="tx2"/>
                </a:solidFill>
                <a:latin typeface="+mj-lt"/>
              </a:rPr>
              <a:t>C</a:t>
            </a:r>
            <a:r>
              <a:rPr lang="en-US" sz="2000" baseline="-25000" dirty="0" err="1">
                <a:solidFill>
                  <a:schemeClr val="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animBg="1"/>
      <p:bldP spid="173" grpId="0"/>
      <p:bldP spid="174" grpId="0"/>
      <p:bldP spid="175" grpId="0"/>
      <p:bldP spid="176" grpId="0"/>
      <p:bldP spid="178" grpId="0"/>
      <p:bldP spid="179" grpId="0" animBg="1"/>
      <p:bldP spid="180" grpId="0"/>
      <p:bldP spid="181" grpId="0"/>
      <p:bldP spid="182" grpId="0"/>
      <p:bldP spid="1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33</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0" name="Line 6">
            <a:extLst>
              <a:ext uri="{FF2B5EF4-FFF2-40B4-BE49-F238E27FC236}">
                <a16:creationId xmlns:a16="http://schemas.microsoft.com/office/drawing/2014/main" id="{61BF0176-9055-344E-A9F0-EB1D6FC86622}"/>
              </a:ext>
            </a:extLst>
          </p:cNvPr>
          <p:cNvSpPr>
            <a:spLocks noChangeShapeType="1"/>
          </p:cNvSpPr>
          <p:nvPr>
            <p:custDataLst>
              <p:tags r:id="rId12"/>
            </p:custDataLst>
          </p:nvPr>
        </p:nvSpPr>
        <p:spPr bwMode="auto">
          <a:xfrm>
            <a:off x="7996777" y="2736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1" name="AutoShape 4">
            <a:extLst>
              <a:ext uri="{FF2B5EF4-FFF2-40B4-BE49-F238E27FC236}">
                <a16:creationId xmlns:a16="http://schemas.microsoft.com/office/drawing/2014/main" id="{A4D5FC61-5F9F-9744-979A-C2CEF302BF19}"/>
              </a:ext>
            </a:extLst>
          </p:cNvPr>
          <p:cNvSpPr>
            <a:spLocks noChangeArrowheads="1"/>
          </p:cNvSpPr>
          <p:nvPr>
            <p:custDataLst>
              <p:tags r:id="rId13"/>
            </p:custDataLst>
          </p:nvPr>
        </p:nvSpPr>
        <p:spPr bwMode="auto">
          <a:xfrm flipH="1">
            <a:off x="7680294" y="2736101"/>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2" name="Line 7">
            <a:extLst>
              <a:ext uri="{FF2B5EF4-FFF2-40B4-BE49-F238E27FC236}">
                <a16:creationId xmlns:a16="http://schemas.microsoft.com/office/drawing/2014/main" id="{D9C93B38-DDC7-B448-98EB-BB514C2A187E}"/>
              </a:ext>
            </a:extLst>
          </p:cNvPr>
          <p:cNvSpPr>
            <a:spLocks noChangeShapeType="1"/>
          </p:cNvSpPr>
          <p:nvPr>
            <p:custDataLst>
              <p:tags r:id="rId14"/>
            </p:custDataLst>
          </p:nvPr>
        </p:nvSpPr>
        <p:spPr bwMode="auto">
          <a:xfrm>
            <a:off x="7602506" y="2896740"/>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3" name="AutoShape 4">
            <a:extLst>
              <a:ext uri="{FF2B5EF4-FFF2-40B4-BE49-F238E27FC236}">
                <a16:creationId xmlns:a16="http://schemas.microsoft.com/office/drawing/2014/main" id="{CB6DCF36-C31F-5545-83ED-57F820352E74}"/>
              </a:ext>
            </a:extLst>
          </p:cNvPr>
          <p:cNvSpPr>
            <a:spLocks noChangeArrowheads="1"/>
          </p:cNvSpPr>
          <p:nvPr>
            <p:custDataLst>
              <p:tags r:id="rId15"/>
            </p:custDataLst>
          </p:nvPr>
        </p:nvSpPr>
        <p:spPr bwMode="auto">
          <a:xfrm flipH="1">
            <a:off x="7680296" y="3134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4" name="Line 6">
            <a:extLst>
              <a:ext uri="{FF2B5EF4-FFF2-40B4-BE49-F238E27FC236}">
                <a16:creationId xmlns:a16="http://schemas.microsoft.com/office/drawing/2014/main" id="{9D807EC0-FBEB-1646-86A7-3246AC7724BF}"/>
              </a:ext>
            </a:extLst>
          </p:cNvPr>
          <p:cNvSpPr>
            <a:spLocks noChangeShapeType="1"/>
          </p:cNvSpPr>
          <p:nvPr>
            <p:custDataLst>
              <p:tags r:id="rId16"/>
            </p:custDataLst>
          </p:nvPr>
        </p:nvSpPr>
        <p:spPr bwMode="auto">
          <a:xfrm>
            <a:off x="7978954" y="3156858"/>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5" name="Line 7">
            <a:extLst>
              <a:ext uri="{FF2B5EF4-FFF2-40B4-BE49-F238E27FC236}">
                <a16:creationId xmlns:a16="http://schemas.microsoft.com/office/drawing/2014/main" id="{FA92FEB0-82A6-5C4E-97B1-08BE3D4732CD}"/>
              </a:ext>
            </a:extLst>
          </p:cNvPr>
          <p:cNvSpPr>
            <a:spLocks noChangeShapeType="1"/>
          </p:cNvSpPr>
          <p:nvPr>
            <p:custDataLst>
              <p:tags r:id="rId17"/>
            </p:custDataLst>
          </p:nvPr>
        </p:nvSpPr>
        <p:spPr bwMode="auto">
          <a:xfrm flipV="1">
            <a:off x="7526761" y="3286589"/>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6" name="AutoShape 14">
            <a:extLst>
              <a:ext uri="{FF2B5EF4-FFF2-40B4-BE49-F238E27FC236}">
                <a16:creationId xmlns:a16="http://schemas.microsoft.com/office/drawing/2014/main" id="{F50D3F33-0A7A-2245-A060-A8033D0B6DAB}"/>
              </a:ext>
            </a:extLst>
          </p:cNvPr>
          <p:cNvSpPr>
            <a:spLocks noChangeArrowheads="1"/>
          </p:cNvSpPr>
          <p:nvPr>
            <p:custDataLst>
              <p:tags r:id="rId18"/>
            </p:custDataLst>
          </p:nvPr>
        </p:nvSpPr>
        <p:spPr bwMode="auto">
          <a:xfrm>
            <a:off x="7234775" y="3123832"/>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7" name="Line 16">
            <a:extLst>
              <a:ext uri="{FF2B5EF4-FFF2-40B4-BE49-F238E27FC236}">
                <a16:creationId xmlns:a16="http://schemas.microsoft.com/office/drawing/2014/main" id="{E24178B1-477C-2145-ADB3-12FE506AFC6C}"/>
              </a:ext>
            </a:extLst>
          </p:cNvPr>
          <p:cNvSpPr>
            <a:spLocks noChangeShapeType="1"/>
          </p:cNvSpPr>
          <p:nvPr>
            <p:custDataLst>
              <p:tags r:id="rId19"/>
            </p:custDataLst>
          </p:nvPr>
        </p:nvSpPr>
        <p:spPr bwMode="auto">
          <a:xfrm rot="16200000">
            <a:off x="6778496" y="4081351"/>
            <a:ext cx="3165887" cy="1818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39" name="Line 16">
            <a:extLst>
              <a:ext uri="{FF2B5EF4-FFF2-40B4-BE49-F238E27FC236}">
                <a16:creationId xmlns:a16="http://schemas.microsoft.com/office/drawing/2014/main" id="{81BFAE32-33BF-3A41-ACE6-2FD36EC125FC}"/>
              </a:ext>
            </a:extLst>
          </p:cNvPr>
          <p:cNvSpPr>
            <a:spLocks noChangeShapeType="1"/>
          </p:cNvSpPr>
          <p:nvPr>
            <p:custDataLst>
              <p:tags r:id="rId20"/>
            </p:custDataLst>
          </p:nvPr>
        </p:nvSpPr>
        <p:spPr bwMode="auto">
          <a:xfrm rot="16200000" flipV="1">
            <a:off x="6867410" y="4165261"/>
            <a:ext cx="3318288" cy="2765"/>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0" name="Line 16">
            <a:extLst>
              <a:ext uri="{FF2B5EF4-FFF2-40B4-BE49-F238E27FC236}">
                <a16:creationId xmlns:a16="http://schemas.microsoft.com/office/drawing/2014/main" id="{E801BB70-CFCF-484A-952E-E5A721387320}"/>
              </a:ext>
            </a:extLst>
          </p:cNvPr>
          <p:cNvSpPr>
            <a:spLocks noChangeShapeType="1"/>
          </p:cNvSpPr>
          <p:nvPr>
            <p:custDataLst>
              <p:tags r:id="rId21"/>
            </p:custDataLst>
          </p:nvPr>
        </p:nvSpPr>
        <p:spPr bwMode="auto">
          <a:xfrm rot="16200000" flipV="1">
            <a:off x="7480685" y="3011345"/>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1" name="Line 7">
            <a:extLst>
              <a:ext uri="{FF2B5EF4-FFF2-40B4-BE49-F238E27FC236}">
                <a16:creationId xmlns:a16="http://schemas.microsoft.com/office/drawing/2014/main" id="{4A09BA28-2031-0849-8720-8EBCC935BFA8}"/>
              </a:ext>
            </a:extLst>
          </p:cNvPr>
          <p:cNvSpPr>
            <a:spLocks noChangeShapeType="1"/>
          </p:cNvSpPr>
          <p:nvPr>
            <p:custDataLst>
              <p:tags r:id="rId22"/>
            </p:custDataLst>
          </p:nvPr>
        </p:nvSpPr>
        <p:spPr bwMode="auto">
          <a:xfrm flipV="1">
            <a:off x="7527329" y="3134189"/>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42" name="Straight Connector 41">
            <a:extLst>
              <a:ext uri="{FF2B5EF4-FFF2-40B4-BE49-F238E27FC236}">
                <a16:creationId xmlns:a16="http://schemas.microsoft.com/office/drawing/2014/main" id="{C76DA771-6F88-5047-83EF-5C2FFCD1AF2F}"/>
              </a:ext>
            </a:extLst>
          </p:cNvPr>
          <p:cNvCxnSpPr/>
          <p:nvPr/>
        </p:nvCxnSpPr>
        <p:spPr>
          <a:xfrm>
            <a:off x="8365529" y="2812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Line 11">
            <a:extLst>
              <a:ext uri="{FF2B5EF4-FFF2-40B4-BE49-F238E27FC236}">
                <a16:creationId xmlns:a16="http://schemas.microsoft.com/office/drawing/2014/main" id="{0F681B8E-1FAD-7D44-82C0-1CA4EBA268D7}"/>
              </a:ext>
            </a:extLst>
          </p:cNvPr>
          <p:cNvSpPr>
            <a:spLocks noChangeShapeType="1"/>
          </p:cNvSpPr>
          <p:nvPr>
            <p:custDataLst>
              <p:tags r:id="rId23"/>
            </p:custDataLst>
          </p:nvPr>
        </p:nvSpPr>
        <p:spPr bwMode="auto">
          <a:xfrm flipV="1">
            <a:off x="7996777" y="2888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44" name="TextBox 43">
            <a:extLst>
              <a:ext uri="{FF2B5EF4-FFF2-40B4-BE49-F238E27FC236}">
                <a16:creationId xmlns:a16="http://schemas.microsoft.com/office/drawing/2014/main" id="{79E00220-D841-7844-83C9-63EE344E1E6E}"/>
              </a:ext>
            </a:extLst>
          </p:cNvPr>
          <p:cNvSpPr txBox="1"/>
          <p:nvPr/>
        </p:nvSpPr>
        <p:spPr bwMode="auto">
          <a:xfrm flipH="1">
            <a:off x="7133837" y="6144411"/>
            <a:ext cx="276335"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S</a:t>
            </a: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cxnSp>
        <p:nvCxnSpPr>
          <p:cNvPr id="47" name="Straight Connector 46">
            <a:extLst>
              <a:ext uri="{FF2B5EF4-FFF2-40B4-BE49-F238E27FC236}">
                <a16:creationId xmlns:a16="http://schemas.microsoft.com/office/drawing/2014/main" id="{61EED4CE-59D0-F643-AC03-8093FA1C9C9D}"/>
              </a:ext>
            </a:extLst>
          </p:cNvPr>
          <p:cNvCxnSpPr/>
          <p:nvPr/>
        </p:nvCxnSpPr>
        <p:spPr>
          <a:xfrm>
            <a:off x="8365529" y="333218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Line 7">
            <a:extLst>
              <a:ext uri="{FF2B5EF4-FFF2-40B4-BE49-F238E27FC236}">
                <a16:creationId xmlns:a16="http://schemas.microsoft.com/office/drawing/2014/main" id="{C8425582-8917-7748-83EF-98C5D9C97A5A}"/>
              </a:ext>
            </a:extLst>
          </p:cNvPr>
          <p:cNvSpPr>
            <a:spLocks noChangeShapeType="1"/>
          </p:cNvSpPr>
          <p:nvPr>
            <p:custDataLst>
              <p:tags r:id="rId24"/>
            </p:custDataLst>
          </p:nvPr>
        </p:nvSpPr>
        <p:spPr bwMode="auto">
          <a:xfrm>
            <a:off x="6944703" y="3269501"/>
            <a:ext cx="279413"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49" name="AutoShape 4">
            <a:extLst>
              <a:ext uri="{FF2B5EF4-FFF2-40B4-BE49-F238E27FC236}">
                <a16:creationId xmlns:a16="http://schemas.microsoft.com/office/drawing/2014/main" id="{EAA3EF94-6822-574A-AE9B-F795F68C9F58}"/>
              </a:ext>
            </a:extLst>
          </p:cNvPr>
          <p:cNvSpPr>
            <a:spLocks noChangeArrowheads="1"/>
          </p:cNvSpPr>
          <p:nvPr>
            <p:custDataLst>
              <p:tags r:id="rId25"/>
            </p:custDataLst>
          </p:nvPr>
        </p:nvSpPr>
        <p:spPr bwMode="auto">
          <a:xfrm flipH="1">
            <a:off x="7679729" y="3515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50" name="Line 16">
            <a:extLst>
              <a:ext uri="{FF2B5EF4-FFF2-40B4-BE49-F238E27FC236}">
                <a16:creationId xmlns:a16="http://schemas.microsoft.com/office/drawing/2014/main" id="{AA89B6A8-6363-894D-9CCD-FD1B7E0B761F}"/>
              </a:ext>
            </a:extLst>
          </p:cNvPr>
          <p:cNvSpPr>
            <a:spLocks noChangeShapeType="1"/>
          </p:cNvSpPr>
          <p:nvPr>
            <p:custDataLst>
              <p:tags r:id="rId26"/>
            </p:custDataLst>
          </p:nvPr>
        </p:nvSpPr>
        <p:spPr bwMode="auto">
          <a:xfrm>
            <a:off x="7986905" y="3726701"/>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1" name="Line 7">
            <a:extLst>
              <a:ext uri="{FF2B5EF4-FFF2-40B4-BE49-F238E27FC236}">
                <a16:creationId xmlns:a16="http://schemas.microsoft.com/office/drawing/2014/main" id="{A68E2C33-E772-4C4C-931A-FE4E228AFA7C}"/>
              </a:ext>
            </a:extLst>
          </p:cNvPr>
          <p:cNvSpPr>
            <a:spLocks noChangeShapeType="1"/>
          </p:cNvSpPr>
          <p:nvPr>
            <p:custDataLst>
              <p:tags r:id="rId27"/>
            </p:custDataLst>
          </p:nvPr>
        </p:nvSpPr>
        <p:spPr bwMode="auto">
          <a:xfrm flipV="1">
            <a:off x="7603529" y="3684679"/>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2" name="Line 7">
            <a:extLst>
              <a:ext uri="{FF2B5EF4-FFF2-40B4-BE49-F238E27FC236}">
                <a16:creationId xmlns:a16="http://schemas.microsoft.com/office/drawing/2014/main" id="{C571C93F-CA7F-284E-91FC-E6553DEC70B7}"/>
              </a:ext>
            </a:extLst>
          </p:cNvPr>
          <p:cNvSpPr>
            <a:spLocks noChangeShapeType="1"/>
          </p:cNvSpPr>
          <p:nvPr>
            <p:custDataLst>
              <p:tags r:id="rId28"/>
            </p:custDataLst>
          </p:nvPr>
        </p:nvSpPr>
        <p:spPr bwMode="auto">
          <a:xfrm>
            <a:off x="7526761" y="33457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3" name="Line 16">
            <a:extLst>
              <a:ext uri="{FF2B5EF4-FFF2-40B4-BE49-F238E27FC236}">
                <a16:creationId xmlns:a16="http://schemas.microsoft.com/office/drawing/2014/main" id="{AE7C6045-AEE8-7845-9ED5-FC51A0FCABBD}"/>
              </a:ext>
            </a:extLst>
          </p:cNvPr>
          <p:cNvSpPr>
            <a:spLocks noChangeShapeType="1"/>
          </p:cNvSpPr>
          <p:nvPr>
            <p:custDataLst>
              <p:tags r:id="rId29"/>
            </p:custDataLst>
          </p:nvPr>
        </p:nvSpPr>
        <p:spPr bwMode="auto">
          <a:xfrm rot="16200000">
            <a:off x="7456967" y="3515353"/>
            <a:ext cx="328326" cy="1032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54" name="Line 16">
            <a:extLst>
              <a:ext uri="{FF2B5EF4-FFF2-40B4-BE49-F238E27FC236}">
                <a16:creationId xmlns:a16="http://schemas.microsoft.com/office/drawing/2014/main" id="{4FBA33D6-420D-3B4D-8364-4AEBA571C07C}"/>
              </a:ext>
            </a:extLst>
          </p:cNvPr>
          <p:cNvSpPr>
            <a:spLocks noChangeShapeType="1"/>
          </p:cNvSpPr>
          <p:nvPr>
            <p:custDataLst>
              <p:tags r:id="rId30"/>
            </p:custDataLst>
          </p:nvPr>
        </p:nvSpPr>
        <p:spPr bwMode="auto">
          <a:xfrm rot="16200000">
            <a:off x="7399374" y="4642553"/>
            <a:ext cx="2578407" cy="6007"/>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5" name="TextBox 54">
            <a:extLst>
              <a:ext uri="{FF2B5EF4-FFF2-40B4-BE49-F238E27FC236}">
                <a16:creationId xmlns:a16="http://schemas.microsoft.com/office/drawing/2014/main" id="{68F88C91-7F9B-AE4D-B00A-B861C71CC7FC}"/>
              </a:ext>
            </a:extLst>
          </p:cNvPr>
          <p:cNvSpPr txBox="1"/>
          <p:nvPr/>
        </p:nvSpPr>
        <p:spPr bwMode="auto">
          <a:xfrm flipH="1">
            <a:off x="8756262" y="2949245"/>
            <a:ext cx="394957"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in</a:t>
            </a:r>
            <a:endParaRPr lang="en-US" sz="1600" baseline="-25000" dirty="0">
              <a:solidFill>
                <a:schemeClr val="tx2"/>
              </a:solidFill>
              <a:latin typeface="Calibri" pitchFamily="34" charset="0"/>
            </a:endParaRPr>
          </a:p>
        </p:txBody>
      </p:sp>
      <p:cxnSp>
        <p:nvCxnSpPr>
          <p:cNvPr id="56" name="Straight Connector 55">
            <a:extLst>
              <a:ext uri="{FF2B5EF4-FFF2-40B4-BE49-F238E27FC236}">
                <a16:creationId xmlns:a16="http://schemas.microsoft.com/office/drawing/2014/main" id="{35F50D17-61B6-CB4E-8D82-0A90FDF39BB2}"/>
              </a:ext>
            </a:extLst>
          </p:cNvPr>
          <p:cNvCxnSpPr/>
          <p:nvPr/>
        </p:nvCxnSpPr>
        <p:spPr>
          <a:xfrm>
            <a:off x="8539183" y="3332187"/>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26F7DD-F82D-EB45-B471-AFA9B07A9B33}"/>
              </a:ext>
            </a:extLst>
          </p:cNvPr>
          <p:cNvCxnSpPr/>
          <p:nvPr/>
        </p:nvCxnSpPr>
        <p:spPr>
          <a:xfrm>
            <a:off x="8365529" y="33563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Line 16">
            <a:extLst>
              <a:ext uri="{FF2B5EF4-FFF2-40B4-BE49-F238E27FC236}">
                <a16:creationId xmlns:a16="http://schemas.microsoft.com/office/drawing/2014/main" id="{0F878489-8907-D046-A746-9D47F1704E88}"/>
              </a:ext>
            </a:extLst>
          </p:cNvPr>
          <p:cNvSpPr>
            <a:spLocks noChangeShapeType="1"/>
          </p:cNvSpPr>
          <p:nvPr>
            <p:custDataLst>
              <p:tags r:id="rId31"/>
            </p:custDataLst>
          </p:nvPr>
        </p:nvSpPr>
        <p:spPr bwMode="auto">
          <a:xfrm>
            <a:off x="7994623" y="3390096"/>
            <a:ext cx="1094806"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59" name="Straight Connector 58">
            <a:extLst>
              <a:ext uri="{FF2B5EF4-FFF2-40B4-BE49-F238E27FC236}">
                <a16:creationId xmlns:a16="http://schemas.microsoft.com/office/drawing/2014/main" id="{7222D848-BB51-5546-B75B-19CC4F5607E2}"/>
              </a:ext>
            </a:extLst>
          </p:cNvPr>
          <p:cNvCxnSpPr/>
          <p:nvPr/>
        </p:nvCxnSpPr>
        <p:spPr>
          <a:xfrm>
            <a:off x="8365529" y="36505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Line 6">
            <a:extLst>
              <a:ext uri="{FF2B5EF4-FFF2-40B4-BE49-F238E27FC236}">
                <a16:creationId xmlns:a16="http://schemas.microsoft.com/office/drawing/2014/main" id="{30BFB957-DBE8-2F4A-A909-046D6A008581}"/>
              </a:ext>
            </a:extLst>
          </p:cNvPr>
          <p:cNvSpPr>
            <a:spLocks noChangeShapeType="1"/>
          </p:cNvSpPr>
          <p:nvPr>
            <p:custDataLst>
              <p:tags r:id="rId32"/>
            </p:custDataLst>
          </p:nvPr>
        </p:nvSpPr>
        <p:spPr bwMode="auto">
          <a:xfrm>
            <a:off x="7984528" y="3650501"/>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61" name="Line 7">
            <a:extLst>
              <a:ext uri="{FF2B5EF4-FFF2-40B4-BE49-F238E27FC236}">
                <a16:creationId xmlns:a16="http://schemas.microsoft.com/office/drawing/2014/main" id="{316C5F89-F8B4-3B48-A184-3C15D2A4B518}"/>
              </a:ext>
            </a:extLst>
          </p:cNvPr>
          <p:cNvSpPr>
            <a:spLocks noChangeShapeType="1"/>
          </p:cNvSpPr>
          <p:nvPr>
            <p:custDataLst>
              <p:tags r:id="rId33"/>
            </p:custDataLst>
          </p:nvPr>
        </p:nvSpPr>
        <p:spPr bwMode="auto">
          <a:xfrm rot="16200000">
            <a:off x="6481373" y="5728743"/>
            <a:ext cx="1329913" cy="1"/>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62" name="AutoShape 4">
            <a:extLst>
              <a:ext uri="{FF2B5EF4-FFF2-40B4-BE49-F238E27FC236}">
                <a16:creationId xmlns:a16="http://schemas.microsoft.com/office/drawing/2014/main" id="{D80904F8-FDE8-2C42-871F-3EA0BA249CFD}"/>
              </a:ext>
            </a:extLst>
          </p:cNvPr>
          <p:cNvSpPr>
            <a:spLocks noChangeArrowheads="1"/>
          </p:cNvSpPr>
          <p:nvPr>
            <p:custDataLst>
              <p:tags r:id="rId34"/>
            </p:custDataLst>
          </p:nvPr>
        </p:nvSpPr>
        <p:spPr bwMode="auto">
          <a:xfrm flipH="1">
            <a:off x="7676639" y="3879101"/>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63" name="Line 6">
            <a:extLst>
              <a:ext uri="{FF2B5EF4-FFF2-40B4-BE49-F238E27FC236}">
                <a16:creationId xmlns:a16="http://schemas.microsoft.com/office/drawing/2014/main" id="{66C974D0-BBD8-CF4B-9B5A-B2986F87F680}"/>
              </a:ext>
            </a:extLst>
          </p:cNvPr>
          <p:cNvSpPr>
            <a:spLocks noChangeShapeType="1"/>
          </p:cNvSpPr>
          <p:nvPr>
            <p:custDataLst>
              <p:tags r:id="rId35"/>
            </p:custDataLst>
          </p:nvPr>
        </p:nvSpPr>
        <p:spPr bwMode="auto">
          <a:xfrm>
            <a:off x="7981439" y="3879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4" name="Straight Connector 63">
            <a:extLst>
              <a:ext uri="{FF2B5EF4-FFF2-40B4-BE49-F238E27FC236}">
                <a16:creationId xmlns:a16="http://schemas.microsoft.com/office/drawing/2014/main" id="{D9B1B5CC-7DC1-F04B-B53C-A156CE8DE661}"/>
              </a:ext>
            </a:extLst>
          </p:cNvPr>
          <p:cNvCxnSpPr/>
          <p:nvPr/>
        </p:nvCxnSpPr>
        <p:spPr>
          <a:xfrm>
            <a:off x="8350191" y="3955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Line 11">
            <a:extLst>
              <a:ext uri="{FF2B5EF4-FFF2-40B4-BE49-F238E27FC236}">
                <a16:creationId xmlns:a16="http://schemas.microsoft.com/office/drawing/2014/main" id="{2D67BBE1-5299-0545-A2FB-4DD8D4E70E3A}"/>
              </a:ext>
            </a:extLst>
          </p:cNvPr>
          <p:cNvSpPr>
            <a:spLocks noChangeShapeType="1"/>
          </p:cNvSpPr>
          <p:nvPr>
            <p:custDataLst>
              <p:tags r:id="rId36"/>
            </p:custDataLst>
          </p:nvPr>
        </p:nvSpPr>
        <p:spPr bwMode="auto">
          <a:xfrm flipV="1">
            <a:off x="7981439" y="4031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6" name="Straight Connector 65">
            <a:extLst>
              <a:ext uri="{FF2B5EF4-FFF2-40B4-BE49-F238E27FC236}">
                <a16:creationId xmlns:a16="http://schemas.microsoft.com/office/drawing/2014/main" id="{D955FBA5-0E2F-4B4D-935D-E4775F03B7BA}"/>
              </a:ext>
            </a:extLst>
          </p:cNvPr>
          <p:cNvCxnSpPr/>
          <p:nvPr/>
        </p:nvCxnSpPr>
        <p:spPr>
          <a:xfrm>
            <a:off x="8352345" y="4107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987E85-FA2D-A843-BB7E-0502F7519BD8}"/>
              </a:ext>
            </a:extLst>
          </p:cNvPr>
          <p:cNvCxnSpPr/>
          <p:nvPr/>
        </p:nvCxnSpPr>
        <p:spPr>
          <a:xfrm>
            <a:off x="8525999" y="4107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5751D5-ED75-A042-8B11-68CE4AFC2EF1}"/>
              </a:ext>
            </a:extLst>
          </p:cNvPr>
          <p:cNvCxnSpPr/>
          <p:nvPr/>
        </p:nvCxnSpPr>
        <p:spPr>
          <a:xfrm>
            <a:off x="8352345" y="4131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Line 16">
            <a:extLst>
              <a:ext uri="{FF2B5EF4-FFF2-40B4-BE49-F238E27FC236}">
                <a16:creationId xmlns:a16="http://schemas.microsoft.com/office/drawing/2014/main" id="{8FC07DB9-195B-2C4D-825B-44BAA680D40E}"/>
              </a:ext>
            </a:extLst>
          </p:cNvPr>
          <p:cNvSpPr>
            <a:spLocks noChangeShapeType="1"/>
          </p:cNvSpPr>
          <p:nvPr>
            <p:custDataLst>
              <p:tags r:id="rId37"/>
            </p:custDataLst>
          </p:nvPr>
        </p:nvSpPr>
        <p:spPr bwMode="auto">
          <a:xfrm>
            <a:off x="7981439" y="4131868"/>
            <a:ext cx="710143"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0" name="Straight Connector 69">
            <a:extLst>
              <a:ext uri="{FF2B5EF4-FFF2-40B4-BE49-F238E27FC236}">
                <a16:creationId xmlns:a16="http://schemas.microsoft.com/office/drawing/2014/main" id="{148F7E0A-6369-A643-9812-E8F512F11510}"/>
              </a:ext>
            </a:extLst>
          </p:cNvPr>
          <p:cNvCxnSpPr/>
          <p:nvPr/>
        </p:nvCxnSpPr>
        <p:spPr>
          <a:xfrm>
            <a:off x="8352345" y="2964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CAD1786-09B9-5B4C-84CF-FC232FEDA592}"/>
              </a:ext>
            </a:extLst>
          </p:cNvPr>
          <p:cNvCxnSpPr/>
          <p:nvPr/>
        </p:nvCxnSpPr>
        <p:spPr>
          <a:xfrm>
            <a:off x="8525999" y="2964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276F0D-EF11-D94F-8278-C1BA00A3309F}"/>
              </a:ext>
            </a:extLst>
          </p:cNvPr>
          <p:cNvCxnSpPr/>
          <p:nvPr/>
        </p:nvCxnSpPr>
        <p:spPr>
          <a:xfrm>
            <a:off x="8352345" y="2988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Line 16">
            <a:extLst>
              <a:ext uri="{FF2B5EF4-FFF2-40B4-BE49-F238E27FC236}">
                <a16:creationId xmlns:a16="http://schemas.microsoft.com/office/drawing/2014/main" id="{25C40DDD-9F47-F848-BD16-50D29EEACC69}"/>
              </a:ext>
            </a:extLst>
          </p:cNvPr>
          <p:cNvSpPr>
            <a:spLocks noChangeShapeType="1"/>
          </p:cNvSpPr>
          <p:nvPr>
            <p:custDataLst>
              <p:tags r:id="rId38"/>
            </p:custDataLst>
          </p:nvPr>
        </p:nvSpPr>
        <p:spPr bwMode="auto">
          <a:xfrm>
            <a:off x="7981439" y="2988868"/>
            <a:ext cx="698125"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74" name="Rectangle 73">
            <a:extLst>
              <a:ext uri="{FF2B5EF4-FFF2-40B4-BE49-F238E27FC236}">
                <a16:creationId xmlns:a16="http://schemas.microsoft.com/office/drawing/2014/main" id="{5A14E618-1FF6-0A49-BA98-AA5EDB6E8EF1}"/>
              </a:ext>
            </a:extLst>
          </p:cNvPr>
          <p:cNvSpPr/>
          <p:nvPr/>
        </p:nvSpPr>
        <p:spPr>
          <a:xfrm>
            <a:off x="7052027" y="2609776"/>
            <a:ext cx="1760069" cy="355532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5" name="Line 6">
            <a:extLst>
              <a:ext uri="{FF2B5EF4-FFF2-40B4-BE49-F238E27FC236}">
                <a16:creationId xmlns:a16="http://schemas.microsoft.com/office/drawing/2014/main" id="{F3D6CF45-A82C-044C-AF70-95FB788F9A4F}"/>
              </a:ext>
            </a:extLst>
          </p:cNvPr>
          <p:cNvSpPr>
            <a:spLocks noChangeShapeType="1"/>
          </p:cNvSpPr>
          <p:nvPr>
            <p:custDataLst>
              <p:tags r:id="rId39"/>
            </p:custDataLst>
          </p:nvPr>
        </p:nvSpPr>
        <p:spPr bwMode="auto">
          <a:xfrm>
            <a:off x="7981439" y="3574300"/>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6" name="Straight Connector 75">
            <a:extLst>
              <a:ext uri="{FF2B5EF4-FFF2-40B4-BE49-F238E27FC236}">
                <a16:creationId xmlns:a16="http://schemas.microsoft.com/office/drawing/2014/main" id="{233F7491-FD84-B345-950E-95A8806BFC95}"/>
              </a:ext>
            </a:extLst>
          </p:cNvPr>
          <p:cNvCxnSpPr/>
          <p:nvPr/>
        </p:nvCxnSpPr>
        <p:spPr>
          <a:xfrm>
            <a:off x="8350191" y="32801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Line 11">
            <a:extLst>
              <a:ext uri="{FF2B5EF4-FFF2-40B4-BE49-F238E27FC236}">
                <a16:creationId xmlns:a16="http://schemas.microsoft.com/office/drawing/2014/main" id="{B46C905E-AFDC-0542-8C7B-BF5CBC94491A}"/>
              </a:ext>
            </a:extLst>
          </p:cNvPr>
          <p:cNvSpPr>
            <a:spLocks noChangeShapeType="1"/>
          </p:cNvSpPr>
          <p:nvPr>
            <p:custDataLst>
              <p:tags r:id="rId40"/>
            </p:custDataLst>
          </p:nvPr>
        </p:nvSpPr>
        <p:spPr bwMode="auto">
          <a:xfrm flipV="1">
            <a:off x="7981439" y="3269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8" name="Straight Connector 77">
            <a:extLst>
              <a:ext uri="{FF2B5EF4-FFF2-40B4-BE49-F238E27FC236}">
                <a16:creationId xmlns:a16="http://schemas.microsoft.com/office/drawing/2014/main" id="{5EA72F59-3366-6946-9CB2-18127AE986CE}"/>
              </a:ext>
            </a:extLst>
          </p:cNvPr>
          <p:cNvCxnSpPr/>
          <p:nvPr/>
        </p:nvCxnSpPr>
        <p:spPr>
          <a:xfrm flipH="1" flipV="1">
            <a:off x="8679564" y="2964701"/>
            <a:ext cx="12018" cy="3810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Line 6">
            <a:extLst>
              <a:ext uri="{FF2B5EF4-FFF2-40B4-BE49-F238E27FC236}">
                <a16:creationId xmlns:a16="http://schemas.microsoft.com/office/drawing/2014/main" id="{5176FAE3-AC8B-A348-9F31-384292A31CB8}"/>
              </a:ext>
            </a:extLst>
          </p:cNvPr>
          <p:cNvSpPr>
            <a:spLocks noChangeShapeType="1"/>
          </p:cNvSpPr>
          <p:nvPr>
            <p:custDataLst>
              <p:tags r:id="rId41"/>
            </p:custDataLst>
          </p:nvPr>
        </p:nvSpPr>
        <p:spPr bwMode="auto">
          <a:xfrm>
            <a:off x="7981441" y="4530388"/>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0" name="AutoShape 4">
            <a:extLst>
              <a:ext uri="{FF2B5EF4-FFF2-40B4-BE49-F238E27FC236}">
                <a16:creationId xmlns:a16="http://schemas.microsoft.com/office/drawing/2014/main" id="{87E10FD1-C3E6-AC4D-8115-D39DD7B626EB}"/>
              </a:ext>
            </a:extLst>
          </p:cNvPr>
          <p:cNvSpPr>
            <a:spLocks noChangeArrowheads="1"/>
          </p:cNvSpPr>
          <p:nvPr>
            <p:custDataLst>
              <p:tags r:id="rId42"/>
            </p:custDataLst>
          </p:nvPr>
        </p:nvSpPr>
        <p:spPr bwMode="auto">
          <a:xfrm flipH="1">
            <a:off x="7664958" y="4530388"/>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1" name="Line 7">
            <a:extLst>
              <a:ext uri="{FF2B5EF4-FFF2-40B4-BE49-F238E27FC236}">
                <a16:creationId xmlns:a16="http://schemas.microsoft.com/office/drawing/2014/main" id="{4A4503E6-DA1C-E44F-B4B0-CACF7CBA164E}"/>
              </a:ext>
            </a:extLst>
          </p:cNvPr>
          <p:cNvSpPr>
            <a:spLocks noChangeShapeType="1"/>
          </p:cNvSpPr>
          <p:nvPr>
            <p:custDataLst>
              <p:tags r:id="rId43"/>
            </p:custDataLst>
          </p:nvPr>
        </p:nvSpPr>
        <p:spPr bwMode="auto">
          <a:xfrm>
            <a:off x="7587170" y="4691027"/>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2" name="AutoShape 4">
            <a:extLst>
              <a:ext uri="{FF2B5EF4-FFF2-40B4-BE49-F238E27FC236}">
                <a16:creationId xmlns:a16="http://schemas.microsoft.com/office/drawing/2014/main" id="{AD1D91D7-4B46-E84B-A414-71B09F0A6801}"/>
              </a:ext>
            </a:extLst>
          </p:cNvPr>
          <p:cNvSpPr>
            <a:spLocks noChangeArrowheads="1"/>
          </p:cNvSpPr>
          <p:nvPr>
            <p:custDataLst>
              <p:tags r:id="rId44"/>
            </p:custDataLst>
          </p:nvPr>
        </p:nvSpPr>
        <p:spPr bwMode="auto">
          <a:xfrm flipH="1">
            <a:off x="7664960" y="4928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3" name="Line 6">
            <a:extLst>
              <a:ext uri="{FF2B5EF4-FFF2-40B4-BE49-F238E27FC236}">
                <a16:creationId xmlns:a16="http://schemas.microsoft.com/office/drawing/2014/main" id="{2DB149D5-06EA-1D41-AE79-1EE852D89B0D}"/>
              </a:ext>
            </a:extLst>
          </p:cNvPr>
          <p:cNvSpPr>
            <a:spLocks noChangeShapeType="1"/>
          </p:cNvSpPr>
          <p:nvPr>
            <p:custDataLst>
              <p:tags r:id="rId45"/>
            </p:custDataLst>
          </p:nvPr>
        </p:nvSpPr>
        <p:spPr bwMode="auto">
          <a:xfrm>
            <a:off x="7963618" y="4951145"/>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4" name="Line 7">
            <a:extLst>
              <a:ext uri="{FF2B5EF4-FFF2-40B4-BE49-F238E27FC236}">
                <a16:creationId xmlns:a16="http://schemas.microsoft.com/office/drawing/2014/main" id="{F014077B-873E-8D49-9710-6434FBD2AF80}"/>
              </a:ext>
            </a:extLst>
          </p:cNvPr>
          <p:cNvSpPr>
            <a:spLocks noChangeShapeType="1"/>
          </p:cNvSpPr>
          <p:nvPr>
            <p:custDataLst>
              <p:tags r:id="rId46"/>
            </p:custDataLst>
          </p:nvPr>
        </p:nvSpPr>
        <p:spPr bwMode="auto">
          <a:xfrm flipV="1">
            <a:off x="7511425" y="5080876"/>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5" name="AutoShape 14">
            <a:extLst>
              <a:ext uri="{FF2B5EF4-FFF2-40B4-BE49-F238E27FC236}">
                <a16:creationId xmlns:a16="http://schemas.microsoft.com/office/drawing/2014/main" id="{BF67885A-9ECC-CA41-A168-5350609E746A}"/>
              </a:ext>
            </a:extLst>
          </p:cNvPr>
          <p:cNvSpPr>
            <a:spLocks noChangeArrowheads="1"/>
          </p:cNvSpPr>
          <p:nvPr>
            <p:custDataLst>
              <p:tags r:id="rId47"/>
            </p:custDataLst>
          </p:nvPr>
        </p:nvSpPr>
        <p:spPr bwMode="auto">
          <a:xfrm>
            <a:off x="7219439" y="4918119"/>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6" name="Line 16">
            <a:extLst>
              <a:ext uri="{FF2B5EF4-FFF2-40B4-BE49-F238E27FC236}">
                <a16:creationId xmlns:a16="http://schemas.microsoft.com/office/drawing/2014/main" id="{BDF1A3CF-9AD7-3D4C-950E-85A104559EE3}"/>
              </a:ext>
            </a:extLst>
          </p:cNvPr>
          <p:cNvSpPr>
            <a:spLocks noChangeShapeType="1"/>
          </p:cNvSpPr>
          <p:nvPr>
            <p:custDataLst>
              <p:tags r:id="rId48"/>
            </p:custDataLst>
          </p:nvPr>
        </p:nvSpPr>
        <p:spPr bwMode="auto">
          <a:xfrm rot="16200000" flipV="1">
            <a:off x="7465349" y="4805632"/>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87" name="Line 7">
            <a:extLst>
              <a:ext uri="{FF2B5EF4-FFF2-40B4-BE49-F238E27FC236}">
                <a16:creationId xmlns:a16="http://schemas.microsoft.com/office/drawing/2014/main" id="{3B50247A-E66C-3D44-9960-001DCB165EFB}"/>
              </a:ext>
            </a:extLst>
          </p:cNvPr>
          <p:cNvSpPr>
            <a:spLocks noChangeShapeType="1"/>
          </p:cNvSpPr>
          <p:nvPr>
            <p:custDataLst>
              <p:tags r:id="rId49"/>
            </p:custDataLst>
          </p:nvPr>
        </p:nvSpPr>
        <p:spPr bwMode="auto">
          <a:xfrm flipV="1">
            <a:off x="7511993" y="4928476"/>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88" name="Straight Connector 87">
            <a:extLst>
              <a:ext uri="{FF2B5EF4-FFF2-40B4-BE49-F238E27FC236}">
                <a16:creationId xmlns:a16="http://schemas.microsoft.com/office/drawing/2014/main" id="{65ABBA47-634C-1042-B02C-789528D501F6}"/>
              </a:ext>
            </a:extLst>
          </p:cNvPr>
          <p:cNvCxnSpPr/>
          <p:nvPr/>
        </p:nvCxnSpPr>
        <p:spPr>
          <a:xfrm>
            <a:off x="8350193" y="4606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Line 11">
            <a:extLst>
              <a:ext uri="{FF2B5EF4-FFF2-40B4-BE49-F238E27FC236}">
                <a16:creationId xmlns:a16="http://schemas.microsoft.com/office/drawing/2014/main" id="{2350EC9C-C34F-E545-95A4-C5EA85CD20EC}"/>
              </a:ext>
            </a:extLst>
          </p:cNvPr>
          <p:cNvSpPr>
            <a:spLocks noChangeShapeType="1"/>
          </p:cNvSpPr>
          <p:nvPr>
            <p:custDataLst>
              <p:tags r:id="rId50"/>
            </p:custDataLst>
          </p:nvPr>
        </p:nvSpPr>
        <p:spPr bwMode="auto">
          <a:xfrm flipV="1">
            <a:off x="7981441" y="4682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0" name="Straight Connector 89">
            <a:extLst>
              <a:ext uri="{FF2B5EF4-FFF2-40B4-BE49-F238E27FC236}">
                <a16:creationId xmlns:a16="http://schemas.microsoft.com/office/drawing/2014/main" id="{42179AA6-4A31-D94C-89FF-8140B7ABECC5}"/>
              </a:ext>
            </a:extLst>
          </p:cNvPr>
          <p:cNvCxnSpPr/>
          <p:nvPr/>
        </p:nvCxnSpPr>
        <p:spPr>
          <a:xfrm>
            <a:off x="8350193" y="512647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AutoShape 4">
            <a:extLst>
              <a:ext uri="{FF2B5EF4-FFF2-40B4-BE49-F238E27FC236}">
                <a16:creationId xmlns:a16="http://schemas.microsoft.com/office/drawing/2014/main" id="{266C4E47-F181-414C-A498-DCBEFA10D0B2}"/>
              </a:ext>
            </a:extLst>
          </p:cNvPr>
          <p:cNvSpPr>
            <a:spLocks noChangeArrowheads="1"/>
          </p:cNvSpPr>
          <p:nvPr>
            <p:custDataLst>
              <p:tags r:id="rId51"/>
            </p:custDataLst>
          </p:nvPr>
        </p:nvSpPr>
        <p:spPr bwMode="auto">
          <a:xfrm flipH="1">
            <a:off x="7664393" y="5309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92" name="Line 16">
            <a:extLst>
              <a:ext uri="{FF2B5EF4-FFF2-40B4-BE49-F238E27FC236}">
                <a16:creationId xmlns:a16="http://schemas.microsoft.com/office/drawing/2014/main" id="{89D25405-036D-ED43-990B-3DDB48599031}"/>
              </a:ext>
            </a:extLst>
          </p:cNvPr>
          <p:cNvSpPr>
            <a:spLocks noChangeShapeType="1"/>
          </p:cNvSpPr>
          <p:nvPr>
            <p:custDataLst>
              <p:tags r:id="rId52"/>
            </p:custDataLst>
          </p:nvPr>
        </p:nvSpPr>
        <p:spPr bwMode="auto">
          <a:xfrm>
            <a:off x="7971569" y="5520988"/>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93" name="Line 7">
            <a:extLst>
              <a:ext uri="{FF2B5EF4-FFF2-40B4-BE49-F238E27FC236}">
                <a16:creationId xmlns:a16="http://schemas.microsoft.com/office/drawing/2014/main" id="{CE25BDC0-A5E1-E648-A361-572B1803E375}"/>
              </a:ext>
            </a:extLst>
          </p:cNvPr>
          <p:cNvSpPr>
            <a:spLocks noChangeShapeType="1"/>
          </p:cNvSpPr>
          <p:nvPr>
            <p:custDataLst>
              <p:tags r:id="rId53"/>
            </p:custDataLst>
          </p:nvPr>
        </p:nvSpPr>
        <p:spPr bwMode="auto">
          <a:xfrm flipV="1">
            <a:off x="7588193" y="5478966"/>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4" name="Line 7">
            <a:extLst>
              <a:ext uri="{FF2B5EF4-FFF2-40B4-BE49-F238E27FC236}">
                <a16:creationId xmlns:a16="http://schemas.microsoft.com/office/drawing/2014/main" id="{244BEB83-4D72-DF48-A11B-C0B20971BFE4}"/>
              </a:ext>
            </a:extLst>
          </p:cNvPr>
          <p:cNvSpPr>
            <a:spLocks noChangeShapeType="1"/>
          </p:cNvSpPr>
          <p:nvPr>
            <p:custDataLst>
              <p:tags r:id="rId54"/>
            </p:custDataLst>
          </p:nvPr>
        </p:nvSpPr>
        <p:spPr bwMode="auto">
          <a:xfrm>
            <a:off x="7511425" y="51745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5" name="Line 16">
            <a:extLst>
              <a:ext uri="{FF2B5EF4-FFF2-40B4-BE49-F238E27FC236}">
                <a16:creationId xmlns:a16="http://schemas.microsoft.com/office/drawing/2014/main" id="{8B85F4EA-E587-B942-8D4E-03E8D887BB83}"/>
              </a:ext>
            </a:extLst>
          </p:cNvPr>
          <p:cNvSpPr>
            <a:spLocks noChangeShapeType="1"/>
          </p:cNvSpPr>
          <p:nvPr>
            <p:custDataLst>
              <p:tags r:id="rId55"/>
            </p:custDataLst>
          </p:nvPr>
        </p:nvSpPr>
        <p:spPr bwMode="auto">
          <a:xfrm rot="16200000">
            <a:off x="7460523" y="5323522"/>
            <a:ext cx="295552" cy="1533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96" name="Straight Connector 95">
            <a:extLst>
              <a:ext uri="{FF2B5EF4-FFF2-40B4-BE49-F238E27FC236}">
                <a16:creationId xmlns:a16="http://schemas.microsoft.com/office/drawing/2014/main" id="{8FC7078D-F254-2447-BDD1-F5234D94A4C4}"/>
              </a:ext>
            </a:extLst>
          </p:cNvPr>
          <p:cNvCxnSpPr/>
          <p:nvPr/>
        </p:nvCxnSpPr>
        <p:spPr>
          <a:xfrm>
            <a:off x="8523847" y="5126474"/>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9967AB5-D5F8-0A49-ADC9-E72269342019}"/>
              </a:ext>
            </a:extLst>
          </p:cNvPr>
          <p:cNvCxnSpPr/>
          <p:nvPr/>
        </p:nvCxnSpPr>
        <p:spPr>
          <a:xfrm>
            <a:off x="8350193" y="51506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Line 16">
            <a:extLst>
              <a:ext uri="{FF2B5EF4-FFF2-40B4-BE49-F238E27FC236}">
                <a16:creationId xmlns:a16="http://schemas.microsoft.com/office/drawing/2014/main" id="{2B663E5D-9E63-8E4D-B8E8-F6B69B85966F}"/>
              </a:ext>
            </a:extLst>
          </p:cNvPr>
          <p:cNvSpPr>
            <a:spLocks noChangeShapeType="1"/>
          </p:cNvSpPr>
          <p:nvPr>
            <p:custDataLst>
              <p:tags r:id="rId56"/>
            </p:custDataLst>
          </p:nvPr>
        </p:nvSpPr>
        <p:spPr bwMode="auto">
          <a:xfrm flipV="1">
            <a:off x="7979287" y="5178088"/>
            <a:ext cx="709290" cy="6295"/>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9" name="Straight Connector 98">
            <a:extLst>
              <a:ext uri="{FF2B5EF4-FFF2-40B4-BE49-F238E27FC236}">
                <a16:creationId xmlns:a16="http://schemas.microsoft.com/office/drawing/2014/main" id="{894995E4-8D78-9B45-93F5-A09746C66D94}"/>
              </a:ext>
            </a:extLst>
          </p:cNvPr>
          <p:cNvCxnSpPr/>
          <p:nvPr/>
        </p:nvCxnSpPr>
        <p:spPr>
          <a:xfrm>
            <a:off x="8350193" y="54447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0" name="Line 6">
            <a:extLst>
              <a:ext uri="{FF2B5EF4-FFF2-40B4-BE49-F238E27FC236}">
                <a16:creationId xmlns:a16="http://schemas.microsoft.com/office/drawing/2014/main" id="{40C53E84-ACB7-DC40-BAB0-1BEA3AB4EAEA}"/>
              </a:ext>
            </a:extLst>
          </p:cNvPr>
          <p:cNvSpPr>
            <a:spLocks noChangeShapeType="1"/>
          </p:cNvSpPr>
          <p:nvPr>
            <p:custDataLst>
              <p:tags r:id="rId57"/>
            </p:custDataLst>
          </p:nvPr>
        </p:nvSpPr>
        <p:spPr bwMode="auto">
          <a:xfrm>
            <a:off x="7969192" y="5444788"/>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01" name="AutoShape 4">
            <a:extLst>
              <a:ext uri="{FF2B5EF4-FFF2-40B4-BE49-F238E27FC236}">
                <a16:creationId xmlns:a16="http://schemas.microsoft.com/office/drawing/2014/main" id="{A277D93F-9017-3148-A592-91A23EA538BE}"/>
              </a:ext>
            </a:extLst>
          </p:cNvPr>
          <p:cNvSpPr>
            <a:spLocks noChangeArrowheads="1"/>
          </p:cNvSpPr>
          <p:nvPr>
            <p:custDataLst>
              <p:tags r:id="rId58"/>
            </p:custDataLst>
          </p:nvPr>
        </p:nvSpPr>
        <p:spPr bwMode="auto">
          <a:xfrm flipH="1">
            <a:off x="7661303" y="5673388"/>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102" name="Line 6">
            <a:extLst>
              <a:ext uri="{FF2B5EF4-FFF2-40B4-BE49-F238E27FC236}">
                <a16:creationId xmlns:a16="http://schemas.microsoft.com/office/drawing/2014/main" id="{A4B97FF1-0566-5149-A986-3A83A950A527}"/>
              </a:ext>
            </a:extLst>
          </p:cNvPr>
          <p:cNvSpPr>
            <a:spLocks noChangeShapeType="1"/>
          </p:cNvSpPr>
          <p:nvPr>
            <p:custDataLst>
              <p:tags r:id="rId59"/>
            </p:custDataLst>
          </p:nvPr>
        </p:nvSpPr>
        <p:spPr bwMode="auto">
          <a:xfrm>
            <a:off x="7966103" y="5673388"/>
            <a:ext cx="37375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3" name="Straight Connector 102">
            <a:extLst>
              <a:ext uri="{FF2B5EF4-FFF2-40B4-BE49-F238E27FC236}">
                <a16:creationId xmlns:a16="http://schemas.microsoft.com/office/drawing/2014/main" id="{8AE9F765-76E4-8B41-B2F2-A2FAD0DEF831}"/>
              </a:ext>
            </a:extLst>
          </p:cNvPr>
          <p:cNvCxnSpPr/>
          <p:nvPr/>
        </p:nvCxnSpPr>
        <p:spPr>
          <a:xfrm>
            <a:off x="8334855" y="5749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Line 11">
            <a:extLst>
              <a:ext uri="{FF2B5EF4-FFF2-40B4-BE49-F238E27FC236}">
                <a16:creationId xmlns:a16="http://schemas.microsoft.com/office/drawing/2014/main" id="{71971981-85E9-774C-93A9-375D99548F7D}"/>
              </a:ext>
            </a:extLst>
          </p:cNvPr>
          <p:cNvSpPr>
            <a:spLocks noChangeShapeType="1"/>
          </p:cNvSpPr>
          <p:nvPr>
            <p:custDataLst>
              <p:tags r:id="rId60"/>
            </p:custDataLst>
          </p:nvPr>
        </p:nvSpPr>
        <p:spPr bwMode="auto">
          <a:xfrm flipV="1">
            <a:off x="7966103" y="5825788"/>
            <a:ext cx="542406" cy="0"/>
          </a:xfrm>
          <a:prstGeom prst="line">
            <a:avLst/>
          </a:prstGeom>
          <a:noFill/>
          <a:ln w="28575">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5" name="Straight Connector 104">
            <a:extLst>
              <a:ext uri="{FF2B5EF4-FFF2-40B4-BE49-F238E27FC236}">
                <a16:creationId xmlns:a16="http://schemas.microsoft.com/office/drawing/2014/main" id="{2CC34C2F-93F1-2F40-AAAD-437062A92033}"/>
              </a:ext>
            </a:extLst>
          </p:cNvPr>
          <p:cNvCxnSpPr/>
          <p:nvPr/>
        </p:nvCxnSpPr>
        <p:spPr>
          <a:xfrm>
            <a:off x="8337009" y="5901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7D8E45-E735-CD46-852B-ABB5D9C98956}"/>
              </a:ext>
            </a:extLst>
          </p:cNvPr>
          <p:cNvCxnSpPr/>
          <p:nvPr/>
        </p:nvCxnSpPr>
        <p:spPr>
          <a:xfrm>
            <a:off x="8510663" y="5901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049EA80-073A-D348-9E84-C3D5ADD9346D}"/>
              </a:ext>
            </a:extLst>
          </p:cNvPr>
          <p:cNvCxnSpPr/>
          <p:nvPr/>
        </p:nvCxnSpPr>
        <p:spPr>
          <a:xfrm>
            <a:off x="8337009" y="5926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8" name="Line 16">
            <a:extLst>
              <a:ext uri="{FF2B5EF4-FFF2-40B4-BE49-F238E27FC236}">
                <a16:creationId xmlns:a16="http://schemas.microsoft.com/office/drawing/2014/main" id="{E45BCEB7-29F7-4C4D-B76A-4A7DFC659EF8}"/>
              </a:ext>
            </a:extLst>
          </p:cNvPr>
          <p:cNvSpPr>
            <a:spLocks noChangeShapeType="1"/>
          </p:cNvSpPr>
          <p:nvPr>
            <p:custDataLst>
              <p:tags r:id="rId61"/>
            </p:custDataLst>
          </p:nvPr>
        </p:nvSpPr>
        <p:spPr bwMode="auto">
          <a:xfrm>
            <a:off x="7966103" y="5926155"/>
            <a:ext cx="72247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9" name="Straight Connector 108">
            <a:extLst>
              <a:ext uri="{FF2B5EF4-FFF2-40B4-BE49-F238E27FC236}">
                <a16:creationId xmlns:a16="http://schemas.microsoft.com/office/drawing/2014/main" id="{0A9D88B4-4FDD-D844-BF5C-9579003A0178}"/>
              </a:ext>
            </a:extLst>
          </p:cNvPr>
          <p:cNvCxnSpPr/>
          <p:nvPr/>
        </p:nvCxnSpPr>
        <p:spPr>
          <a:xfrm>
            <a:off x="8337009" y="4758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7E8927-BC4D-944B-99F7-3187F8B5B5AB}"/>
              </a:ext>
            </a:extLst>
          </p:cNvPr>
          <p:cNvCxnSpPr/>
          <p:nvPr/>
        </p:nvCxnSpPr>
        <p:spPr>
          <a:xfrm>
            <a:off x="8510663" y="4758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0B75BA9-DB8B-4447-8432-30D8534E04B8}"/>
              </a:ext>
            </a:extLst>
          </p:cNvPr>
          <p:cNvCxnSpPr/>
          <p:nvPr/>
        </p:nvCxnSpPr>
        <p:spPr>
          <a:xfrm>
            <a:off x="8337009" y="4783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2" name="Line 16">
            <a:extLst>
              <a:ext uri="{FF2B5EF4-FFF2-40B4-BE49-F238E27FC236}">
                <a16:creationId xmlns:a16="http://schemas.microsoft.com/office/drawing/2014/main" id="{17B9983B-E955-114D-87A3-9B1EE6E75C16}"/>
              </a:ext>
            </a:extLst>
          </p:cNvPr>
          <p:cNvSpPr>
            <a:spLocks noChangeShapeType="1"/>
          </p:cNvSpPr>
          <p:nvPr>
            <p:custDataLst>
              <p:tags r:id="rId62"/>
            </p:custDataLst>
          </p:nvPr>
        </p:nvSpPr>
        <p:spPr bwMode="auto">
          <a:xfrm>
            <a:off x="7966103" y="4783155"/>
            <a:ext cx="698125"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3" name="Line 6">
            <a:extLst>
              <a:ext uri="{FF2B5EF4-FFF2-40B4-BE49-F238E27FC236}">
                <a16:creationId xmlns:a16="http://schemas.microsoft.com/office/drawing/2014/main" id="{8EDA0445-6B09-5640-A72D-F3ABB1203B05}"/>
              </a:ext>
            </a:extLst>
          </p:cNvPr>
          <p:cNvSpPr>
            <a:spLocks noChangeShapeType="1"/>
          </p:cNvSpPr>
          <p:nvPr>
            <p:custDataLst>
              <p:tags r:id="rId63"/>
            </p:custDataLst>
          </p:nvPr>
        </p:nvSpPr>
        <p:spPr bwMode="auto">
          <a:xfrm>
            <a:off x="7966103" y="5368587"/>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114" name="Straight Connector 113">
            <a:extLst>
              <a:ext uri="{FF2B5EF4-FFF2-40B4-BE49-F238E27FC236}">
                <a16:creationId xmlns:a16="http://schemas.microsoft.com/office/drawing/2014/main" id="{789EA619-FEF1-3D4A-81EC-52879FC80065}"/>
              </a:ext>
            </a:extLst>
          </p:cNvPr>
          <p:cNvCxnSpPr/>
          <p:nvPr/>
        </p:nvCxnSpPr>
        <p:spPr>
          <a:xfrm>
            <a:off x="8334855" y="50744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5" name="Line 11">
            <a:extLst>
              <a:ext uri="{FF2B5EF4-FFF2-40B4-BE49-F238E27FC236}">
                <a16:creationId xmlns:a16="http://schemas.microsoft.com/office/drawing/2014/main" id="{8D54BE85-A00B-004B-A4A7-EF9A4A9C2884}"/>
              </a:ext>
            </a:extLst>
          </p:cNvPr>
          <p:cNvSpPr>
            <a:spLocks noChangeShapeType="1"/>
          </p:cNvSpPr>
          <p:nvPr>
            <p:custDataLst>
              <p:tags r:id="rId64"/>
            </p:custDataLst>
          </p:nvPr>
        </p:nvSpPr>
        <p:spPr bwMode="auto">
          <a:xfrm flipV="1">
            <a:off x="7966103" y="5063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6" name="Oval 115">
            <a:extLst>
              <a:ext uri="{FF2B5EF4-FFF2-40B4-BE49-F238E27FC236}">
                <a16:creationId xmlns:a16="http://schemas.microsoft.com/office/drawing/2014/main" id="{D0121F55-86CC-2E48-996B-442F7411FCA1}"/>
              </a:ext>
            </a:extLst>
          </p:cNvPr>
          <p:cNvSpPr/>
          <p:nvPr/>
        </p:nvSpPr>
        <p:spPr>
          <a:xfrm>
            <a:off x="7966103" y="2736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7" name="Oval 116">
            <a:extLst>
              <a:ext uri="{FF2B5EF4-FFF2-40B4-BE49-F238E27FC236}">
                <a16:creationId xmlns:a16="http://schemas.microsoft.com/office/drawing/2014/main" id="{7857749A-6CC4-034E-8AFA-C24AF8D1B3DC}"/>
              </a:ext>
            </a:extLst>
          </p:cNvPr>
          <p:cNvSpPr/>
          <p:nvPr/>
        </p:nvSpPr>
        <p:spPr>
          <a:xfrm>
            <a:off x="7966103" y="326591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8" name="Oval 117">
            <a:extLst>
              <a:ext uri="{FF2B5EF4-FFF2-40B4-BE49-F238E27FC236}">
                <a16:creationId xmlns:a16="http://schemas.microsoft.com/office/drawing/2014/main" id="{A64AC989-38FF-E945-B410-736152491E4C}"/>
              </a:ext>
            </a:extLst>
          </p:cNvPr>
          <p:cNvSpPr/>
          <p:nvPr/>
        </p:nvSpPr>
        <p:spPr>
          <a:xfrm>
            <a:off x="7974054" y="37204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 name="Oval 118">
            <a:extLst>
              <a:ext uri="{FF2B5EF4-FFF2-40B4-BE49-F238E27FC236}">
                <a16:creationId xmlns:a16="http://schemas.microsoft.com/office/drawing/2014/main" id="{ABFADC8E-7527-4140-8D26-7C1785D9BB22}"/>
              </a:ext>
            </a:extLst>
          </p:cNvPr>
          <p:cNvSpPr/>
          <p:nvPr/>
        </p:nvSpPr>
        <p:spPr>
          <a:xfrm>
            <a:off x="7981439" y="4641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0" name="Oval 119">
            <a:extLst>
              <a:ext uri="{FF2B5EF4-FFF2-40B4-BE49-F238E27FC236}">
                <a16:creationId xmlns:a16="http://schemas.microsoft.com/office/drawing/2014/main" id="{EF443766-36C1-C54C-B986-0699D601FCD8}"/>
              </a:ext>
            </a:extLst>
          </p:cNvPr>
          <p:cNvSpPr/>
          <p:nvPr/>
        </p:nvSpPr>
        <p:spPr>
          <a:xfrm>
            <a:off x="7981439" y="49078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1" name="Oval 120">
            <a:extLst>
              <a:ext uri="{FF2B5EF4-FFF2-40B4-BE49-F238E27FC236}">
                <a16:creationId xmlns:a16="http://schemas.microsoft.com/office/drawing/2014/main" id="{573DB79A-4760-F84E-ADD0-202A2DA8EA2B}"/>
              </a:ext>
            </a:extLst>
          </p:cNvPr>
          <p:cNvSpPr/>
          <p:nvPr/>
        </p:nvSpPr>
        <p:spPr>
          <a:xfrm>
            <a:off x="7981439" y="51364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2" name="Oval 121">
            <a:extLst>
              <a:ext uri="{FF2B5EF4-FFF2-40B4-BE49-F238E27FC236}">
                <a16:creationId xmlns:a16="http://schemas.microsoft.com/office/drawing/2014/main" id="{B1002BA9-1FE8-054E-BB26-D83B9214D3F8}"/>
              </a:ext>
            </a:extLst>
          </p:cNvPr>
          <p:cNvSpPr/>
          <p:nvPr/>
        </p:nvSpPr>
        <p:spPr>
          <a:xfrm>
            <a:off x="7989390" y="54730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3" name="Oval 122">
            <a:extLst>
              <a:ext uri="{FF2B5EF4-FFF2-40B4-BE49-F238E27FC236}">
                <a16:creationId xmlns:a16="http://schemas.microsoft.com/office/drawing/2014/main" id="{D8F6B1FD-8C9C-784E-A286-DB4BFE06FEEF}"/>
              </a:ext>
            </a:extLst>
          </p:cNvPr>
          <p:cNvSpPr/>
          <p:nvPr/>
        </p:nvSpPr>
        <p:spPr>
          <a:xfrm>
            <a:off x="7989391" y="538885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4" name="Oval 123">
            <a:extLst>
              <a:ext uri="{FF2B5EF4-FFF2-40B4-BE49-F238E27FC236}">
                <a16:creationId xmlns:a16="http://schemas.microsoft.com/office/drawing/2014/main" id="{D6EB6114-ED28-7448-AFB9-7E839CD413F9}"/>
              </a:ext>
            </a:extLst>
          </p:cNvPr>
          <p:cNvSpPr/>
          <p:nvPr/>
        </p:nvSpPr>
        <p:spPr>
          <a:xfrm>
            <a:off x="7981439" y="44887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5" name="Line 7">
            <a:extLst>
              <a:ext uri="{FF2B5EF4-FFF2-40B4-BE49-F238E27FC236}">
                <a16:creationId xmlns:a16="http://schemas.microsoft.com/office/drawing/2014/main" id="{6C15CD9B-2863-3842-834D-1B5628F3E270}"/>
              </a:ext>
            </a:extLst>
          </p:cNvPr>
          <p:cNvSpPr>
            <a:spLocks noChangeShapeType="1"/>
          </p:cNvSpPr>
          <p:nvPr>
            <p:custDataLst>
              <p:tags r:id="rId65"/>
            </p:custDataLst>
          </p:nvPr>
        </p:nvSpPr>
        <p:spPr bwMode="auto">
          <a:xfrm>
            <a:off x="7128227" y="5063786"/>
            <a:ext cx="64642"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6" name="Line 7">
            <a:extLst>
              <a:ext uri="{FF2B5EF4-FFF2-40B4-BE49-F238E27FC236}">
                <a16:creationId xmlns:a16="http://schemas.microsoft.com/office/drawing/2014/main" id="{98738BD6-A23D-364E-877C-1E2A0FEF210B}"/>
              </a:ext>
            </a:extLst>
          </p:cNvPr>
          <p:cNvSpPr>
            <a:spLocks noChangeShapeType="1"/>
          </p:cNvSpPr>
          <p:nvPr>
            <p:custDataLst>
              <p:tags r:id="rId66"/>
            </p:custDataLst>
          </p:nvPr>
        </p:nvSpPr>
        <p:spPr bwMode="auto">
          <a:xfrm flipV="1">
            <a:off x="7505019" y="5853520"/>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7" name="Line 16">
            <a:extLst>
              <a:ext uri="{FF2B5EF4-FFF2-40B4-BE49-F238E27FC236}">
                <a16:creationId xmlns:a16="http://schemas.microsoft.com/office/drawing/2014/main" id="{6095E033-1DDB-7045-8519-6F697F979EF7}"/>
              </a:ext>
            </a:extLst>
          </p:cNvPr>
          <p:cNvSpPr>
            <a:spLocks noChangeShapeType="1"/>
          </p:cNvSpPr>
          <p:nvPr>
            <p:custDataLst>
              <p:tags r:id="rId67"/>
            </p:custDataLst>
          </p:nvPr>
        </p:nvSpPr>
        <p:spPr bwMode="auto">
          <a:xfrm rot="5400000" flipV="1">
            <a:off x="7191846" y="5552855"/>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128" name="Line 7">
            <a:extLst>
              <a:ext uri="{FF2B5EF4-FFF2-40B4-BE49-F238E27FC236}">
                <a16:creationId xmlns:a16="http://schemas.microsoft.com/office/drawing/2014/main" id="{F94EBE2F-3618-DD4A-9FD2-1C44F1296933}"/>
              </a:ext>
            </a:extLst>
          </p:cNvPr>
          <p:cNvSpPr>
            <a:spLocks noChangeShapeType="1"/>
          </p:cNvSpPr>
          <p:nvPr>
            <p:custDataLst>
              <p:tags r:id="rId68"/>
            </p:custDataLst>
          </p:nvPr>
        </p:nvSpPr>
        <p:spPr bwMode="auto">
          <a:xfrm flipV="1">
            <a:off x="7517265" y="4042145"/>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9" name="Line 16">
            <a:extLst>
              <a:ext uri="{FF2B5EF4-FFF2-40B4-BE49-F238E27FC236}">
                <a16:creationId xmlns:a16="http://schemas.microsoft.com/office/drawing/2014/main" id="{21C93B99-1E28-7348-8478-01C135692EFB}"/>
              </a:ext>
            </a:extLst>
          </p:cNvPr>
          <p:cNvSpPr>
            <a:spLocks noChangeShapeType="1"/>
          </p:cNvSpPr>
          <p:nvPr>
            <p:custDataLst>
              <p:tags r:id="rId69"/>
            </p:custDataLst>
          </p:nvPr>
        </p:nvSpPr>
        <p:spPr bwMode="auto">
          <a:xfrm rot="5400000" flipV="1">
            <a:off x="7204092" y="3741480"/>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2" name="Rectangle 1">
            <a:extLst>
              <a:ext uri="{FF2B5EF4-FFF2-40B4-BE49-F238E27FC236}">
                <a16:creationId xmlns:a16="http://schemas.microsoft.com/office/drawing/2014/main" id="{5B5BE8B5-6DCF-494E-B213-AE3159638C04}"/>
              </a:ext>
            </a:extLst>
          </p:cNvPr>
          <p:cNvSpPr/>
          <p:nvPr/>
        </p:nvSpPr>
        <p:spPr>
          <a:xfrm>
            <a:off x="4124310" y="2708717"/>
            <a:ext cx="2070901" cy="830997"/>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p:txBody>
      </p:sp>
      <p:sp>
        <p:nvSpPr>
          <p:cNvPr id="145" name="Line 7">
            <a:extLst>
              <a:ext uri="{FF2B5EF4-FFF2-40B4-BE49-F238E27FC236}">
                <a16:creationId xmlns:a16="http://schemas.microsoft.com/office/drawing/2014/main" id="{6AE6335C-4C21-704E-B081-A72AEC1EC79A}"/>
              </a:ext>
            </a:extLst>
          </p:cNvPr>
          <p:cNvSpPr>
            <a:spLocks noChangeShapeType="1"/>
          </p:cNvSpPr>
          <p:nvPr>
            <p:custDataLst>
              <p:tags r:id="rId70"/>
            </p:custDataLst>
          </p:nvPr>
        </p:nvSpPr>
        <p:spPr bwMode="auto">
          <a:xfrm flipV="1">
            <a:off x="7607754" y="5257465"/>
            <a:ext cx="76200" cy="0"/>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p:sp>
        <p:nvSpPr>
          <p:cNvPr id="146" name="Line 7">
            <a:extLst>
              <a:ext uri="{FF2B5EF4-FFF2-40B4-BE49-F238E27FC236}">
                <a16:creationId xmlns:a16="http://schemas.microsoft.com/office/drawing/2014/main" id="{AED8D707-5339-7940-97C8-5AAAB4CD4DBB}"/>
              </a:ext>
            </a:extLst>
          </p:cNvPr>
          <p:cNvSpPr>
            <a:spLocks noChangeShapeType="1"/>
          </p:cNvSpPr>
          <p:nvPr>
            <p:custDataLst>
              <p:tags r:id="rId71"/>
            </p:custDataLst>
          </p:nvPr>
        </p:nvSpPr>
        <p:spPr bwMode="auto">
          <a:xfrm flipV="1">
            <a:off x="7524580" y="5632019"/>
            <a:ext cx="159374" cy="2"/>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A71ABFE0-C268-F54E-9628-562E5FC94C56}"/>
                  </a:ext>
                </a:extLst>
              </p:cNvPr>
              <p:cNvSpPr/>
              <p:nvPr/>
            </p:nvSpPr>
            <p:spPr>
              <a:xfrm>
                <a:off x="3784738" y="3539714"/>
                <a:ext cx="3342296" cy="848630"/>
              </a:xfrm>
              <a:prstGeom prst="rect">
                <a:avLst/>
              </a:prstGeom>
            </p:spPr>
            <p:txBody>
              <a:bodyPr wrap="square">
                <a:spAutoFit/>
              </a:bodyPr>
              <a:lstStyle/>
              <a:p>
                <a:pPr>
                  <a:spcBef>
                    <a:spcPct val="20000"/>
                  </a:spcBef>
                  <a:buClr>
                    <a:schemeClr val="accent5">
                      <a:lumMod val="60000"/>
                      <a:lumOff val="40000"/>
                    </a:schemeClr>
                  </a:buClr>
                </a:pPr>
                <a:r>
                  <a:rPr lang="en-US" sz="1400" dirty="0">
                    <a:solidFill>
                      <a:schemeClr val="tx2"/>
                    </a:solidFill>
                    <a:latin typeface="+mj-lt"/>
                  </a:rPr>
                  <a:t>S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AB</m:t>
                        </m:r>
                      </m:e>
                    </m:acc>
                  </m:oMath>
                </a14:m>
                <a:r>
                  <a:rPr lang="en-US" sz="1400" dirty="0">
                    <a:solidFill>
                      <a:schemeClr val="tx2"/>
                    </a:solidFill>
                    <a:latin typeface="+mj-lt"/>
                  </a:rPr>
                  <a:t>C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latin typeface="+mj-lt"/>
                  </a:rPr>
                  <a:t>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latin typeface="+mj-lt"/>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latin typeface="+mj-lt"/>
                  </a:rPr>
                  <a:t> + ABC</a:t>
                </a:r>
              </a:p>
              <a:p>
                <a:pPr>
                  <a:spcBef>
                    <a:spcPct val="20000"/>
                  </a:spcBef>
                  <a:buClr>
                    <a:schemeClr val="accent5">
                      <a:lumMod val="60000"/>
                      <a:lumOff val="40000"/>
                    </a:schemeClr>
                  </a:buClr>
                </a:pPr>
                <a:r>
                  <a:rPr lang="en-US" sz="1400" dirty="0" err="1">
                    <a:solidFill>
                      <a:schemeClr val="tx2"/>
                    </a:solidFill>
                    <a:latin typeface="+mj-lt"/>
                  </a:rPr>
                  <a:t>C</a:t>
                </a:r>
                <a:r>
                  <a:rPr lang="en-US" sz="1400" baseline="-25000" dirty="0" err="1">
                    <a:solidFill>
                      <a:schemeClr val="tx2"/>
                    </a:solidFill>
                    <a:latin typeface="+mj-lt"/>
                  </a:rPr>
                  <a:t>out</a:t>
                </a:r>
                <a:r>
                  <a:rPr lang="en-US" sz="1400" dirty="0">
                    <a:solidFill>
                      <a:schemeClr val="tx2"/>
                    </a:solidFill>
                    <a:latin typeface="+mj-lt"/>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latin typeface="+mj-lt"/>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latin typeface="+mj-lt"/>
                  </a:rPr>
                  <a:t>C + AB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r>
                      <a:rPr lang="en-US" sz="1400" i="1">
                        <a:solidFill>
                          <a:schemeClr val="tx2"/>
                        </a:solidFill>
                        <a:latin typeface="Cambria Math" panose="02040503050406030204" pitchFamily="18" charset="0"/>
                      </a:rPr>
                      <m:t> </m:t>
                    </m:r>
                  </m:oMath>
                </a14:m>
                <a:r>
                  <a:rPr lang="en-US" sz="1400" dirty="0">
                    <a:solidFill>
                      <a:schemeClr val="tx2"/>
                    </a:solidFill>
                    <a:latin typeface="+mj-lt"/>
                  </a:rPr>
                  <a:t> + </a:t>
                </a:r>
                <a:r>
                  <a:rPr lang="en-US" sz="1400" dirty="0" smtClean="0">
                    <a:solidFill>
                      <a:schemeClr val="tx2"/>
                    </a:solidFill>
                    <a:latin typeface="+mj-lt"/>
                  </a:rPr>
                  <a:t>ABC</a:t>
                </a:r>
              </a:p>
              <a:p>
                <a:pPr>
                  <a:spcBef>
                    <a:spcPct val="20000"/>
                  </a:spcBef>
                  <a:buClr>
                    <a:schemeClr val="accent5">
                      <a:lumMod val="60000"/>
                      <a:lumOff val="40000"/>
                    </a:schemeClr>
                  </a:buClr>
                </a:pPr>
                <a:r>
                  <a:rPr lang="en-US" sz="1400" dirty="0" err="1">
                    <a:solidFill>
                      <a:srgbClr val="00B0F0"/>
                    </a:solidFill>
                  </a:rPr>
                  <a:t>C</a:t>
                </a:r>
                <a:r>
                  <a:rPr lang="en-US" sz="1400" baseline="-25000" dirty="0" err="1">
                    <a:solidFill>
                      <a:srgbClr val="00B0F0"/>
                    </a:solidFill>
                  </a:rPr>
                  <a:t>out</a:t>
                </a:r>
                <a:r>
                  <a:rPr lang="en-US" sz="1400" dirty="0">
                    <a:solidFill>
                      <a:srgbClr val="00B0F0"/>
                    </a:solidFill>
                  </a:rPr>
                  <a:t> = </a:t>
                </a:r>
                <a:r>
                  <a:rPr lang="en-US" sz="1400" dirty="0" smtClean="0">
                    <a:solidFill>
                      <a:srgbClr val="00B0F0"/>
                    </a:solidFill>
                  </a:rPr>
                  <a:t>A</a:t>
                </a:r>
                <a:r>
                  <a:rPr lang="en-US" sz="1400" dirty="0">
                    <a:solidFill>
                      <a:srgbClr val="00B0F0"/>
                    </a:solidFill>
                  </a:rPr>
                  <a:t>B</a:t>
                </a:r>
                <a:r>
                  <a:rPr lang="en-US" sz="1400" dirty="0" smtClean="0">
                    <a:solidFill>
                      <a:srgbClr val="00B0F0"/>
                    </a:solidFill>
                  </a:rPr>
                  <a:t> </a:t>
                </a:r>
                <a:r>
                  <a:rPr lang="en-US" sz="1400" dirty="0">
                    <a:solidFill>
                      <a:srgbClr val="00B0F0"/>
                    </a:solidFill>
                  </a:rPr>
                  <a:t>+ </a:t>
                </a:r>
                <a:r>
                  <a:rPr lang="en-US" sz="1400" dirty="0" smtClean="0">
                    <a:solidFill>
                      <a:srgbClr val="00B0F0"/>
                    </a:solidFill>
                  </a:rPr>
                  <a:t>AC + BC</a:t>
                </a:r>
                <a:endParaRPr lang="en-US" sz="1400" dirty="0">
                  <a:solidFill>
                    <a:srgbClr val="00B0F0"/>
                  </a:solidFill>
                  <a:latin typeface="+mj-lt"/>
                </a:endParaRPr>
              </a:p>
            </p:txBody>
          </p:sp>
        </mc:Choice>
        <mc:Fallback>
          <p:sp>
            <p:nvSpPr>
              <p:cNvPr id="7" name="Rectangle 6">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848630"/>
              </a:xfrm>
              <a:prstGeom prst="rect">
                <a:avLst/>
              </a:prstGeom>
              <a:blipFill>
                <a:blip r:embed="rId73"/>
                <a:stretch>
                  <a:fillRect l="-547" t="-1439" b="-3597"/>
                </a:stretch>
              </a:blipFill>
            </p:spPr>
            <p:txBody>
              <a:bodyPr/>
              <a:lstStyle/>
              <a:p>
                <a:r>
                  <a:rPr lang="en-US">
                    <a:noFill/>
                  </a:rPr>
                  <a:t> </a:t>
                </a:r>
              </a:p>
            </p:txBody>
          </p:sp>
        </mc:Fallback>
      </mc:AlternateContent>
      <p:graphicFrame>
        <p:nvGraphicFramePr>
          <p:cNvPr id="170" name="Table 169">
            <a:extLst>
              <a:ext uri="{FF2B5EF4-FFF2-40B4-BE49-F238E27FC236}">
                <a16:creationId xmlns:a16="http://schemas.microsoft.com/office/drawing/2014/main" id="{BBCC0890-24AF-A74D-87E5-AE1F8CA61876}"/>
              </a:ext>
            </a:extLst>
          </p:cNvPr>
          <p:cNvGraphicFramePr>
            <a:graphicFrameLocks noGrp="1"/>
          </p:cNvGraphicFramePr>
          <p:nvPr>
            <p:extLst>
              <p:ext uri="{D42A27DB-BD31-4B8C-83A1-F6EECF244321}">
                <p14:modId xmlns:p14="http://schemas.microsoft.com/office/powerpoint/2010/main" val="661062931"/>
              </p:ext>
            </p:extLst>
          </p:nvPr>
        </p:nvGraphicFramePr>
        <p:xfrm>
          <a:off x="4589714" y="5291149"/>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1" name="Text Box 108">
            <a:extLst>
              <a:ext uri="{FF2B5EF4-FFF2-40B4-BE49-F238E27FC236}">
                <a16:creationId xmlns:a16="http://schemas.microsoft.com/office/drawing/2014/main" id="{9644CF8B-1B6E-9140-A98E-56811BB9F92D}"/>
              </a:ext>
            </a:extLst>
          </p:cNvPr>
          <p:cNvSpPr txBox="1">
            <a:spLocks noChangeArrowheads="1"/>
          </p:cNvSpPr>
          <p:nvPr/>
        </p:nvSpPr>
        <p:spPr bwMode="auto">
          <a:xfrm>
            <a:off x="4628359" y="5034664"/>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2" name="Line 107">
            <a:extLst>
              <a:ext uri="{FF2B5EF4-FFF2-40B4-BE49-F238E27FC236}">
                <a16:creationId xmlns:a16="http://schemas.microsoft.com/office/drawing/2014/main" id="{84098B02-80AC-6148-A38A-7AAD797AF8D9}"/>
              </a:ext>
            </a:extLst>
          </p:cNvPr>
          <p:cNvSpPr>
            <a:spLocks noChangeShapeType="1"/>
          </p:cNvSpPr>
          <p:nvPr/>
        </p:nvSpPr>
        <p:spPr bwMode="auto">
          <a:xfrm flipH="1" flipV="1">
            <a:off x="4428866" y="5130527"/>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73" name="Text Box 115">
            <a:extLst>
              <a:ext uri="{FF2B5EF4-FFF2-40B4-BE49-F238E27FC236}">
                <a16:creationId xmlns:a16="http://schemas.microsoft.com/office/drawing/2014/main" id="{1F88EBD6-6618-C84B-BBEE-2788A6086C08}"/>
              </a:ext>
            </a:extLst>
          </p:cNvPr>
          <p:cNvSpPr txBox="1">
            <a:spLocks noChangeArrowheads="1"/>
          </p:cNvSpPr>
          <p:nvPr/>
        </p:nvSpPr>
        <p:spPr bwMode="auto">
          <a:xfrm>
            <a:off x="4397131" y="4920462"/>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74" name="Text Box 115">
            <a:extLst>
              <a:ext uri="{FF2B5EF4-FFF2-40B4-BE49-F238E27FC236}">
                <a16:creationId xmlns:a16="http://schemas.microsoft.com/office/drawing/2014/main" id="{02B4B9DB-DE47-644D-B942-86AA2CAE91FD}"/>
              </a:ext>
            </a:extLst>
          </p:cNvPr>
          <p:cNvSpPr txBox="1">
            <a:spLocks noChangeArrowheads="1"/>
          </p:cNvSpPr>
          <p:nvPr/>
        </p:nvSpPr>
        <p:spPr bwMode="auto">
          <a:xfrm>
            <a:off x="4165594" y="5116946"/>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75" name="Text Box 108">
            <a:extLst>
              <a:ext uri="{FF2B5EF4-FFF2-40B4-BE49-F238E27FC236}">
                <a16:creationId xmlns:a16="http://schemas.microsoft.com/office/drawing/2014/main" id="{6988A171-B71E-9B4E-96C7-4F2C04B2640E}"/>
              </a:ext>
            </a:extLst>
          </p:cNvPr>
          <p:cNvSpPr txBox="1">
            <a:spLocks noChangeArrowheads="1"/>
          </p:cNvSpPr>
          <p:nvPr/>
        </p:nvSpPr>
        <p:spPr bwMode="auto">
          <a:xfrm>
            <a:off x="4344226" y="5284377"/>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76" name="Rectangle 175">
            <a:extLst>
              <a:ext uri="{FF2B5EF4-FFF2-40B4-BE49-F238E27FC236}">
                <a16:creationId xmlns:a16="http://schemas.microsoft.com/office/drawing/2014/main" id="{A6A22E08-8DF1-EE42-8DDE-994B1DC57722}"/>
              </a:ext>
            </a:extLst>
          </p:cNvPr>
          <p:cNvSpPr/>
          <p:nvPr/>
        </p:nvSpPr>
        <p:spPr>
          <a:xfrm>
            <a:off x="3753412" y="5284377"/>
            <a:ext cx="389850" cy="461665"/>
          </a:xfrm>
          <a:prstGeom prst="rect">
            <a:avLst/>
          </a:prstGeom>
        </p:spPr>
        <p:txBody>
          <a:bodyPr wrap="none">
            <a:spAutoFit/>
          </a:bodyPr>
          <a:lstStyle/>
          <a:p>
            <a:r>
              <a:rPr lang="en-US" dirty="0">
                <a:solidFill>
                  <a:schemeClr val="tx2"/>
                </a:solidFill>
                <a:latin typeface="+mj-lt"/>
              </a:rPr>
              <a:t>S</a:t>
            </a:r>
            <a:endParaRPr lang="en-US" dirty="0">
              <a:latin typeface="+mj-lt"/>
            </a:endParaRPr>
          </a:p>
        </p:txBody>
      </p:sp>
      <p:graphicFrame>
        <p:nvGraphicFramePr>
          <p:cNvPr id="177" name="Table 176">
            <a:extLst>
              <a:ext uri="{FF2B5EF4-FFF2-40B4-BE49-F238E27FC236}">
                <a16:creationId xmlns:a16="http://schemas.microsoft.com/office/drawing/2014/main" id="{639B4B91-92BE-0E4C-B19A-2521F5D7023E}"/>
              </a:ext>
            </a:extLst>
          </p:cNvPr>
          <p:cNvGraphicFramePr>
            <a:graphicFrameLocks noGrp="1"/>
          </p:cNvGraphicFramePr>
          <p:nvPr/>
        </p:nvGraphicFramePr>
        <p:xfrm>
          <a:off x="4591107" y="6200883"/>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8" name="Text Box 108">
            <a:extLst>
              <a:ext uri="{FF2B5EF4-FFF2-40B4-BE49-F238E27FC236}">
                <a16:creationId xmlns:a16="http://schemas.microsoft.com/office/drawing/2014/main" id="{7C525C2C-18A5-104E-BB44-575D310CF9B2}"/>
              </a:ext>
            </a:extLst>
          </p:cNvPr>
          <p:cNvSpPr txBox="1">
            <a:spLocks noChangeArrowheads="1"/>
          </p:cNvSpPr>
          <p:nvPr/>
        </p:nvSpPr>
        <p:spPr bwMode="auto">
          <a:xfrm>
            <a:off x="4629752" y="5944398"/>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9" name="Line 107">
            <a:extLst>
              <a:ext uri="{FF2B5EF4-FFF2-40B4-BE49-F238E27FC236}">
                <a16:creationId xmlns:a16="http://schemas.microsoft.com/office/drawing/2014/main" id="{BA46E546-8132-934E-9883-ED592DA58772}"/>
              </a:ext>
            </a:extLst>
          </p:cNvPr>
          <p:cNvSpPr>
            <a:spLocks noChangeShapeType="1"/>
          </p:cNvSpPr>
          <p:nvPr/>
        </p:nvSpPr>
        <p:spPr bwMode="auto">
          <a:xfrm flipH="1" flipV="1">
            <a:off x="4430259" y="6040261"/>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80" name="Text Box 115">
            <a:extLst>
              <a:ext uri="{FF2B5EF4-FFF2-40B4-BE49-F238E27FC236}">
                <a16:creationId xmlns:a16="http://schemas.microsoft.com/office/drawing/2014/main" id="{1324DFE3-D874-7345-9C0D-6C047E7EE520}"/>
              </a:ext>
            </a:extLst>
          </p:cNvPr>
          <p:cNvSpPr txBox="1">
            <a:spLocks noChangeArrowheads="1"/>
          </p:cNvSpPr>
          <p:nvPr/>
        </p:nvSpPr>
        <p:spPr bwMode="auto">
          <a:xfrm>
            <a:off x="4398524" y="5830196"/>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81" name="Text Box 115">
            <a:extLst>
              <a:ext uri="{FF2B5EF4-FFF2-40B4-BE49-F238E27FC236}">
                <a16:creationId xmlns:a16="http://schemas.microsoft.com/office/drawing/2014/main" id="{AE16A4DF-2A7F-DC49-819F-DBA7898B0887}"/>
              </a:ext>
            </a:extLst>
          </p:cNvPr>
          <p:cNvSpPr txBox="1">
            <a:spLocks noChangeArrowheads="1"/>
          </p:cNvSpPr>
          <p:nvPr/>
        </p:nvSpPr>
        <p:spPr bwMode="auto">
          <a:xfrm>
            <a:off x="4166987" y="6026680"/>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82" name="Text Box 108">
            <a:extLst>
              <a:ext uri="{FF2B5EF4-FFF2-40B4-BE49-F238E27FC236}">
                <a16:creationId xmlns:a16="http://schemas.microsoft.com/office/drawing/2014/main" id="{2AEC4AA0-6D19-BF49-B0EF-AB2FF6E75D1B}"/>
              </a:ext>
            </a:extLst>
          </p:cNvPr>
          <p:cNvSpPr txBox="1">
            <a:spLocks noChangeArrowheads="1"/>
          </p:cNvSpPr>
          <p:nvPr/>
        </p:nvSpPr>
        <p:spPr bwMode="auto">
          <a:xfrm>
            <a:off x="4345619" y="6194111"/>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83" name="Rectangle 182">
            <a:extLst>
              <a:ext uri="{FF2B5EF4-FFF2-40B4-BE49-F238E27FC236}">
                <a16:creationId xmlns:a16="http://schemas.microsoft.com/office/drawing/2014/main" id="{1D38AA24-92D2-2749-A4E1-40DFE3DF3249}"/>
              </a:ext>
            </a:extLst>
          </p:cNvPr>
          <p:cNvSpPr/>
          <p:nvPr/>
        </p:nvSpPr>
        <p:spPr>
          <a:xfrm>
            <a:off x="3754805" y="6194111"/>
            <a:ext cx="644728" cy="461665"/>
          </a:xfrm>
          <a:prstGeom prst="rect">
            <a:avLst/>
          </a:prstGeom>
        </p:spPr>
        <p:txBody>
          <a:bodyPr wrap="none">
            <a:spAutoFit/>
          </a:bodyPr>
          <a:lstStyle/>
          <a:p>
            <a:r>
              <a:rPr lang="en-US" dirty="0" err="1">
                <a:solidFill>
                  <a:schemeClr val="tx2"/>
                </a:solidFill>
                <a:latin typeface="+mj-lt"/>
              </a:rPr>
              <a:t>C</a:t>
            </a:r>
            <a:r>
              <a:rPr lang="en-US" sz="2000" baseline="-25000" dirty="0" err="1">
                <a:solidFill>
                  <a:schemeClr val="tx2"/>
                </a:solidFill>
                <a:latin typeface="+mj-lt"/>
              </a:rPr>
              <a:t>out</a:t>
            </a:r>
            <a:endParaRPr lang="en-US" baseline="-25000" dirty="0">
              <a:latin typeface="+mj-lt"/>
            </a:endParaRPr>
          </a:p>
        </p:txBody>
      </p:sp>
      <p:sp>
        <p:nvSpPr>
          <p:cNvPr id="184" name="AutoShape 113">
            <a:extLst>
              <a:ext uri="{FF2B5EF4-FFF2-40B4-BE49-F238E27FC236}">
                <a16:creationId xmlns:a16="http://schemas.microsoft.com/office/drawing/2014/main" id="{24070BE1-4992-FA41-9214-6C9841974A74}"/>
              </a:ext>
            </a:extLst>
          </p:cNvPr>
          <p:cNvSpPr>
            <a:spLocks noChangeArrowheads="1"/>
          </p:cNvSpPr>
          <p:nvPr/>
        </p:nvSpPr>
        <p:spPr bwMode="auto">
          <a:xfrm>
            <a:off x="5055521" y="5267444"/>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5" name="AutoShape 113">
            <a:extLst>
              <a:ext uri="{FF2B5EF4-FFF2-40B4-BE49-F238E27FC236}">
                <a16:creationId xmlns:a16="http://schemas.microsoft.com/office/drawing/2014/main" id="{A54A467F-936B-D54A-A72C-27C09BC146CB}"/>
              </a:ext>
            </a:extLst>
          </p:cNvPr>
          <p:cNvSpPr>
            <a:spLocks noChangeArrowheads="1"/>
          </p:cNvSpPr>
          <p:nvPr/>
        </p:nvSpPr>
        <p:spPr bwMode="auto">
          <a:xfrm>
            <a:off x="4658567" y="5522241"/>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6" name="AutoShape 113">
            <a:extLst>
              <a:ext uri="{FF2B5EF4-FFF2-40B4-BE49-F238E27FC236}">
                <a16:creationId xmlns:a16="http://schemas.microsoft.com/office/drawing/2014/main" id="{D14BC727-4098-DB43-A706-5320CDA80D2A}"/>
              </a:ext>
            </a:extLst>
          </p:cNvPr>
          <p:cNvSpPr>
            <a:spLocks noChangeArrowheads="1"/>
          </p:cNvSpPr>
          <p:nvPr/>
        </p:nvSpPr>
        <p:spPr bwMode="auto">
          <a:xfrm>
            <a:off x="5473341" y="5522241"/>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7" name="AutoShape 113">
            <a:extLst>
              <a:ext uri="{FF2B5EF4-FFF2-40B4-BE49-F238E27FC236}">
                <a16:creationId xmlns:a16="http://schemas.microsoft.com/office/drawing/2014/main" id="{470A4D72-740F-B14F-BA45-9334296AAB87}"/>
              </a:ext>
            </a:extLst>
          </p:cNvPr>
          <p:cNvSpPr>
            <a:spLocks noChangeArrowheads="1"/>
          </p:cNvSpPr>
          <p:nvPr/>
        </p:nvSpPr>
        <p:spPr bwMode="auto">
          <a:xfrm>
            <a:off x="5907603" y="5276142"/>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8" name="AutoShape 113">
            <a:extLst>
              <a:ext uri="{FF2B5EF4-FFF2-40B4-BE49-F238E27FC236}">
                <a16:creationId xmlns:a16="http://schemas.microsoft.com/office/drawing/2014/main" id="{A2E16EB2-D8CA-8D4D-8399-908459306C8A}"/>
              </a:ext>
            </a:extLst>
          </p:cNvPr>
          <p:cNvSpPr>
            <a:spLocks noChangeArrowheads="1"/>
          </p:cNvSpPr>
          <p:nvPr/>
        </p:nvSpPr>
        <p:spPr bwMode="auto">
          <a:xfrm>
            <a:off x="5469026" y="6435758"/>
            <a:ext cx="748037" cy="274817"/>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9" name="AutoShape 113">
            <a:extLst>
              <a:ext uri="{FF2B5EF4-FFF2-40B4-BE49-F238E27FC236}">
                <a16:creationId xmlns:a16="http://schemas.microsoft.com/office/drawing/2014/main" id="{256D4E77-4AE7-974A-B05E-6E2C5858C0E2}"/>
              </a:ext>
            </a:extLst>
          </p:cNvPr>
          <p:cNvSpPr>
            <a:spLocks noChangeArrowheads="1"/>
          </p:cNvSpPr>
          <p:nvPr/>
        </p:nvSpPr>
        <p:spPr bwMode="auto">
          <a:xfrm rot="16200000">
            <a:off x="5282224" y="6369282"/>
            <a:ext cx="675361" cy="301752"/>
          </a:xfrm>
          <a:prstGeom prst="roundRect">
            <a:avLst>
              <a:gd name="adj" fmla="val 24243"/>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41" name="AutoShape 113">
            <a:extLst>
              <a:ext uri="{FF2B5EF4-FFF2-40B4-BE49-F238E27FC236}">
                <a16:creationId xmlns:a16="http://schemas.microsoft.com/office/drawing/2014/main" id="{A2E16EB2-D8CA-8D4D-8399-908459306C8A}"/>
              </a:ext>
            </a:extLst>
          </p:cNvPr>
          <p:cNvSpPr>
            <a:spLocks noChangeArrowheads="1"/>
          </p:cNvSpPr>
          <p:nvPr/>
        </p:nvSpPr>
        <p:spPr bwMode="auto">
          <a:xfrm>
            <a:off x="5021352" y="6440390"/>
            <a:ext cx="748037" cy="274817"/>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Tree>
    <p:extLst>
      <p:ext uri="{BB962C8B-B14F-4D97-AF65-F5344CB8AC3E}">
        <p14:creationId xmlns:p14="http://schemas.microsoft.com/office/powerpoint/2010/main" val="33442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7">
                                            <p:txEl>
                                              <p:pRg st="0" end="0"/>
                                            </p:txEl>
                                          </p:spTgt>
                                        </p:tgtEl>
                                        <p:attrNameLst>
                                          <p:attrName>style.color</p:attrName>
                                        </p:attrNameLst>
                                      </p:cBhvr>
                                      <p:to>
                                        <a:srgbClr val="3399FF"/>
                                      </p:to>
                                    </p:animClr>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185" grpId="0" animBg="1"/>
      <p:bldP spid="186" grpId="0" animBg="1"/>
      <p:bldP spid="187" grpId="0" animBg="1"/>
      <p:bldP spid="188" grpId="0" animBg="1"/>
      <p:bldP spid="189" grpId="0" animBg="1"/>
      <p:bldP spid="1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34</a:t>
            </a:fld>
            <a:endParaRPr lang="en-US" dirty="0"/>
          </a:p>
        </p:txBody>
      </p:sp>
      <p:sp>
        <p:nvSpPr>
          <p:cNvPr id="5" name="Rectangle 4">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4" name="TextBox 23">
            <a:extLst>
              <a:ext uri="{FF2B5EF4-FFF2-40B4-BE49-F238E27FC236}">
                <a16:creationId xmlns:a16="http://schemas.microsoft.com/office/drawing/2014/main" id="{25CE8094-9B66-A74A-89AF-F8F23F77479A}"/>
              </a:ext>
            </a:extLst>
          </p:cNvPr>
          <p:cNvSpPr txBox="1"/>
          <p:nvPr>
            <p:custDataLst>
              <p:tags r:id="rId10"/>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1"/>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0" name="Line 6">
            <a:extLst>
              <a:ext uri="{FF2B5EF4-FFF2-40B4-BE49-F238E27FC236}">
                <a16:creationId xmlns:a16="http://schemas.microsoft.com/office/drawing/2014/main" id="{61BF0176-9055-344E-A9F0-EB1D6FC86622}"/>
              </a:ext>
            </a:extLst>
          </p:cNvPr>
          <p:cNvSpPr>
            <a:spLocks noChangeShapeType="1"/>
          </p:cNvSpPr>
          <p:nvPr>
            <p:custDataLst>
              <p:tags r:id="rId12"/>
            </p:custDataLst>
          </p:nvPr>
        </p:nvSpPr>
        <p:spPr bwMode="auto">
          <a:xfrm>
            <a:off x="7996777" y="2736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1" name="AutoShape 4">
            <a:extLst>
              <a:ext uri="{FF2B5EF4-FFF2-40B4-BE49-F238E27FC236}">
                <a16:creationId xmlns:a16="http://schemas.microsoft.com/office/drawing/2014/main" id="{A4D5FC61-5F9F-9744-979A-C2CEF302BF19}"/>
              </a:ext>
            </a:extLst>
          </p:cNvPr>
          <p:cNvSpPr>
            <a:spLocks noChangeArrowheads="1"/>
          </p:cNvSpPr>
          <p:nvPr>
            <p:custDataLst>
              <p:tags r:id="rId13"/>
            </p:custDataLst>
          </p:nvPr>
        </p:nvSpPr>
        <p:spPr bwMode="auto">
          <a:xfrm flipH="1">
            <a:off x="7680294" y="2736101"/>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2" name="Line 7">
            <a:extLst>
              <a:ext uri="{FF2B5EF4-FFF2-40B4-BE49-F238E27FC236}">
                <a16:creationId xmlns:a16="http://schemas.microsoft.com/office/drawing/2014/main" id="{D9C93B38-DDC7-B448-98EB-BB514C2A187E}"/>
              </a:ext>
            </a:extLst>
          </p:cNvPr>
          <p:cNvSpPr>
            <a:spLocks noChangeShapeType="1"/>
          </p:cNvSpPr>
          <p:nvPr>
            <p:custDataLst>
              <p:tags r:id="rId14"/>
            </p:custDataLst>
          </p:nvPr>
        </p:nvSpPr>
        <p:spPr bwMode="auto">
          <a:xfrm>
            <a:off x="7602506" y="2896740"/>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3" name="AutoShape 4">
            <a:extLst>
              <a:ext uri="{FF2B5EF4-FFF2-40B4-BE49-F238E27FC236}">
                <a16:creationId xmlns:a16="http://schemas.microsoft.com/office/drawing/2014/main" id="{CB6DCF36-C31F-5545-83ED-57F820352E74}"/>
              </a:ext>
            </a:extLst>
          </p:cNvPr>
          <p:cNvSpPr>
            <a:spLocks noChangeArrowheads="1"/>
          </p:cNvSpPr>
          <p:nvPr>
            <p:custDataLst>
              <p:tags r:id="rId15"/>
            </p:custDataLst>
          </p:nvPr>
        </p:nvSpPr>
        <p:spPr bwMode="auto">
          <a:xfrm flipH="1">
            <a:off x="7680296" y="3134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4" name="Line 6">
            <a:extLst>
              <a:ext uri="{FF2B5EF4-FFF2-40B4-BE49-F238E27FC236}">
                <a16:creationId xmlns:a16="http://schemas.microsoft.com/office/drawing/2014/main" id="{9D807EC0-FBEB-1646-86A7-3246AC7724BF}"/>
              </a:ext>
            </a:extLst>
          </p:cNvPr>
          <p:cNvSpPr>
            <a:spLocks noChangeShapeType="1"/>
          </p:cNvSpPr>
          <p:nvPr>
            <p:custDataLst>
              <p:tags r:id="rId16"/>
            </p:custDataLst>
          </p:nvPr>
        </p:nvSpPr>
        <p:spPr bwMode="auto">
          <a:xfrm>
            <a:off x="7978954" y="3156858"/>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35" name="Line 7">
            <a:extLst>
              <a:ext uri="{FF2B5EF4-FFF2-40B4-BE49-F238E27FC236}">
                <a16:creationId xmlns:a16="http://schemas.microsoft.com/office/drawing/2014/main" id="{FA92FEB0-82A6-5C4E-97B1-08BE3D4732CD}"/>
              </a:ext>
            </a:extLst>
          </p:cNvPr>
          <p:cNvSpPr>
            <a:spLocks noChangeShapeType="1"/>
          </p:cNvSpPr>
          <p:nvPr>
            <p:custDataLst>
              <p:tags r:id="rId17"/>
            </p:custDataLst>
          </p:nvPr>
        </p:nvSpPr>
        <p:spPr bwMode="auto">
          <a:xfrm flipV="1">
            <a:off x="7526761" y="3286589"/>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36" name="AutoShape 14">
            <a:extLst>
              <a:ext uri="{FF2B5EF4-FFF2-40B4-BE49-F238E27FC236}">
                <a16:creationId xmlns:a16="http://schemas.microsoft.com/office/drawing/2014/main" id="{F50D3F33-0A7A-2245-A060-A8033D0B6DAB}"/>
              </a:ext>
            </a:extLst>
          </p:cNvPr>
          <p:cNvSpPr>
            <a:spLocks noChangeArrowheads="1"/>
          </p:cNvSpPr>
          <p:nvPr>
            <p:custDataLst>
              <p:tags r:id="rId18"/>
            </p:custDataLst>
          </p:nvPr>
        </p:nvSpPr>
        <p:spPr bwMode="auto">
          <a:xfrm>
            <a:off x="7234775" y="3123832"/>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37" name="Line 16">
            <a:extLst>
              <a:ext uri="{FF2B5EF4-FFF2-40B4-BE49-F238E27FC236}">
                <a16:creationId xmlns:a16="http://schemas.microsoft.com/office/drawing/2014/main" id="{E24178B1-477C-2145-ADB3-12FE506AFC6C}"/>
              </a:ext>
            </a:extLst>
          </p:cNvPr>
          <p:cNvSpPr>
            <a:spLocks noChangeShapeType="1"/>
          </p:cNvSpPr>
          <p:nvPr>
            <p:custDataLst>
              <p:tags r:id="rId19"/>
            </p:custDataLst>
          </p:nvPr>
        </p:nvSpPr>
        <p:spPr bwMode="auto">
          <a:xfrm rot="16200000">
            <a:off x="6778496" y="4081351"/>
            <a:ext cx="3165887" cy="1818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39" name="Line 16">
            <a:extLst>
              <a:ext uri="{FF2B5EF4-FFF2-40B4-BE49-F238E27FC236}">
                <a16:creationId xmlns:a16="http://schemas.microsoft.com/office/drawing/2014/main" id="{81BFAE32-33BF-3A41-ACE6-2FD36EC125FC}"/>
              </a:ext>
            </a:extLst>
          </p:cNvPr>
          <p:cNvSpPr>
            <a:spLocks noChangeShapeType="1"/>
          </p:cNvSpPr>
          <p:nvPr>
            <p:custDataLst>
              <p:tags r:id="rId20"/>
            </p:custDataLst>
          </p:nvPr>
        </p:nvSpPr>
        <p:spPr bwMode="auto">
          <a:xfrm rot="16200000" flipV="1">
            <a:off x="6867410" y="4165261"/>
            <a:ext cx="3318288" cy="2765"/>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0" name="Line 16">
            <a:extLst>
              <a:ext uri="{FF2B5EF4-FFF2-40B4-BE49-F238E27FC236}">
                <a16:creationId xmlns:a16="http://schemas.microsoft.com/office/drawing/2014/main" id="{E801BB70-CFCF-484A-952E-E5A721387320}"/>
              </a:ext>
            </a:extLst>
          </p:cNvPr>
          <p:cNvSpPr>
            <a:spLocks noChangeShapeType="1"/>
          </p:cNvSpPr>
          <p:nvPr>
            <p:custDataLst>
              <p:tags r:id="rId21"/>
            </p:custDataLst>
          </p:nvPr>
        </p:nvSpPr>
        <p:spPr bwMode="auto">
          <a:xfrm rot="16200000" flipV="1">
            <a:off x="7480685" y="3011345"/>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41" name="Line 7">
            <a:extLst>
              <a:ext uri="{FF2B5EF4-FFF2-40B4-BE49-F238E27FC236}">
                <a16:creationId xmlns:a16="http://schemas.microsoft.com/office/drawing/2014/main" id="{4A09BA28-2031-0849-8720-8EBCC935BFA8}"/>
              </a:ext>
            </a:extLst>
          </p:cNvPr>
          <p:cNvSpPr>
            <a:spLocks noChangeShapeType="1"/>
          </p:cNvSpPr>
          <p:nvPr>
            <p:custDataLst>
              <p:tags r:id="rId22"/>
            </p:custDataLst>
          </p:nvPr>
        </p:nvSpPr>
        <p:spPr bwMode="auto">
          <a:xfrm flipV="1">
            <a:off x="7527329" y="3134189"/>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42" name="Straight Connector 41">
            <a:extLst>
              <a:ext uri="{FF2B5EF4-FFF2-40B4-BE49-F238E27FC236}">
                <a16:creationId xmlns:a16="http://schemas.microsoft.com/office/drawing/2014/main" id="{C76DA771-6F88-5047-83EF-5C2FFCD1AF2F}"/>
              </a:ext>
            </a:extLst>
          </p:cNvPr>
          <p:cNvCxnSpPr/>
          <p:nvPr/>
        </p:nvCxnSpPr>
        <p:spPr>
          <a:xfrm>
            <a:off x="8365529" y="2812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Line 11">
            <a:extLst>
              <a:ext uri="{FF2B5EF4-FFF2-40B4-BE49-F238E27FC236}">
                <a16:creationId xmlns:a16="http://schemas.microsoft.com/office/drawing/2014/main" id="{0F681B8E-1FAD-7D44-82C0-1CA4EBA268D7}"/>
              </a:ext>
            </a:extLst>
          </p:cNvPr>
          <p:cNvSpPr>
            <a:spLocks noChangeShapeType="1"/>
          </p:cNvSpPr>
          <p:nvPr>
            <p:custDataLst>
              <p:tags r:id="rId23"/>
            </p:custDataLst>
          </p:nvPr>
        </p:nvSpPr>
        <p:spPr bwMode="auto">
          <a:xfrm flipV="1">
            <a:off x="7996777" y="2888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44" name="TextBox 43">
            <a:extLst>
              <a:ext uri="{FF2B5EF4-FFF2-40B4-BE49-F238E27FC236}">
                <a16:creationId xmlns:a16="http://schemas.microsoft.com/office/drawing/2014/main" id="{79E00220-D841-7844-83C9-63EE344E1E6E}"/>
              </a:ext>
            </a:extLst>
          </p:cNvPr>
          <p:cNvSpPr txBox="1"/>
          <p:nvPr/>
        </p:nvSpPr>
        <p:spPr bwMode="auto">
          <a:xfrm flipH="1">
            <a:off x="7133837" y="6144411"/>
            <a:ext cx="276335"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S</a:t>
            </a: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cxnSp>
        <p:nvCxnSpPr>
          <p:cNvPr id="47" name="Straight Connector 46">
            <a:extLst>
              <a:ext uri="{FF2B5EF4-FFF2-40B4-BE49-F238E27FC236}">
                <a16:creationId xmlns:a16="http://schemas.microsoft.com/office/drawing/2014/main" id="{61EED4CE-59D0-F643-AC03-8093FA1C9C9D}"/>
              </a:ext>
            </a:extLst>
          </p:cNvPr>
          <p:cNvCxnSpPr/>
          <p:nvPr/>
        </p:nvCxnSpPr>
        <p:spPr>
          <a:xfrm>
            <a:off x="8365529" y="333218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Line 7">
            <a:extLst>
              <a:ext uri="{FF2B5EF4-FFF2-40B4-BE49-F238E27FC236}">
                <a16:creationId xmlns:a16="http://schemas.microsoft.com/office/drawing/2014/main" id="{C8425582-8917-7748-83EF-98C5D9C97A5A}"/>
              </a:ext>
            </a:extLst>
          </p:cNvPr>
          <p:cNvSpPr>
            <a:spLocks noChangeShapeType="1"/>
          </p:cNvSpPr>
          <p:nvPr>
            <p:custDataLst>
              <p:tags r:id="rId24"/>
            </p:custDataLst>
          </p:nvPr>
        </p:nvSpPr>
        <p:spPr bwMode="auto">
          <a:xfrm>
            <a:off x="6944703" y="3269501"/>
            <a:ext cx="279413"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49" name="AutoShape 4">
            <a:extLst>
              <a:ext uri="{FF2B5EF4-FFF2-40B4-BE49-F238E27FC236}">
                <a16:creationId xmlns:a16="http://schemas.microsoft.com/office/drawing/2014/main" id="{EAA3EF94-6822-574A-AE9B-F795F68C9F58}"/>
              </a:ext>
            </a:extLst>
          </p:cNvPr>
          <p:cNvSpPr>
            <a:spLocks noChangeArrowheads="1"/>
          </p:cNvSpPr>
          <p:nvPr>
            <p:custDataLst>
              <p:tags r:id="rId25"/>
            </p:custDataLst>
          </p:nvPr>
        </p:nvSpPr>
        <p:spPr bwMode="auto">
          <a:xfrm flipH="1">
            <a:off x="7679729" y="3515189"/>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50" name="Line 16">
            <a:extLst>
              <a:ext uri="{FF2B5EF4-FFF2-40B4-BE49-F238E27FC236}">
                <a16:creationId xmlns:a16="http://schemas.microsoft.com/office/drawing/2014/main" id="{AA89B6A8-6363-894D-9CCD-FD1B7E0B761F}"/>
              </a:ext>
            </a:extLst>
          </p:cNvPr>
          <p:cNvSpPr>
            <a:spLocks noChangeShapeType="1"/>
          </p:cNvSpPr>
          <p:nvPr>
            <p:custDataLst>
              <p:tags r:id="rId26"/>
            </p:custDataLst>
          </p:nvPr>
        </p:nvSpPr>
        <p:spPr bwMode="auto">
          <a:xfrm>
            <a:off x="7986905" y="3726701"/>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1" name="Line 7">
            <a:extLst>
              <a:ext uri="{FF2B5EF4-FFF2-40B4-BE49-F238E27FC236}">
                <a16:creationId xmlns:a16="http://schemas.microsoft.com/office/drawing/2014/main" id="{A68E2C33-E772-4C4C-931A-FE4E228AFA7C}"/>
              </a:ext>
            </a:extLst>
          </p:cNvPr>
          <p:cNvSpPr>
            <a:spLocks noChangeShapeType="1"/>
          </p:cNvSpPr>
          <p:nvPr>
            <p:custDataLst>
              <p:tags r:id="rId27"/>
            </p:custDataLst>
          </p:nvPr>
        </p:nvSpPr>
        <p:spPr bwMode="auto">
          <a:xfrm flipV="1">
            <a:off x="7603529" y="3684679"/>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2" name="Line 7">
            <a:extLst>
              <a:ext uri="{FF2B5EF4-FFF2-40B4-BE49-F238E27FC236}">
                <a16:creationId xmlns:a16="http://schemas.microsoft.com/office/drawing/2014/main" id="{C571C93F-CA7F-284E-91FC-E6553DEC70B7}"/>
              </a:ext>
            </a:extLst>
          </p:cNvPr>
          <p:cNvSpPr>
            <a:spLocks noChangeShapeType="1"/>
          </p:cNvSpPr>
          <p:nvPr>
            <p:custDataLst>
              <p:tags r:id="rId28"/>
            </p:custDataLst>
          </p:nvPr>
        </p:nvSpPr>
        <p:spPr bwMode="auto">
          <a:xfrm>
            <a:off x="7526761" y="33457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53" name="Line 16">
            <a:extLst>
              <a:ext uri="{FF2B5EF4-FFF2-40B4-BE49-F238E27FC236}">
                <a16:creationId xmlns:a16="http://schemas.microsoft.com/office/drawing/2014/main" id="{AE7C6045-AEE8-7845-9ED5-FC51A0FCABBD}"/>
              </a:ext>
            </a:extLst>
          </p:cNvPr>
          <p:cNvSpPr>
            <a:spLocks noChangeShapeType="1"/>
          </p:cNvSpPr>
          <p:nvPr>
            <p:custDataLst>
              <p:tags r:id="rId29"/>
            </p:custDataLst>
          </p:nvPr>
        </p:nvSpPr>
        <p:spPr bwMode="auto">
          <a:xfrm rot="16200000">
            <a:off x="7456967" y="3515353"/>
            <a:ext cx="328326" cy="1032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54" name="Line 16">
            <a:extLst>
              <a:ext uri="{FF2B5EF4-FFF2-40B4-BE49-F238E27FC236}">
                <a16:creationId xmlns:a16="http://schemas.microsoft.com/office/drawing/2014/main" id="{4FBA33D6-420D-3B4D-8364-4AEBA571C07C}"/>
              </a:ext>
            </a:extLst>
          </p:cNvPr>
          <p:cNvSpPr>
            <a:spLocks noChangeShapeType="1"/>
          </p:cNvSpPr>
          <p:nvPr>
            <p:custDataLst>
              <p:tags r:id="rId30"/>
            </p:custDataLst>
          </p:nvPr>
        </p:nvSpPr>
        <p:spPr bwMode="auto">
          <a:xfrm rot="16200000">
            <a:off x="7399374" y="4642553"/>
            <a:ext cx="2578407" cy="6007"/>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55" name="TextBox 54">
            <a:extLst>
              <a:ext uri="{FF2B5EF4-FFF2-40B4-BE49-F238E27FC236}">
                <a16:creationId xmlns:a16="http://schemas.microsoft.com/office/drawing/2014/main" id="{68F88C91-7F9B-AE4D-B00A-B861C71CC7FC}"/>
              </a:ext>
            </a:extLst>
          </p:cNvPr>
          <p:cNvSpPr txBox="1"/>
          <p:nvPr/>
        </p:nvSpPr>
        <p:spPr bwMode="auto">
          <a:xfrm flipH="1">
            <a:off x="8756262" y="2949245"/>
            <a:ext cx="394957"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in</a:t>
            </a:r>
            <a:endParaRPr lang="en-US" sz="1600" baseline="-25000" dirty="0">
              <a:solidFill>
                <a:schemeClr val="tx2"/>
              </a:solidFill>
              <a:latin typeface="Calibri" pitchFamily="34" charset="0"/>
            </a:endParaRPr>
          </a:p>
        </p:txBody>
      </p:sp>
      <p:cxnSp>
        <p:nvCxnSpPr>
          <p:cNvPr id="56" name="Straight Connector 55">
            <a:extLst>
              <a:ext uri="{FF2B5EF4-FFF2-40B4-BE49-F238E27FC236}">
                <a16:creationId xmlns:a16="http://schemas.microsoft.com/office/drawing/2014/main" id="{35F50D17-61B6-CB4E-8D82-0A90FDF39BB2}"/>
              </a:ext>
            </a:extLst>
          </p:cNvPr>
          <p:cNvCxnSpPr/>
          <p:nvPr/>
        </p:nvCxnSpPr>
        <p:spPr>
          <a:xfrm>
            <a:off x="8539183" y="3332187"/>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26F7DD-F82D-EB45-B471-AFA9B07A9B33}"/>
              </a:ext>
            </a:extLst>
          </p:cNvPr>
          <p:cNvCxnSpPr/>
          <p:nvPr/>
        </p:nvCxnSpPr>
        <p:spPr>
          <a:xfrm>
            <a:off x="8365529" y="33563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Line 16">
            <a:extLst>
              <a:ext uri="{FF2B5EF4-FFF2-40B4-BE49-F238E27FC236}">
                <a16:creationId xmlns:a16="http://schemas.microsoft.com/office/drawing/2014/main" id="{0F878489-8907-D046-A746-9D47F1704E88}"/>
              </a:ext>
            </a:extLst>
          </p:cNvPr>
          <p:cNvSpPr>
            <a:spLocks noChangeShapeType="1"/>
          </p:cNvSpPr>
          <p:nvPr>
            <p:custDataLst>
              <p:tags r:id="rId31"/>
            </p:custDataLst>
          </p:nvPr>
        </p:nvSpPr>
        <p:spPr bwMode="auto">
          <a:xfrm>
            <a:off x="7994623" y="3390096"/>
            <a:ext cx="1094806"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59" name="Straight Connector 58">
            <a:extLst>
              <a:ext uri="{FF2B5EF4-FFF2-40B4-BE49-F238E27FC236}">
                <a16:creationId xmlns:a16="http://schemas.microsoft.com/office/drawing/2014/main" id="{7222D848-BB51-5546-B75B-19CC4F5607E2}"/>
              </a:ext>
            </a:extLst>
          </p:cNvPr>
          <p:cNvCxnSpPr/>
          <p:nvPr/>
        </p:nvCxnSpPr>
        <p:spPr>
          <a:xfrm>
            <a:off x="8365529" y="36505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Line 6">
            <a:extLst>
              <a:ext uri="{FF2B5EF4-FFF2-40B4-BE49-F238E27FC236}">
                <a16:creationId xmlns:a16="http://schemas.microsoft.com/office/drawing/2014/main" id="{30BFB957-DBE8-2F4A-A909-046D6A008581}"/>
              </a:ext>
            </a:extLst>
          </p:cNvPr>
          <p:cNvSpPr>
            <a:spLocks noChangeShapeType="1"/>
          </p:cNvSpPr>
          <p:nvPr>
            <p:custDataLst>
              <p:tags r:id="rId32"/>
            </p:custDataLst>
          </p:nvPr>
        </p:nvSpPr>
        <p:spPr bwMode="auto">
          <a:xfrm>
            <a:off x="7984528" y="3650501"/>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61" name="Line 7">
            <a:extLst>
              <a:ext uri="{FF2B5EF4-FFF2-40B4-BE49-F238E27FC236}">
                <a16:creationId xmlns:a16="http://schemas.microsoft.com/office/drawing/2014/main" id="{316C5F89-F8B4-3B48-A184-3C15D2A4B518}"/>
              </a:ext>
            </a:extLst>
          </p:cNvPr>
          <p:cNvSpPr>
            <a:spLocks noChangeShapeType="1"/>
          </p:cNvSpPr>
          <p:nvPr>
            <p:custDataLst>
              <p:tags r:id="rId33"/>
            </p:custDataLst>
          </p:nvPr>
        </p:nvSpPr>
        <p:spPr bwMode="auto">
          <a:xfrm rot="16200000">
            <a:off x="6481373" y="5728743"/>
            <a:ext cx="1329913" cy="1"/>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62" name="AutoShape 4">
            <a:extLst>
              <a:ext uri="{FF2B5EF4-FFF2-40B4-BE49-F238E27FC236}">
                <a16:creationId xmlns:a16="http://schemas.microsoft.com/office/drawing/2014/main" id="{D80904F8-FDE8-2C42-871F-3EA0BA249CFD}"/>
              </a:ext>
            </a:extLst>
          </p:cNvPr>
          <p:cNvSpPr>
            <a:spLocks noChangeArrowheads="1"/>
          </p:cNvSpPr>
          <p:nvPr>
            <p:custDataLst>
              <p:tags r:id="rId34"/>
            </p:custDataLst>
          </p:nvPr>
        </p:nvSpPr>
        <p:spPr bwMode="auto">
          <a:xfrm flipH="1">
            <a:off x="7676639" y="3879101"/>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63" name="Line 6">
            <a:extLst>
              <a:ext uri="{FF2B5EF4-FFF2-40B4-BE49-F238E27FC236}">
                <a16:creationId xmlns:a16="http://schemas.microsoft.com/office/drawing/2014/main" id="{66C974D0-BBD8-CF4B-9B5A-B2986F87F680}"/>
              </a:ext>
            </a:extLst>
          </p:cNvPr>
          <p:cNvSpPr>
            <a:spLocks noChangeShapeType="1"/>
          </p:cNvSpPr>
          <p:nvPr>
            <p:custDataLst>
              <p:tags r:id="rId35"/>
            </p:custDataLst>
          </p:nvPr>
        </p:nvSpPr>
        <p:spPr bwMode="auto">
          <a:xfrm>
            <a:off x="7981439" y="3879101"/>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4" name="Straight Connector 63">
            <a:extLst>
              <a:ext uri="{FF2B5EF4-FFF2-40B4-BE49-F238E27FC236}">
                <a16:creationId xmlns:a16="http://schemas.microsoft.com/office/drawing/2014/main" id="{D9B1B5CC-7DC1-F04B-B53C-A156CE8DE661}"/>
              </a:ext>
            </a:extLst>
          </p:cNvPr>
          <p:cNvCxnSpPr/>
          <p:nvPr/>
        </p:nvCxnSpPr>
        <p:spPr>
          <a:xfrm>
            <a:off x="8350191" y="39553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Line 11">
            <a:extLst>
              <a:ext uri="{FF2B5EF4-FFF2-40B4-BE49-F238E27FC236}">
                <a16:creationId xmlns:a16="http://schemas.microsoft.com/office/drawing/2014/main" id="{2D67BBE1-5299-0545-A2FB-4DD8D4E70E3A}"/>
              </a:ext>
            </a:extLst>
          </p:cNvPr>
          <p:cNvSpPr>
            <a:spLocks noChangeShapeType="1"/>
          </p:cNvSpPr>
          <p:nvPr>
            <p:custDataLst>
              <p:tags r:id="rId36"/>
            </p:custDataLst>
          </p:nvPr>
        </p:nvSpPr>
        <p:spPr bwMode="auto">
          <a:xfrm flipV="1">
            <a:off x="7981439" y="4031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66" name="Straight Connector 65">
            <a:extLst>
              <a:ext uri="{FF2B5EF4-FFF2-40B4-BE49-F238E27FC236}">
                <a16:creationId xmlns:a16="http://schemas.microsoft.com/office/drawing/2014/main" id="{D955FBA5-0E2F-4B4D-935D-E4775F03B7BA}"/>
              </a:ext>
            </a:extLst>
          </p:cNvPr>
          <p:cNvCxnSpPr/>
          <p:nvPr/>
        </p:nvCxnSpPr>
        <p:spPr>
          <a:xfrm>
            <a:off x="8352345" y="4107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987E85-FA2D-A843-BB7E-0502F7519BD8}"/>
              </a:ext>
            </a:extLst>
          </p:cNvPr>
          <p:cNvCxnSpPr/>
          <p:nvPr/>
        </p:nvCxnSpPr>
        <p:spPr>
          <a:xfrm>
            <a:off x="8525999" y="4107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5751D5-ED75-A042-8B11-68CE4AFC2EF1}"/>
              </a:ext>
            </a:extLst>
          </p:cNvPr>
          <p:cNvCxnSpPr/>
          <p:nvPr/>
        </p:nvCxnSpPr>
        <p:spPr>
          <a:xfrm>
            <a:off x="8352345" y="4131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Line 16">
            <a:extLst>
              <a:ext uri="{FF2B5EF4-FFF2-40B4-BE49-F238E27FC236}">
                <a16:creationId xmlns:a16="http://schemas.microsoft.com/office/drawing/2014/main" id="{8FC07DB9-195B-2C4D-825B-44BAA680D40E}"/>
              </a:ext>
            </a:extLst>
          </p:cNvPr>
          <p:cNvSpPr>
            <a:spLocks noChangeShapeType="1"/>
          </p:cNvSpPr>
          <p:nvPr>
            <p:custDataLst>
              <p:tags r:id="rId37"/>
            </p:custDataLst>
          </p:nvPr>
        </p:nvSpPr>
        <p:spPr bwMode="auto">
          <a:xfrm>
            <a:off x="7981439" y="4131868"/>
            <a:ext cx="710143"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0" name="Straight Connector 69">
            <a:extLst>
              <a:ext uri="{FF2B5EF4-FFF2-40B4-BE49-F238E27FC236}">
                <a16:creationId xmlns:a16="http://schemas.microsoft.com/office/drawing/2014/main" id="{148F7E0A-6369-A643-9812-E8F512F11510}"/>
              </a:ext>
            </a:extLst>
          </p:cNvPr>
          <p:cNvCxnSpPr/>
          <p:nvPr/>
        </p:nvCxnSpPr>
        <p:spPr>
          <a:xfrm>
            <a:off x="8352345" y="296470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CAD1786-09B9-5B4C-84CF-FC232FEDA592}"/>
              </a:ext>
            </a:extLst>
          </p:cNvPr>
          <p:cNvCxnSpPr/>
          <p:nvPr/>
        </p:nvCxnSpPr>
        <p:spPr>
          <a:xfrm>
            <a:off x="8525999" y="2964701"/>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276F0D-EF11-D94F-8278-C1BA00A3309F}"/>
              </a:ext>
            </a:extLst>
          </p:cNvPr>
          <p:cNvCxnSpPr/>
          <p:nvPr/>
        </p:nvCxnSpPr>
        <p:spPr>
          <a:xfrm>
            <a:off x="8352345" y="298886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Line 16">
            <a:extLst>
              <a:ext uri="{FF2B5EF4-FFF2-40B4-BE49-F238E27FC236}">
                <a16:creationId xmlns:a16="http://schemas.microsoft.com/office/drawing/2014/main" id="{25C40DDD-9F47-F848-BD16-50D29EEACC69}"/>
              </a:ext>
            </a:extLst>
          </p:cNvPr>
          <p:cNvSpPr>
            <a:spLocks noChangeShapeType="1"/>
          </p:cNvSpPr>
          <p:nvPr>
            <p:custDataLst>
              <p:tags r:id="rId38"/>
            </p:custDataLst>
          </p:nvPr>
        </p:nvSpPr>
        <p:spPr bwMode="auto">
          <a:xfrm>
            <a:off x="7981439" y="2988868"/>
            <a:ext cx="698125"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74" name="Rectangle 73">
            <a:extLst>
              <a:ext uri="{FF2B5EF4-FFF2-40B4-BE49-F238E27FC236}">
                <a16:creationId xmlns:a16="http://schemas.microsoft.com/office/drawing/2014/main" id="{5A14E618-1FF6-0A49-BA98-AA5EDB6E8EF1}"/>
              </a:ext>
            </a:extLst>
          </p:cNvPr>
          <p:cNvSpPr/>
          <p:nvPr/>
        </p:nvSpPr>
        <p:spPr>
          <a:xfrm>
            <a:off x="7052027" y="2609776"/>
            <a:ext cx="1760069" cy="355532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5" name="Line 6">
            <a:extLst>
              <a:ext uri="{FF2B5EF4-FFF2-40B4-BE49-F238E27FC236}">
                <a16:creationId xmlns:a16="http://schemas.microsoft.com/office/drawing/2014/main" id="{F3D6CF45-A82C-044C-AF70-95FB788F9A4F}"/>
              </a:ext>
            </a:extLst>
          </p:cNvPr>
          <p:cNvSpPr>
            <a:spLocks noChangeShapeType="1"/>
          </p:cNvSpPr>
          <p:nvPr>
            <p:custDataLst>
              <p:tags r:id="rId39"/>
            </p:custDataLst>
          </p:nvPr>
        </p:nvSpPr>
        <p:spPr bwMode="auto">
          <a:xfrm>
            <a:off x="7981439" y="3574300"/>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6" name="Straight Connector 75">
            <a:extLst>
              <a:ext uri="{FF2B5EF4-FFF2-40B4-BE49-F238E27FC236}">
                <a16:creationId xmlns:a16="http://schemas.microsoft.com/office/drawing/2014/main" id="{233F7491-FD84-B345-950E-95A8806BFC95}"/>
              </a:ext>
            </a:extLst>
          </p:cNvPr>
          <p:cNvCxnSpPr/>
          <p:nvPr/>
        </p:nvCxnSpPr>
        <p:spPr>
          <a:xfrm>
            <a:off x="8350191" y="328015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Line 11">
            <a:extLst>
              <a:ext uri="{FF2B5EF4-FFF2-40B4-BE49-F238E27FC236}">
                <a16:creationId xmlns:a16="http://schemas.microsoft.com/office/drawing/2014/main" id="{B46C905E-AFDC-0542-8C7B-BF5CBC94491A}"/>
              </a:ext>
            </a:extLst>
          </p:cNvPr>
          <p:cNvSpPr>
            <a:spLocks noChangeShapeType="1"/>
          </p:cNvSpPr>
          <p:nvPr>
            <p:custDataLst>
              <p:tags r:id="rId40"/>
            </p:custDataLst>
          </p:nvPr>
        </p:nvSpPr>
        <p:spPr bwMode="auto">
          <a:xfrm flipV="1">
            <a:off x="7981439" y="3269501"/>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78" name="Straight Connector 77">
            <a:extLst>
              <a:ext uri="{FF2B5EF4-FFF2-40B4-BE49-F238E27FC236}">
                <a16:creationId xmlns:a16="http://schemas.microsoft.com/office/drawing/2014/main" id="{5EA72F59-3366-6946-9CB2-18127AE986CE}"/>
              </a:ext>
            </a:extLst>
          </p:cNvPr>
          <p:cNvCxnSpPr/>
          <p:nvPr/>
        </p:nvCxnSpPr>
        <p:spPr>
          <a:xfrm flipH="1" flipV="1">
            <a:off x="8679564" y="2964701"/>
            <a:ext cx="12018" cy="3810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Line 6">
            <a:extLst>
              <a:ext uri="{FF2B5EF4-FFF2-40B4-BE49-F238E27FC236}">
                <a16:creationId xmlns:a16="http://schemas.microsoft.com/office/drawing/2014/main" id="{5176FAE3-AC8B-A348-9F31-384292A31CB8}"/>
              </a:ext>
            </a:extLst>
          </p:cNvPr>
          <p:cNvSpPr>
            <a:spLocks noChangeShapeType="1"/>
          </p:cNvSpPr>
          <p:nvPr>
            <p:custDataLst>
              <p:tags r:id="rId41"/>
            </p:custDataLst>
          </p:nvPr>
        </p:nvSpPr>
        <p:spPr bwMode="auto">
          <a:xfrm>
            <a:off x="7981441" y="4530388"/>
            <a:ext cx="373754"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0" name="AutoShape 4">
            <a:extLst>
              <a:ext uri="{FF2B5EF4-FFF2-40B4-BE49-F238E27FC236}">
                <a16:creationId xmlns:a16="http://schemas.microsoft.com/office/drawing/2014/main" id="{87E10FD1-C3E6-AC4D-8115-D39DD7B626EB}"/>
              </a:ext>
            </a:extLst>
          </p:cNvPr>
          <p:cNvSpPr>
            <a:spLocks noChangeArrowheads="1"/>
          </p:cNvSpPr>
          <p:nvPr>
            <p:custDataLst>
              <p:tags r:id="rId42"/>
            </p:custDataLst>
          </p:nvPr>
        </p:nvSpPr>
        <p:spPr bwMode="auto">
          <a:xfrm flipH="1">
            <a:off x="7664958" y="4530388"/>
            <a:ext cx="316483" cy="332245"/>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1" name="Line 7">
            <a:extLst>
              <a:ext uri="{FF2B5EF4-FFF2-40B4-BE49-F238E27FC236}">
                <a16:creationId xmlns:a16="http://schemas.microsoft.com/office/drawing/2014/main" id="{4A4503E6-DA1C-E44F-B4B0-CACF7CBA164E}"/>
              </a:ext>
            </a:extLst>
          </p:cNvPr>
          <p:cNvSpPr>
            <a:spLocks noChangeShapeType="1"/>
          </p:cNvSpPr>
          <p:nvPr>
            <p:custDataLst>
              <p:tags r:id="rId43"/>
            </p:custDataLst>
          </p:nvPr>
        </p:nvSpPr>
        <p:spPr bwMode="auto">
          <a:xfrm>
            <a:off x="7587170" y="4691027"/>
            <a:ext cx="77787"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2" name="AutoShape 4">
            <a:extLst>
              <a:ext uri="{FF2B5EF4-FFF2-40B4-BE49-F238E27FC236}">
                <a16:creationId xmlns:a16="http://schemas.microsoft.com/office/drawing/2014/main" id="{AD1D91D7-4B46-E84B-A414-71B09F0A6801}"/>
              </a:ext>
            </a:extLst>
          </p:cNvPr>
          <p:cNvSpPr>
            <a:spLocks noChangeArrowheads="1"/>
          </p:cNvSpPr>
          <p:nvPr>
            <p:custDataLst>
              <p:tags r:id="rId44"/>
            </p:custDataLst>
          </p:nvPr>
        </p:nvSpPr>
        <p:spPr bwMode="auto">
          <a:xfrm flipH="1">
            <a:off x="7664960" y="4928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3" name="Line 6">
            <a:extLst>
              <a:ext uri="{FF2B5EF4-FFF2-40B4-BE49-F238E27FC236}">
                <a16:creationId xmlns:a16="http://schemas.microsoft.com/office/drawing/2014/main" id="{2DB149D5-06EA-1D41-AE79-1EE852D89B0D}"/>
              </a:ext>
            </a:extLst>
          </p:cNvPr>
          <p:cNvSpPr>
            <a:spLocks noChangeShapeType="1"/>
          </p:cNvSpPr>
          <p:nvPr>
            <p:custDataLst>
              <p:tags r:id="rId45"/>
            </p:custDataLst>
          </p:nvPr>
        </p:nvSpPr>
        <p:spPr bwMode="auto">
          <a:xfrm>
            <a:off x="7963618" y="4951145"/>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84" name="Line 7">
            <a:extLst>
              <a:ext uri="{FF2B5EF4-FFF2-40B4-BE49-F238E27FC236}">
                <a16:creationId xmlns:a16="http://schemas.microsoft.com/office/drawing/2014/main" id="{F014077B-873E-8D49-9710-6434FBD2AF80}"/>
              </a:ext>
            </a:extLst>
          </p:cNvPr>
          <p:cNvSpPr>
            <a:spLocks noChangeShapeType="1"/>
          </p:cNvSpPr>
          <p:nvPr>
            <p:custDataLst>
              <p:tags r:id="rId46"/>
            </p:custDataLst>
          </p:nvPr>
        </p:nvSpPr>
        <p:spPr bwMode="auto">
          <a:xfrm flipV="1">
            <a:off x="7511425" y="5080876"/>
            <a:ext cx="153536"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85" name="AutoShape 14">
            <a:extLst>
              <a:ext uri="{FF2B5EF4-FFF2-40B4-BE49-F238E27FC236}">
                <a16:creationId xmlns:a16="http://schemas.microsoft.com/office/drawing/2014/main" id="{BF67885A-9ECC-CA41-A168-5350609E746A}"/>
              </a:ext>
            </a:extLst>
          </p:cNvPr>
          <p:cNvSpPr>
            <a:spLocks noChangeArrowheads="1"/>
          </p:cNvSpPr>
          <p:nvPr>
            <p:custDataLst>
              <p:tags r:id="rId47"/>
            </p:custDataLst>
          </p:nvPr>
        </p:nvSpPr>
        <p:spPr bwMode="auto">
          <a:xfrm>
            <a:off x="7219439" y="4918119"/>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86" name="Line 16">
            <a:extLst>
              <a:ext uri="{FF2B5EF4-FFF2-40B4-BE49-F238E27FC236}">
                <a16:creationId xmlns:a16="http://schemas.microsoft.com/office/drawing/2014/main" id="{BDF1A3CF-9AD7-3D4C-950E-85A104559EE3}"/>
              </a:ext>
            </a:extLst>
          </p:cNvPr>
          <p:cNvSpPr>
            <a:spLocks noChangeShapeType="1"/>
          </p:cNvSpPr>
          <p:nvPr>
            <p:custDataLst>
              <p:tags r:id="rId48"/>
            </p:custDataLst>
          </p:nvPr>
        </p:nvSpPr>
        <p:spPr bwMode="auto">
          <a:xfrm rot="16200000" flipV="1">
            <a:off x="7465349" y="4805632"/>
            <a:ext cx="245688"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87" name="Line 7">
            <a:extLst>
              <a:ext uri="{FF2B5EF4-FFF2-40B4-BE49-F238E27FC236}">
                <a16:creationId xmlns:a16="http://schemas.microsoft.com/office/drawing/2014/main" id="{3B50247A-E66C-3D44-9960-001DCB165EFB}"/>
              </a:ext>
            </a:extLst>
          </p:cNvPr>
          <p:cNvSpPr>
            <a:spLocks noChangeShapeType="1"/>
          </p:cNvSpPr>
          <p:nvPr>
            <p:custDataLst>
              <p:tags r:id="rId49"/>
            </p:custDataLst>
          </p:nvPr>
        </p:nvSpPr>
        <p:spPr bwMode="auto">
          <a:xfrm flipV="1">
            <a:off x="7511993" y="4928476"/>
            <a:ext cx="66348"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cxnSp>
        <p:nvCxnSpPr>
          <p:cNvPr id="88" name="Straight Connector 87">
            <a:extLst>
              <a:ext uri="{FF2B5EF4-FFF2-40B4-BE49-F238E27FC236}">
                <a16:creationId xmlns:a16="http://schemas.microsoft.com/office/drawing/2014/main" id="{65ABBA47-634C-1042-B02C-789528D501F6}"/>
              </a:ext>
            </a:extLst>
          </p:cNvPr>
          <p:cNvCxnSpPr/>
          <p:nvPr/>
        </p:nvCxnSpPr>
        <p:spPr>
          <a:xfrm>
            <a:off x="8350193" y="4606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Line 11">
            <a:extLst>
              <a:ext uri="{FF2B5EF4-FFF2-40B4-BE49-F238E27FC236}">
                <a16:creationId xmlns:a16="http://schemas.microsoft.com/office/drawing/2014/main" id="{2350EC9C-C34F-E545-95A4-C5EA85CD20EC}"/>
              </a:ext>
            </a:extLst>
          </p:cNvPr>
          <p:cNvSpPr>
            <a:spLocks noChangeShapeType="1"/>
          </p:cNvSpPr>
          <p:nvPr>
            <p:custDataLst>
              <p:tags r:id="rId50"/>
            </p:custDataLst>
          </p:nvPr>
        </p:nvSpPr>
        <p:spPr bwMode="auto">
          <a:xfrm flipV="1">
            <a:off x="7981441" y="4682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0" name="Straight Connector 89">
            <a:extLst>
              <a:ext uri="{FF2B5EF4-FFF2-40B4-BE49-F238E27FC236}">
                <a16:creationId xmlns:a16="http://schemas.microsoft.com/office/drawing/2014/main" id="{42179AA6-4A31-D94C-89FF-8140B7ABECC5}"/>
              </a:ext>
            </a:extLst>
          </p:cNvPr>
          <p:cNvCxnSpPr/>
          <p:nvPr/>
        </p:nvCxnSpPr>
        <p:spPr>
          <a:xfrm>
            <a:off x="8350193" y="512647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AutoShape 4">
            <a:extLst>
              <a:ext uri="{FF2B5EF4-FFF2-40B4-BE49-F238E27FC236}">
                <a16:creationId xmlns:a16="http://schemas.microsoft.com/office/drawing/2014/main" id="{266C4E47-F181-414C-A498-DCBEFA10D0B2}"/>
              </a:ext>
            </a:extLst>
          </p:cNvPr>
          <p:cNvSpPr>
            <a:spLocks noChangeArrowheads="1"/>
          </p:cNvSpPr>
          <p:nvPr>
            <p:custDataLst>
              <p:tags r:id="rId51"/>
            </p:custDataLst>
          </p:nvPr>
        </p:nvSpPr>
        <p:spPr bwMode="auto">
          <a:xfrm flipH="1">
            <a:off x="7664393" y="5309476"/>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92" name="Line 16">
            <a:extLst>
              <a:ext uri="{FF2B5EF4-FFF2-40B4-BE49-F238E27FC236}">
                <a16:creationId xmlns:a16="http://schemas.microsoft.com/office/drawing/2014/main" id="{89D25405-036D-ED43-990B-3DDB48599031}"/>
              </a:ext>
            </a:extLst>
          </p:cNvPr>
          <p:cNvSpPr>
            <a:spLocks noChangeShapeType="1"/>
          </p:cNvSpPr>
          <p:nvPr>
            <p:custDataLst>
              <p:tags r:id="rId52"/>
            </p:custDataLst>
          </p:nvPr>
        </p:nvSpPr>
        <p:spPr bwMode="auto">
          <a:xfrm>
            <a:off x="7971569" y="5520988"/>
            <a:ext cx="704677"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93" name="Line 7">
            <a:extLst>
              <a:ext uri="{FF2B5EF4-FFF2-40B4-BE49-F238E27FC236}">
                <a16:creationId xmlns:a16="http://schemas.microsoft.com/office/drawing/2014/main" id="{CE25BDC0-A5E1-E648-A361-572B1803E375}"/>
              </a:ext>
            </a:extLst>
          </p:cNvPr>
          <p:cNvSpPr>
            <a:spLocks noChangeShapeType="1"/>
          </p:cNvSpPr>
          <p:nvPr>
            <p:custDataLst>
              <p:tags r:id="rId53"/>
            </p:custDataLst>
          </p:nvPr>
        </p:nvSpPr>
        <p:spPr bwMode="auto">
          <a:xfrm flipV="1">
            <a:off x="7588193" y="5478966"/>
            <a:ext cx="76200"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4" name="Line 7">
            <a:extLst>
              <a:ext uri="{FF2B5EF4-FFF2-40B4-BE49-F238E27FC236}">
                <a16:creationId xmlns:a16="http://schemas.microsoft.com/office/drawing/2014/main" id="{244BEB83-4D72-DF48-A11B-C0B20971BFE4}"/>
              </a:ext>
            </a:extLst>
          </p:cNvPr>
          <p:cNvSpPr>
            <a:spLocks noChangeShapeType="1"/>
          </p:cNvSpPr>
          <p:nvPr>
            <p:custDataLst>
              <p:tags r:id="rId54"/>
            </p:custDataLst>
          </p:nvPr>
        </p:nvSpPr>
        <p:spPr bwMode="auto">
          <a:xfrm>
            <a:off x="7511425" y="5174501"/>
            <a:ext cx="76200"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95" name="Line 16">
            <a:extLst>
              <a:ext uri="{FF2B5EF4-FFF2-40B4-BE49-F238E27FC236}">
                <a16:creationId xmlns:a16="http://schemas.microsoft.com/office/drawing/2014/main" id="{8B85F4EA-E587-B942-8D4E-03E8D887BB83}"/>
              </a:ext>
            </a:extLst>
          </p:cNvPr>
          <p:cNvSpPr>
            <a:spLocks noChangeShapeType="1"/>
          </p:cNvSpPr>
          <p:nvPr>
            <p:custDataLst>
              <p:tags r:id="rId55"/>
            </p:custDataLst>
          </p:nvPr>
        </p:nvSpPr>
        <p:spPr bwMode="auto">
          <a:xfrm rot="16200000">
            <a:off x="7460523" y="5323522"/>
            <a:ext cx="295552" cy="15336"/>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96" name="Straight Connector 95">
            <a:extLst>
              <a:ext uri="{FF2B5EF4-FFF2-40B4-BE49-F238E27FC236}">
                <a16:creationId xmlns:a16="http://schemas.microsoft.com/office/drawing/2014/main" id="{8FC7078D-F254-2447-BDD1-F5234D94A4C4}"/>
              </a:ext>
            </a:extLst>
          </p:cNvPr>
          <p:cNvCxnSpPr/>
          <p:nvPr/>
        </p:nvCxnSpPr>
        <p:spPr>
          <a:xfrm>
            <a:off x="8523847" y="5126474"/>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9967AB5-D5F8-0A49-ADC9-E72269342019}"/>
              </a:ext>
            </a:extLst>
          </p:cNvPr>
          <p:cNvCxnSpPr/>
          <p:nvPr/>
        </p:nvCxnSpPr>
        <p:spPr>
          <a:xfrm>
            <a:off x="8350193" y="51506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Line 16">
            <a:extLst>
              <a:ext uri="{FF2B5EF4-FFF2-40B4-BE49-F238E27FC236}">
                <a16:creationId xmlns:a16="http://schemas.microsoft.com/office/drawing/2014/main" id="{2B663E5D-9E63-8E4D-B8E8-F6B69B85966F}"/>
              </a:ext>
            </a:extLst>
          </p:cNvPr>
          <p:cNvSpPr>
            <a:spLocks noChangeShapeType="1"/>
          </p:cNvSpPr>
          <p:nvPr>
            <p:custDataLst>
              <p:tags r:id="rId56"/>
            </p:custDataLst>
          </p:nvPr>
        </p:nvSpPr>
        <p:spPr bwMode="auto">
          <a:xfrm flipV="1">
            <a:off x="7979287" y="5178088"/>
            <a:ext cx="709290" cy="6295"/>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99" name="Straight Connector 98">
            <a:extLst>
              <a:ext uri="{FF2B5EF4-FFF2-40B4-BE49-F238E27FC236}">
                <a16:creationId xmlns:a16="http://schemas.microsoft.com/office/drawing/2014/main" id="{894995E4-8D78-9B45-93F5-A09746C66D94}"/>
              </a:ext>
            </a:extLst>
          </p:cNvPr>
          <p:cNvCxnSpPr/>
          <p:nvPr/>
        </p:nvCxnSpPr>
        <p:spPr>
          <a:xfrm>
            <a:off x="8350193" y="54447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0" name="Line 6">
            <a:extLst>
              <a:ext uri="{FF2B5EF4-FFF2-40B4-BE49-F238E27FC236}">
                <a16:creationId xmlns:a16="http://schemas.microsoft.com/office/drawing/2014/main" id="{40C53E84-ACB7-DC40-BAB0-1BEA3AB4EAEA}"/>
              </a:ext>
            </a:extLst>
          </p:cNvPr>
          <p:cNvSpPr>
            <a:spLocks noChangeShapeType="1"/>
          </p:cNvSpPr>
          <p:nvPr>
            <p:custDataLst>
              <p:tags r:id="rId57"/>
            </p:custDataLst>
          </p:nvPr>
        </p:nvSpPr>
        <p:spPr bwMode="auto">
          <a:xfrm>
            <a:off x="7969192" y="5444788"/>
            <a:ext cx="540643"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01" name="AutoShape 4">
            <a:extLst>
              <a:ext uri="{FF2B5EF4-FFF2-40B4-BE49-F238E27FC236}">
                <a16:creationId xmlns:a16="http://schemas.microsoft.com/office/drawing/2014/main" id="{A277D93F-9017-3148-A592-91A23EA538BE}"/>
              </a:ext>
            </a:extLst>
          </p:cNvPr>
          <p:cNvSpPr>
            <a:spLocks noChangeArrowheads="1"/>
          </p:cNvSpPr>
          <p:nvPr>
            <p:custDataLst>
              <p:tags r:id="rId58"/>
            </p:custDataLst>
          </p:nvPr>
        </p:nvSpPr>
        <p:spPr bwMode="auto">
          <a:xfrm flipH="1">
            <a:off x="7661303" y="5673388"/>
            <a:ext cx="314894" cy="304800"/>
          </a:xfrm>
          <a:prstGeom prst="flowChartDelay">
            <a:avLst/>
          </a:prstGeom>
          <a:noFill/>
          <a:ln w="25560">
            <a:solidFill>
              <a:schemeClr val="tx2"/>
            </a:solidFill>
            <a:miter lim="800000"/>
            <a:headEnd/>
            <a:tailEnd/>
          </a:ln>
          <a:effectLst/>
        </p:spPr>
        <p:txBody>
          <a:bodyPr wrap="none" anchor="ctr"/>
          <a:lstStyle/>
          <a:p>
            <a:endParaRPr lang="en-US" dirty="0">
              <a:solidFill>
                <a:schemeClr val="tx2"/>
              </a:solidFill>
              <a:latin typeface="Calibri" pitchFamily="34" charset="0"/>
            </a:endParaRPr>
          </a:p>
        </p:txBody>
      </p:sp>
      <p:sp>
        <p:nvSpPr>
          <p:cNvPr id="102" name="Line 6">
            <a:extLst>
              <a:ext uri="{FF2B5EF4-FFF2-40B4-BE49-F238E27FC236}">
                <a16:creationId xmlns:a16="http://schemas.microsoft.com/office/drawing/2014/main" id="{A4B97FF1-0566-5149-A986-3A83A950A527}"/>
              </a:ext>
            </a:extLst>
          </p:cNvPr>
          <p:cNvSpPr>
            <a:spLocks noChangeShapeType="1"/>
          </p:cNvSpPr>
          <p:nvPr>
            <p:custDataLst>
              <p:tags r:id="rId59"/>
            </p:custDataLst>
          </p:nvPr>
        </p:nvSpPr>
        <p:spPr bwMode="auto">
          <a:xfrm>
            <a:off x="7966103" y="5673388"/>
            <a:ext cx="37375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3" name="Straight Connector 102">
            <a:extLst>
              <a:ext uri="{FF2B5EF4-FFF2-40B4-BE49-F238E27FC236}">
                <a16:creationId xmlns:a16="http://schemas.microsoft.com/office/drawing/2014/main" id="{8AE9F765-76E4-8B41-B2F2-A2FAD0DEF831}"/>
              </a:ext>
            </a:extLst>
          </p:cNvPr>
          <p:cNvCxnSpPr/>
          <p:nvPr/>
        </p:nvCxnSpPr>
        <p:spPr>
          <a:xfrm>
            <a:off x="8334855" y="57495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Line 11">
            <a:extLst>
              <a:ext uri="{FF2B5EF4-FFF2-40B4-BE49-F238E27FC236}">
                <a16:creationId xmlns:a16="http://schemas.microsoft.com/office/drawing/2014/main" id="{71971981-85E9-774C-93A9-375D99548F7D}"/>
              </a:ext>
            </a:extLst>
          </p:cNvPr>
          <p:cNvSpPr>
            <a:spLocks noChangeShapeType="1"/>
          </p:cNvSpPr>
          <p:nvPr>
            <p:custDataLst>
              <p:tags r:id="rId60"/>
            </p:custDataLst>
          </p:nvPr>
        </p:nvSpPr>
        <p:spPr bwMode="auto">
          <a:xfrm flipV="1">
            <a:off x="7966103" y="5825788"/>
            <a:ext cx="542406" cy="0"/>
          </a:xfrm>
          <a:prstGeom prst="line">
            <a:avLst/>
          </a:prstGeom>
          <a:noFill/>
          <a:ln w="28575">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5" name="Straight Connector 104">
            <a:extLst>
              <a:ext uri="{FF2B5EF4-FFF2-40B4-BE49-F238E27FC236}">
                <a16:creationId xmlns:a16="http://schemas.microsoft.com/office/drawing/2014/main" id="{2CC34C2F-93F1-2F40-AAAD-437062A92033}"/>
              </a:ext>
            </a:extLst>
          </p:cNvPr>
          <p:cNvCxnSpPr/>
          <p:nvPr/>
        </p:nvCxnSpPr>
        <p:spPr>
          <a:xfrm>
            <a:off x="8337009" y="5901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7D8E45-E735-CD46-852B-ABB5D9C98956}"/>
              </a:ext>
            </a:extLst>
          </p:cNvPr>
          <p:cNvCxnSpPr/>
          <p:nvPr/>
        </p:nvCxnSpPr>
        <p:spPr>
          <a:xfrm>
            <a:off x="8510663" y="5901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049EA80-073A-D348-9E84-C3D5ADD9346D}"/>
              </a:ext>
            </a:extLst>
          </p:cNvPr>
          <p:cNvCxnSpPr/>
          <p:nvPr/>
        </p:nvCxnSpPr>
        <p:spPr>
          <a:xfrm>
            <a:off x="8337009" y="5926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8" name="Line 16">
            <a:extLst>
              <a:ext uri="{FF2B5EF4-FFF2-40B4-BE49-F238E27FC236}">
                <a16:creationId xmlns:a16="http://schemas.microsoft.com/office/drawing/2014/main" id="{E45BCEB7-29F7-4C4D-B76A-4A7DFC659EF8}"/>
              </a:ext>
            </a:extLst>
          </p:cNvPr>
          <p:cNvSpPr>
            <a:spLocks noChangeShapeType="1"/>
          </p:cNvSpPr>
          <p:nvPr>
            <p:custDataLst>
              <p:tags r:id="rId61"/>
            </p:custDataLst>
          </p:nvPr>
        </p:nvSpPr>
        <p:spPr bwMode="auto">
          <a:xfrm>
            <a:off x="7966103" y="5926155"/>
            <a:ext cx="722474"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cxnSp>
        <p:nvCxnSpPr>
          <p:cNvPr id="109" name="Straight Connector 108">
            <a:extLst>
              <a:ext uri="{FF2B5EF4-FFF2-40B4-BE49-F238E27FC236}">
                <a16:creationId xmlns:a16="http://schemas.microsoft.com/office/drawing/2014/main" id="{0A9D88B4-4FDD-D844-BF5C-9579003A0178}"/>
              </a:ext>
            </a:extLst>
          </p:cNvPr>
          <p:cNvCxnSpPr/>
          <p:nvPr/>
        </p:nvCxnSpPr>
        <p:spPr>
          <a:xfrm>
            <a:off x="8337009" y="4758988"/>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7E8927-BC4D-944B-99F7-3187F8B5B5AB}"/>
              </a:ext>
            </a:extLst>
          </p:cNvPr>
          <p:cNvCxnSpPr/>
          <p:nvPr/>
        </p:nvCxnSpPr>
        <p:spPr>
          <a:xfrm>
            <a:off x="8510663" y="4758988"/>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0B75BA9-DB8B-4447-8432-30D8534E04B8}"/>
              </a:ext>
            </a:extLst>
          </p:cNvPr>
          <p:cNvCxnSpPr/>
          <p:nvPr/>
        </p:nvCxnSpPr>
        <p:spPr>
          <a:xfrm>
            <a:off x="8337009" y="4783155"/>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2" name="Line 16">
            <a:extLst>
              <a:ext uri="{FF2B5EF4-FFF2-40B4-BE49-F238E27FC236}">
                <a16:creationId xmlns:a16="http://schemas.microsoft.com/office/drawing/2014/main" id="{17B9983B-E955-114D-87A3-9B1EE6E75C16}"/>
              </a:ext>
            </a:extLst>
          </p:cNvPr>
          <p:cNvSpPr>
            <a:spLocks noChangeShapeType="1"/>
          </p:cNvSpPr>
          <p:nvPr>
            <p:custDataLst>
              <p:tags r:id="rId62"/>
            </p:custDataLst>
          </p:nvPr>
        </p:nvSpPr>
        <p:spPr bwMode="auto">
          <a:xfrm>
            <a:off x="7966103" y="4783155"/>
            <a:ext cx="698125" cy="0"/>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3" name="Line 6">
            <a:extLst>
              <a:ext uri="{FF2B5EF4-FFF2-40B4-BE49-F238E27FC236}">
                <a16:creationId xmlns:a16="http://schemas.microsoft.com/office/drawing/2014/main" id="{8EDA0445-6B09-5640-A72D-F3ABB1203B05}"/>
              </a:ext>
            </a:extLst>
          </p:cNvPr>
          <p:cNvSpPr>
            <a:spLocks noChangeShapeType="1"/>
          </p:cNvSpPr>
          <p:nvPr>
            <p:custDataLst>
              <p:tags r:id="rId63"/>
            </p:custDataLst>
          </p:nvPr>
        </p:nvSpPr>
        <p:spPr bwMode="auto">
          <a:xfrm>
            <a:off x="7966103" y="5368587"/>
            <a:ext cx="378622" cy="1"/>
          </a:xfrm>
          <a:prstGeom prst="line">
            <a:avLst/>
          </a:prstGeom>
          <a:noFill/>
          <a:ln w="28440">
            <a:solidFill>
              <a:schemeClr val="tx2"/>
            </a:solidFill>
            <a:miter lim="800000"/>
            <a:headEnd/>
            <a:tailEnd type="oval"/>
          </a:ln>
          <a:effectLst/>
        </p:spPr>
        <p:txBody>
          <a:bodyPr/>
          <a:lstStyle/>
          <a:p>
            <a:endParaRPr lang="en-US" dirty="0">
              <a:solidFill>
                <a:schemeClr val="tx2"/>
              </a:solidFill>
              <a:latin typeface="Calibri" pitchFamily="34" charset="0"/>
            </a:endParaRPr>
          </a:p>
        </p:txBody>
      </p:sp>
      <p:cxnSp>
        <p:nvCxnSpPr>
          <p:cNvPr id="114" name="Straight Connector 113">
            <a:extLst>
              <a:ext uri="{FF2B5EF4-FFF2-40B4-BE49-F238E27FC236}">
                <a16:creationId xmlns:a16="http://schemas.microsoft.com/office/drawing/2014/main" id="{789EA619-FEF1-3D4A-81EC-52879FC80065}"/>
              </a:ext>
            </a:extLst>
          </p:cNvPr>
          <p:cNvCxnSpPr/>
          <p:nvPr/>
        </p:nvCxnSpPr>
        <p:spPr>
          <a:xfrm>
            <a:off x="8334855" y="5074441"/>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5" name="Line 11">
            <a:extLst>
              <a:ext uri="{FF2B5EF4-FFF2-40B4-BE49-F238E27FC236}">
                <a16:creationId xmlns:a16="http://schemas.microsoft.com/office/drawing/2014/main" id="{8D54BE85-A00B-004B-A4A7-EF9A4A9C2884}"/>
              </a:ext>
            </a:extLst>
          </p:cNvPr>
          <p:cNvSpPr>
            <a:spLocks noChangeShapeType="1"/>
          </p:cNvSpPr>
          <p:nvPr>
            <p:custDataLst>
              <p:tags r:id="rId64"/>
            </p:custDataLst>
          </p:nvPr>
        </p:nvSpPr>
        <p:spPr bwMode="auto">
          <a:xfrm flipV="1">
            <a:off x="7966103" y="5063788"/>
            <a:ext cx="542406" cy="0"/>
          </a:xfrm>
          <a:prstGeom prst="line">
            <a:avLst/>
          </a:prstGeom>
          <a:noFill/>
          <a:ln w="28575">
            <a:solidFill>
              <a:schemeClr val="tx2"/>
            </a:solidFill>
            <a:miter lim="800000"/>
            <a:headEnd/>
            <a:tailEnd type="oval"/>
          </a:ln>
          <a:effectLst/>
        </p:spPr>
        <p:txBody>
          <a:bodyPr/>
          <a:lstStyle/>
          <a:p>
            <a:endParaRPr lang="en-US" dirty="0">
              <a:solidFill>
                <a:schemeClr val="tx2"/>
              </a:solidFill>
              <a:latin typeface="Calibri" pitchFamily="34" charset="0"/>
            </a:endParaRPr>
          </a:p>
        </p:txBody>
      </p:sp>
      <p:sp>
        <p:nvSpPr>
          <p:cNvPr id="116" name="Oval 115">
            <a:extLst>
              <a:ext uri="{FF2B5EF4-FFF2-40B4-BE49-F238E27FC236}">
                <a16:creationId xmlns:a16="http://schemas.microsoft.com/office/drawing/2014/main" id="{D0121F55-86CC-2E48-996B-442F7411FCA1}"/>
              </a:ext>
            </a:extLst>
          </p:cNvPr>
          <p:cNvSpPr/>
          <p:nvPr/>
        </p:nvSpPr>
        <p:spPr>
          <a:xfrm>
            <a:off x="7966103" y="2736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7" name="Oval 116">
            <a:extLst>
              <a:ext uri="{FF2B5EF4-FFF2-40B4-BE49-F238E27FC236}">
                <a16:creationId xmlns:a16="http://schemas.microsoft.com/office/drawing/2014/main" id="{7857749A-6CC4-034E-8AFA-C24AF8D1B3DC}"/>
              </a:ext>
            </a:extLst>
          </p:cNvPr>
          <p:cNvSpPr/>
          <p:nvPr/>
        </p:nvSpPr>
        <p:spPr>
          <a:xfrm>
            <a:off x="7966103" y="326591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8" name="Oval 117">
            <a:extLst>
              <a:ext uri="{FF2B5EF4-FFF2-40B4-BE49-F238E27FC236}">
                <a16:creationId xmlns:a16="http://schemas.microsoft.com/office/drawing/2014/main" id="{A64AC989-38FF-E945-B410-736152491E4C}"/>
              </a:ext>
            </a:extLst>
          </p:cNvPr>
          <p:cNvSpPr/>
          <p:nvPr/>
        </p:nvSpPr>
        <p:spPr>
          <a:xfrm>
            <a:off x="7974054" y="37204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 name="Oval 118">
            <a:extLst>
              <a:ext uri="{FF2B5EF4-FFF2-40B4-BE49-F238E27FC236}">
                <a16:creationId xmlns:a16="http://schemas.microsoft.com/office/drawing/2014/main" id="{ABFADC8E-7527-4140-8D26-7C1785D9BB22}"/>
              </a:ext>
            </a:extLst>
          </p:cNvPr>
          <p:cNvSpPr/>
          <p:nvPr/>
        </p:nvSpPr>
        <p:spPr>
          <a:xfrm>
            <a:off x="7981439" y="46411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0" name="Oval 119">
            <a:extLst>
              <a:ext uri="{FF2B5EF4-FFF2-40B4-BE49-F238E27FC236}">
                <a16:creationId xmlns:a16="http://schemas.microsoft.com/office/drawing/2014/main" id="{EF443766-36C1-C54C-B986-0699D601FCD8}"/>
              </a:ext>
            </a:extLst>
          </p:cNvPr>
          <p:cNvSpPr/>
          <p:nvPr/>
        </p:nvSpPr>
        <p:spPr>
          <a:xfrm>
            <a:off x="7981439" y="49078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1" name="Oval 120">
            <a:extLst>
              <a:ext uri="{FF2B5EF4-FFF2-40B4-BE49-F238E27FC236}">
                <a16:creationId xmlns:a16="http://schemas.microsoft.com/office/drawing/2014/main" id="{573DB79A-4760-F84E-ADD0-202A2DA8EA2B}"/>
              </a:ext>
            </a:extLst>
          </p:cNvPr>
          <p:cNvSpPr/>
          <p:nvPr/>
        </p:nvSpPr>
        <p:spPr>
          <a:xfrm>
            <a:off x="7981439" y="51364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2" name="Oval 121">
            <a:extLst>
              <a:ext uri="{FF2B5EF4-FFF2-40B4-BE49-F238E27FC236}">
                <a16:creationId xmlns:a16="http://schemas.microsoft.com/office/drawing/2014/main" id="{B1002BA9-1FE8-054E-BB26-D83B9214D3F8}"/>
              </a:ext>
            </a:extLst>
          </p:cNvPr>
          <p:cNvSpPr/>
          <p:nvPr/>
        </p:nvSpPr>
        <p:spPr>
          <a:xfrm>
            <a:off x="7989390" y="5473006"/>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3" name="Oval 122">
            <a:extLst>
              <a:ext uri="{FF2B5EF4-FFF2-40B4-BE49-F238E27FC236}">
                <a16:creationId xmlns:a16="http://schemas.microsoft.com/office/drawing/2014/main" id="{D8F6B1FD-8C9C-784E-A286-DB4BFE06FEEF}"/>
              </a:ext>
            </a:extLst>
          </p:cNvPr>
          <p:cNvSpPr/>
          <p:nvPr/>
        </p:nvSpPr>
        <p:spPr>
          <a:xfrm>
            <a:off x="7989391" y="5388854"/>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4" name="Oval 123">
            <a:extLst>
              <a:ext uri="{FF2B5EF4-FFF2-40B4-BE49-F238E27FC236}">
                <a16:creationId xmlns:a16="http://schemas.microsoft.com/office/drawing/2014/main" id="{D6EB6114-ED28-7448-AFB9-7E839CD413F9}"/>
              </a:ext>
            </a:extLst>
          </p:cNvPr>
          <p:cNvSpPr/>
          <p:nvPr/>
        </p:nvSpPr>
        <p:spPr>
          <a:xfrm>
            <a:off x="7981439" y="4488701"/>
            <a:ext cx="76200" cy="762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5" name="Line 7">
            <a:extLst>
              <a:ext uri="{FF2B5EF4-FFF2-40B4-BE49-F238E27FC236}">
                <a16:creationId xmlns:a16="http://schemas.microsoft.com/office/drawing/2014/main" id="{6C15CD9B-2863-3842-834D-1B5628F3E270}"/>
              </a:ext>
            </a:extLst>
          </p:cNvPr>
          <p:cNvSpPr>
            <a:spLocks noChangeShapeType="1"/>
          </p:cNvSpPr>
          <p:nvPr>
            <p:custDataLst>
              <p:tags r:id="rId65"/>
            </p:custDataLst>
          </p:nvPr>
        </p:nvSpPr>
        <p:spPr bwMode="auto">
          <a:xfrm>
            <a:off x="7128227" y="5063786"/>
            <a:ext cx="64642"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6" name="Line 7">
            <a:extLst>
              <a:ext uri="{FF2B5EF4-FFF2-40B4-BE49-F238E27FC236}">
                <a16:creationId xmlns:a16="http://schemas.microsoft.com/office/drawing/2014/main" id="{98738BD6-A23D-364E-877C-1E2A0FEF210B}"/>
              </a:ext>
            </a:extLst>
          </p:cNvPr>
          <p:cNvSpPr>
            <a:spLocks noChangeShapeType="1"/>
          </p:cNvSpPr>
          <p:nvPr>
            <p:custDataLst>
              <p:tags r:id="rId66"/>
            </p:custDataLst>
          </p:nvPr>
        </p:nvSpPr>
        <p:spPr bwMode="auto">
          <a:xfrm flipV="1">
            <a:off x="7505019" y="5853520"/>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7" name="Line 16">
            <a:extLst>
              <a:ext uri="{FF2B5EF4-FFF2-40B4-BE49-F238E27FC236}">
                <a16:creationId xmlns:a16="http://schemas.microsoft.com/office/drawing/2014/main" id="{6095E033-1DDB-7045-8519-6F697F979EF7}"/>
              </a:ext>
            </a:extLst>
          </p:cNvPr>
          <p:cNvSpPr>
            <a:spLocks noChangeShapeType="1"/>
          </p:cNvSpPr>
          <p:nvPr>
            <p:custDataLst>
              <p:tags r:id="rId67"/>
            </p:custDataLst>
          </p:nvPr>
        </p:nvSpPr>
        <p:spPr bwMode="auto">
          <a:xfrm rot="5400000" flipV="1">
            <a:off x="7191846" y="5552855"/>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128" name="Line 7">
            <a:extLst>
              <a:ext uri="{FF2B5EF4-FFF2-40B4-BE49-F238E27FC236}">
                <a16:creationId xmlns:a16="http://schemas.microsoft.com/office/drawing/2014/main" id="{F94EBE2F-3618-DD4A-9FD2-1C44F1296933}"/>
              </a:ext>
            </a:extLst>
          </p:cNvPr>
          <p:cNvSpPr>
            <a:spLocks noChangeShapeType="1"/>
          </p:cNvSpPr>
          <p:nvPr>
            <p:custDataLst>
              <p:tags r:id="rId68"/>
            </p:custDataLst>
          </p:nvPr>
        </p:nvSpPr>
        <p:spPr bwMode="auto">
          <a:xfrm flipV="1">
            <a:off x="7517265" y="4042145"/>
            <a:ext cx="159374" cy="2"/>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29" name="Line 16">
            <a:extLst>
              <a:ext uri="{FF2B5EF4-FFF2-40B4-BE49-F238E27FC236}">
                <a16:creationId xmlns:a16="http://schemas.microsoft.com/office/drawing/2014/main" id="{21C93B99-1E28-7348-8478-01C135692EFB}"/>
              </a:ext>
            </a:extLst>
          </p:cNvPr>
          <p:cNvSpPr>
            <a:spLocks noChangeShapeType="1"/>
          </p:cNvSpPr>
          <p:nvPr>
            <p:custDataLst>
              <p:tags r:id="rId69"/>
            </p:custDataLst>
          </p:nvPr>
        </p:nvSpPr>
        <p:spPr bwMode="auto">
          <a:xfrm rot="5400000" flipV="1">
            <a:off x="7204092" y="3741480"/>
            <a:ext cx="639157" cy="0"/>
          </a:xfrm>
          <a:prstGeom prst="line">
            <a:avLst/>
          </a:prstGeom>
          <a:noFill/>
          <a:ln w="28440">
            <a:solidFill>
              <a:schemeClr val="tx2"/>
            </a:solidFill>
            <a:miter lim="800000"/>
            <a:headEnd/>
            <a:tailEnd type="none"/>
          </a:ln>
          <a:effectLst/>
        </p:spPr>
        <p:txBody>
          <a:bodyPr/>
          <a:lstStyle/>
          <a:p>
            <a:endParaRPr lang="en-US" dirty="0">
              <a:solidFill>
                <a:schemeClr val="tx2"/>
              </a:solidFill>
              <a:latin typeface="Calibri" pitchFamily="34" charset="0"/>
            </a:endParaRPr>
          </a:p>
        </p:txBody>
      </p:sp>
      <p:sp>
        <p:nvSpPr>
          <p:cNvPr id="2" name="Rectangle 1">
            <a:extLst>
              <a:ext uri="{FF2B5EF4-FFF2-40B4-BE49-F238E27FC236}">
                <a16:creationId xmlns:a16="http://schemas.microsoft.com/office/drawing/2014/main" id="{5B5BE8B5-6DCF-494E-B213-AE3159638C04}"/>
              </a:ext>
            </a:extLst>
          </p:cNvPr>
          <p:cNvSpPr/>
          <p:nvPr/>
        </p:nvSpPr>
        <p:spPr>
          <a:xfrm>
            <a:off x="4124310" y="2708717"/>
            <a:ext cx="2070901" cy="830997"/>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p:txBody>
      </p:sp>
      <p:sp>
        <p:nvSpPr>
          <p:cNvPr id="145" name="Line 7">
            <a:extLst>
              <a:ext uri="{FF2B5EF4-FFF2-40B4-BE49-F238E27FC236}">
                <a16:creationId xmlns:a16="http://schemas.microsoft.com/office/drawing/2014/main" id="{6AE6335C-4C21-704E-B081-A72AEC1EC79A}"/>
              </a:ext>
            </a:extLst>
          </p:cNvPr>
          <p:cNvSpPr>
            <a:spLocks noChangeShapeType="1"/>
          </p:cNvSpPr>
          <p:nvPr>
            <p:custDataLst>
              <p:tags r:id="rId70"/>
            </p:custDataLst>
          </p:nvPr>
        </p:nvSpPr>
        <p:spPr bwMode="auto">
          <a:xfrm flipV="1">
            <a:off x="7607754" y="5257465"/>
            <a:ext cx="76200" cy="0"/>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p:sp>
        <p:nvSpPr>
          <p:cNvPr id="146" name="Line 7">
            <a:extLst>
              <a:ext uri="{FF2B5EF4-FFF2-40B4-BE49-F238E27FC236}">
                <a16:creationId xmlns:a16="http://schemas.microsoft.com/office/drawing/2014/main" id="{AED8D707-5339-7940-97C8-5AAAB4CD4DBB}"/>
              </a:ext>
            </a:extLst>
          </p:cNvPr>
          <p:cNvSpPr>
            <a:spLocks noChangeShapeType="1"/>
          </p:cNvSpPr>
          <p:nvPr>
            <p:custDataLst>
              <p:tags r:id="rId71"/>
            </p:custDataLst>
          </p:nvPr>
        </p:nvSpPr>
        <p:spPr bwMode="auto">
          <a:xfrm flipV="1">
            <a:off x="7524580" y="5632019"/>
            <a:ext cx="159374" cy="2"/>
          </a:xfrm>
          <a:prstGeom prst="line">
            <a:avLst/>
          </a:prstGeom>
          <a:noFill/>
          <a:ln w="28440">
            <a:solidFill>
              <a:schemeClr val="tx2"/>
            </a:solidFill>
            <a:miter lim="800000"/>
            <a:headEnd/>
            <a:tailEnd/>
          </a:ln>
          <a:effectLst/>
        </p:spPr>
        <p:txBody>
          <a:bodyPr/>
          <a:lstStyle/>
          <a:p>
            <a:endParaRPr lang="en-US" sz="1200" dirty="0">
              <a:solidFill>
                <a:schemeClr val="tx2"/>
              </a:solidFill>
              <a:latin typeface="+mn-lt"/>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A71ABFE0-C268-F54E-9628-562E5FC94C56}"/>
                  </a:ext>
                </a:extLst>
              </p:cNvPr>
              <p:cNvSpPr/>
              <p:nvPr/>
            </p:nvSpPr>
            <p:spPr>
              <a:xfrm>
                <a:off x="3784738" y="3539714"/>
                <a:ext cx="3342296" cy="1344022"/>
              </a:xfrm>
              <a:prstGeom prst="rect">
                <a:avLst/>
              </a:prstGeom>
            </p:spPr>
            <p:txBody>
              <a:bodyPr wrap="square">
                <a:spAutoFit/>
              </a:bodyPr>
              <a:lstStyle/>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AB</m:t>
                        </m:r>
                      </m:e>
                    </m:acc>
                  </m:oMath>
                </a14:m>
                <a:r>
                  <a:rPr lang="en-US" sz="1400" dirty="0">
                    <a:solidFill>
                      <a:schemeClr val="tx2"/>
                    </a:solidFill>
                  </a:rPr>
                  <a:t>C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ABC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(B </a:t>
                </a:r>
                <a:r>
                  <a:rPr lang="en-US" sz="1400" dirty="0">
                    <a:solidFill>
                      <a:schemeClr val="tx2"/>
                    </a:solidFill>
                    <a:sym typeface="Symbol"/>
                  </a:rPr>
                  <a:t> C) + A(</a:t>
                </a:r>
                <a14:m>
                  <m:oMath xmlns:m="http://schemas.openxmlformats.org/officeDocument/2006/math">
                    <m:acc>
                      <m:accPr>
                        <m:chr m:val="̅"/>
                        <m:ctrlPr>
                          <a:rPr lang="en-US" sz="1400" i="1">
                            <a:solidFill>
                              <a:schemeClr val="tx2"/>
                            </a:solidFill>
                            <a:latin typeface="Cambria Math" panose="02040503050406030204" pitchFamily="18" charset="0"/>
                            <a:sym typeface="Symbol"/>
                          </a:rPr>
                        </m:ctrlPr>
                      </m:accPr>
                      <m:e>
                        <m:r>
                          <m:rPr>
                            <m:sty m:val="p"/>
                          </m:rPr>
                          <a:rPr lang="en-US" sz="1400">
                            <a:solidFill>
                              <a:schemeClr val="tx2"/>
                            </a:solidFill>
                            <a:latin typeface="Cambria Math" panose="02040503050406030204" pitchFamily="18" charset="0"/>
                            <a:sym typeface="Symbol"/>
                          </a:rPr>
                          <m:t>B</m:t>
                        </m:r>
                        <m:r>
                          <a:rPr lang="en-US" sz="1400">
                            <a:solidFill>
                              <a:schemeClr val="tx2"/>
                            </a:solidFill>
                            <a:latin typeface="Cambria Math" panose="02040503050406030204" pitchFamily="18" charset="0"/>
                            <a:sym typeface="Symbol"/>
                          </a:rPr>
                          <m:t>  </m:t>
                        </m:r>
                        <m:r>
                          <m:rPr>
                            <m:sty m:val="p"/>
                          </m:rPr>
                          <a:rPr lang="en-US" sz="1400">
                            <a:solidFill>
                              <a:schemeClr val="tx2"/>
                            </a:solidFill>
                            <a:latin typeface="Cambria Math" panose="02040503050406030204" pitchFamily="18" charset="0"/>
                            <a:sym typeface="Symbol"/>
                          </a:rPr>
                          <m:t>C</m:t>
                        </m:r>
                      </m:e>
                    </m:acc>
                  </m:oMath>
                </a14:m>
                <a:r>
                  <a:rPr lang="en-US" sz="1400" dirty="0">
                    <a:solidFill>
                      <a:schemeClr val="tx2"/>
                    </a:solidFill>
                  </a:rPr>
                  <a:t>)</a:t>
                </a:r>
              </a:p>
              <a:p>
                <a:pPr>
                  <a:spcBef>
                    <a:spcPct val="20000"/>
                  </a:spcBef>
                  <a:buClr>
                    <a:schemeClr val="accent5">
                      <a:lumMod val="60000"/>
                      <a:lumOff val="40000"/>
                    </a:schemeClr>
                  </a:buClr>
                </a:pPr>
                <a:r>
                  <a:rPr lang="en-US" sz="1400" dirty="0">
                    <a:solidFill>
                      <a:schemeClr val="accent5"/>
                    </a:solidFill>
                  </a:rPr>
                  <a:t>S = A </a:t>
                </a:r>
                <a:r>
                  <a:rPr lang="en-US" sz="1400" dirty="0">
                    <a:solidFill>
                      <a:schemeClr val="accent5"/>
                    </a:solidFill>
                    <a:sym typeface="Symbol"/>
                  </a:rPr>
                  <a:t> </a:t>
                </a:r>
                <a:r>
                  <a:rPr lang="en-US" sz="1400" dirty="0">
                    <a:solidFill>
                      <a:schemeClr val="accent5"/>
                    </a:solidFill>
                  </a:rPr>
                  <a:t>(B </a:t>
                </a:r>
                <a:r>
                  <a:rPr lang="en-US" sz="1400" dirty="0">
                    <a:solidFill>
                      <a:schemeClr val="accent5"/>
                    </a:solidFill>
                    <a:sym typeface="Symbol"/>
                  </a:rPr>
                  <a:t> C)</a:t>
                </a:r>
              </a:p>
              <a:p>
                <a:pPr>
                  <a:spcBef>
                    <a:spcPct val="20000"/>
                  </a:spcBef>
                  <a:buClr>
                    <a:schemeClr val="accent5">
                      <a:lumMod val="60000"/>
                      <a:lumOff val="40000"/>
                    </a:schemeClr>
                  </a:buClr>
                </a:pPr>
                <a:endParaRPr lang="en-US" sz="1400" dirty="0">
                  <a:solidFill>
                    <a:srgbClr val="00B0F0"/>
                  </a:solidFill>
                  <a:latin typeface="+mj-lt"/>
                </a:endParaRPr>
              </a:p>
            </p:txBody>
          </p:sp>
        </mc:Choice>
        <mc:Fallback>
          <p:sp>
            <p:nvSpPr>
              <p:cNvPr id="7" name="Rectangle 6">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1344022"/>
              </a:xfrm>
              <a:prstGeom prst="rect">
                <a:avLst/>
              </a:prstGeom>
              <a:blipFill>
                <a:blip r:embed="rId73"/>
                <a:stretch>
                  <a:fillRect l="-547" t="-909"/>
                </a:stretch>
              </a:blipFill>
            </p:spPr>
            <p:txBody>
              <a:bodyPr/>
              <a:lstStyle/>
              <a:p>
                <a:r>
                  <a:rPr lang="en-US">
                    <a:noFill/>
                  </a:rPr>
                  <a:t> </a:t>
                </a:r>
              </a:p>
            </p:txBody>
          </p:sp>
        </mc:Fallback>
      </mc:AlternateContent>
      <p:graphicFrame>
        <p:nvGraphicFramePr>
          <p:cNvPr id="170" name="Table 169">
            <a:extLst>
              <a:ext uri="{FF2B5EF4-FFF2-40B4-BE49-F238E27FC236}">
                <a16:creationId xmlns:a16="http://schemas.microsoft.com/office/drawing/2014/main" id="{BBCC0890-24AF-A74D-87E5-AE1F8CA61876}"/>
              </a:ext>
            </a:extLst>
          </p:cNvPr>
          <p:cNvGraphicFramePr>
            <a:graphicFrameLocks noGrp="1"/>
          </p:cNvGraphicFramePr>
          <p:nvPr>
            <p:extLst>
              <p:ext uri="{D42A27DB-BD31-4B8C-83A1-F6EECF244321}">
                <p14:modId xmlns:p14="http://schemas.microsoft.com/office/powerpoint/2010/main" val="447209454"/>
              </p:ext>
            </p:extLst>
          </p:nvPr>
        </p:nvGraphicFramePr>
        <p:xfrm>
          <a:off x="4589714" y="5297588"/>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1" name="Text Box 108">
            <a:extLst>
              <a:ext uri="{FF2B5EF4-FFF2-40B4-BE49-F238E27FC236}">
                <a16:creationId xmlns:a16="http://schemas.microsoft.com/office/drawing/2014/main" id="{9644CF8B-1B6E-9140-A98E-56811BB9F92D}"/>
              </a:ext>
            </a:extLst>
          </p:cNvPr>
          <p:cNvSpPr txBox="1">
            <a:spLocks noChangeArrowheads="1"/>
          </p:cNvSpPr>
          <p:nvPr/>
        </p:nvSpPr>
        <p:spPr bwMode="auto">
          <a:xfrm>
            <a:off x="4628359" y="5041103"/>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2" name="Line 107">
            <a:extLst>
              <a:ext uri="{FF2B5EF4-FFF2-40B4-BE49-F238E27FC236}">
                <a16:creationId xmlns:a16="http://schemas.microsoft.com/office/drawing/2014/main" id="{84098B02-80AC-6148-A38A-7AAD797AF8D9}"/>
              </a:ext>
            </a:extLst>
          </p:cNvPr>
          <p:cNvSpPr>
            <a:spLocks noChangeShapeType="1"/>
          </p:cNvSpPr>
          <p:nvPr/>
        </p:nvSpPr>
        <p:spPr bwMode="auto">
          <a:xfrm flipH="1" flipV="1">
            <a:off x="4428866" y="5136966"/>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73" name="Text Box 115">
            <a:extLst>
              <a:ext uri="{FF2B5EF4-FFF2-40B4-BE49-F238E27FC236}">
                <a16:creationId xmlns:a16="http://schemas.microsoft.com/office/drawing/2014/main" id="{1F88EBD6-6618-C84B-BBEE-2788A6086C08}"/>
              </a:ext>
            </a:extLst>
          </p:cNvPr>
          <p:cNvSpPr txBox="1">
            <a:spLocks noChangeArrowheads="1"/>
          </p:cNvSpPr>
          <p:nvPr/>
        </p:nvSpPr>
        <p:spPr bwMode="auto">
          <a:xfrm>
            <a:off x="4397131" y="4926901"/>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74" name="Text Box 115">
            <a:extLst>
              <a:ext uri="{FF2B5EF4-FFF2-40B4-BE49-F238E27FC236}">
                <a16:creationId xmlns:a16="http://schemas.microsoft.com/office/drawing/2014/main" id="{02B4B9DB-DE47-644D-B942-86AA2CAE91FD}"/>
              </a:ext>
            </a:extLst>
          </p:cNvPr>
          <p:cNvSpPr txBox="1">
            <a:spLocks noChangeArrowheads="1"/>
          </p:cNvSpPr>
          <p:nvPr/>
        </p:nvSpPr>
        <p:spPr bwMode="auto">
          <a:xfrm>
            <a:off x="4165594" y="5123385"/>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75" name="Text Box 108">
            <a:extLst>
              <a:ext uri="{FF2B5EF4-FFF2-40B4-BE49-F238E27FC236}">
                <a16:creationId xmlns:a16="http://schemas.microsoft.com/office/drawing/2014/main" id="{6988A171-B71E-9B4E-96C7-4F2C04B2640E}"/>
              </a:ext>
            </a:extLst>
          </p:cNvPr>
          <p:cNvSpPr txBox="1">
            <a:spLocks noChangeArrowheads="1"/>
          </p:cNvSpPr>
          <p:nvPr/>
        </p:nvSpPr>
        <p:spPr bwMode="auto">
          <a:xfrm>
            <a:off x="4344226" y="5290816"/>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76" name="Rectangle 175">
            <a:extLst>
              <a:ext uri="{FF2B5EF4-FFF2-40B4-BE49-F238E27FC236}">
                <a16:creationId xmlns:a16="http://schemas.microsoft.com/office/drawing/2014/main" id="{A6A22E08-8DF1-EE42-8DDE-994B1DC57722}"/>
              </a:ext>
            </a:extLst>
          </p:cNvPr>
          <p:cNvSpPr/>
          <p:nvPr/>
        </p:nvSpPr>
        <p:spPr>
          <a:xfrm>
            <a:off x="3753412" y="5290816"/>
            <a:ext cx="389850" cy="461665"/>
          </a:xfrm>
          <a:prstGeom prst="rect">
            <a:avLst/>
          </a:prstGeom>
        </p:spPr>
        <p:txBody>
          <a:bodyPr wrap="none">
            <a:spAutoFit/>
          </a:bodyPr>
          <a:lstStyle/>
          <a:p>
            <a:r>
              <a:rPr lang="en-US" dirty="0">
                <a:solidFill>
                  <a:schemeClr val="tx2"/>
                </a:solidFill>
                <a:latin typeface="+mj-lt"/>
              </a:rPr>
              <a:t>S</a:t>
            </a:r>
            <a:endParaRPr lang="en-US" dirty="0">
              <a:latin typeface="+mj-lt"/>
            </a:endParaRPr>
          </a:p>
        </p:txBody>
      </p:sp>
      <p:graphicFrame>
        <p:nvGraphicFramePr>
          <p:cNvPr id="177" name="Table 176">
            <a:extLst>
              <a:ext uri="{FF2B5EF4-FFF2-40B4-BE49-F238E27FC236}">
                <a16:creationId xmlns:a16="http://schemas.microsoft.com/office/drawing/2014/main" id="{639B4B91-92BE-0E4C-B19A-2521F5D7023E}"/>
              </a:ext>
            </a:extLst>
          </p:cNvPr>
          <p:cNvGraphicFramePr>
            <a:graphicFrameLocks noGrp="1"/>
          </p:cNvGraphicFramePr>
          <p:nvPr/>
        </p:nvGraphicFramePr>
        <p:xfrm>
          <a:off x="4591107" y="6200883"/>
          <a:ext cx="1664348" cy="502920"/>
        </p:xfrm>
        <a:graphic>
          <a:graphicData uri="http://schemas.openxmlformats.org/drawingml/2006/table">
            <a:tbl>
              <a:tblPr firstRow="1" bandRow="1">
                <a:tableStyleId>{073A0DAA-6AF3-43AB-8588-CEC1D06C72B9}</a:tableStyleId>
              </a:tblPr>
              <a:tblGrid>
                <a:gridCol w="416087">
                  <a:extLst>
                    <a:ext uri="{9D8B030D-6E8A-4147-A177-3AD203B41FA5}">
                      <a16:colId xmlns:a16="http://schemas.microsoft.com/office/drawing/2014/main" val="601304409"/>
                    </a:ext>
                  </a:extLst>
                </a:gridCol>
                <a:gridCol w="416087">
                  <a:extLst>
                    <a:ext uri="{9D8B030D-6E8A-4147-A177-3AD203B41FA5}">
                      <a16:colId xmlns:a16="http://schemas.microsoft.com/office/drawing/2014/main" val="1137072222"/>
                    </a:ext>
                  </a:extLst>
                </a:gridCol>
                <a:gridCol w="416087">
                  <a:extLst>
                    <a:ext uri="{9D8B030D-6E8A-4147-A177-3AD203B41FA5}">
                      <a16:colId xmlns:a16="http://schemas.microsoft.com/office/drawing/2014/main" val="2609379581"/>
                    </a:ext>
                  </a:extLst>
                </a:gridCol>
                <a:gridCol w="416087">
                  <a:extLst>
                    <a:ext uri="{9D8B030D-6E8A-4147-A177-3AD203B41FA5}">
                      <a16:colId xmlns:a16="http://schemas.microsoft.com/office/drawing/2014/main" val="2560769099"/>
                    </a:ext>
                  </a:extLst>
                </a:gridCol>
              </a:tblGrid>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3570618"/>
                  </a:ext>
                </a:extLst>
              </a:tr>
              <a:tr h="242119">
                <a:tc>
                  <a:txBody>
                    <a:bodyPr/>
                    <a:lstStyle/>
                    <a:p>
                      <a:pPr algn="ctr"/>
                      <a:r>
                        <a:rPr lang="en-US" sz="1050" b="1" dirty="0">
                          <a:solidFill>
                            <a:schemeClr val="accent5"/>
                          </a:solidFill>
                        </a:rPr>
                        <a:t>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050" b="1" dirty="0">
                          <a:solidFill>
                            <a:schemeClr val="accent5"/>
                          </a:solidFill>
                        </a:rPr>
                        <a:t>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98332586"/>
                  </a:ext>
                </a:extLst>
              </a:tr>
            </a:tbl>
          </a:graphicData>
        </a:graphic>
      </p:graphicFrame>
      <p:sp>
        <p:nvSpPr>
          <p:cNvPr id="178" name="Text Box 108">
            <a:extLst>
              <a:ext uri="{FF2B5EF4-FFF2-40B4-BE49-F238E27FC236}">
                <a16:creationId xmlns:a16="http://schemas.microsoft.com/office/drawing/2014/main" id="{7C525C2C-18A5-104E-BB44-575D310CF9B2}"/>
              </a:ext>
            </a:extLst>
          </p:cNvPr>
          <p:cNvSpPr txBox="1">
            <a:spLocks noChangeArrowheads="1"/>
          </p:cNvSpPr>
          <p:nvPr/>
        </p:nvSpPr>
        <p:spPr bwMode="auto">
          <a:xfrm>
            <a:off x="4629752" y="5944398"/>
            <a:ext cx="1588705" cy="2769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00     01      11      10</a:t>
            </a:r>
          </a:p>
        </p:txBody>
      </p:sp>
      <p:sp>
        <p:nvSpPr>
          <p:cNvPr id="179" name="Line 107">
            <a:extLst>
              <a:ext uri="{FF2B5EF4-FFF2-40B4-BE49-F238E27FC236}">
                <a16:creationId xmlns:a16="http://schemas.microsoft.com/office/drawing/2014/main" id="{BA46E546-8132-934E-9883-ED592DA58772}"/>
              </a:ext>
            </a:extLst>
          </p:cNvPr>
          <p:cNvSpPr>
            <a:spLocks noChangeShapeType="1"/>
          </p:cNvSpPr>
          <p:nvPr/>
        </p:nvSpPr>
        <p:spPr bwMode="auto">
          <a:xfrm flipH="1" flipV="1">
            <a:off x="4430259" y="6040261"/>
            <a:ext cx="164059" cy="1606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ln>
                <a:solidFill>
                  <a:schemeClr val="tx2"/>
                </a:solidFill>
              </a:ln>
              <a:solidFill>
                <a:srgbClr val="FFFFFF"/>
              </a:solidFill>
            </a:endParaRPr>
          </a:p>
        </p:txBody>
      </p:sp>
      <p:sp>
        <p:nvSpPr>
          <p:cNvPr id="180" name="Text Box 115">
            <a:extLst>
              <a:ext uri="{FF2B5EF4-FFF2-40B4-BE49-F238E27FC236}">
                <a16:creationId xmlns:a16="http://schemas.microsoft.com/office/drawing/2014/main" id="{1324DFE3-D874-7345-9C0D-6C047E7EE520}"/>
              </a:ext>
            </a:extLst>
          </p:cNvPr>
          <p:cNvSpPr txBox="1">
            <a:spLocks noChangeArrowheads="1"/>
          </p:cNvSpPr>
          <p:nvPr/>
        </p:nvSpPr>
        <p:spPr bwMode="auto">
          <a:xfrm>
            <a:off x="4398524" y="5830196"/>
            <a:ext cx="373820"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solidFill>
                  <a:schemeClr val="tx2"/>
                </a:solidFill>
                <a:latin typeface="+mn-lt"/>
              </a:rPr>
              <a:t>AB</a:t>
            </a:r>
          </a:p>
        </p:txBody>
      </p:sp>
      <p:sp>
        <p:nvSpPr>
          <p:cNvPr id="181" name="Text Box 115">
            <a:extLst>
              <a:ext uri="{FF2B5EF4-FFF2-40B4-BE49-F238E27FC236}">
                <a16:creationId xmlns:a16="http://schemas.microsoft.com/office/drawing/2014/main" id="{AE16A4DF-2A7F-DC49-819F-DBA7898B0887}"/>
              </a:ext>
            </a:extLst>
          </p:cNvPr>
          <p:cNvSpPr txBox="1">
            <a:spLocks noChangeArrowheads="1"/>
          </p:cNvSpPr>
          <p:nvPr/>
        </p:nvSpPr>
        <p:spPr bwMode="auto">
          <a:xfrm>
            <a:off x="4166987" y="6026680"/>
            <a:ext cx="360996" cy="2616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err="1">
                <a:solidFill>
                  <a:schemeClr val="tx2"/>
                </a:solidFill>
                <a:latin typeface="+mn-lt"/>
              </a:rPr>
              <a:t>C</a:t>
            </a:r>
            <a:r>
              <a:rPr lang="en-US" sz="1100" baseline="-25000" dirty="0" err="1">
                <a:solidFill>
                  <a:schemeClr val="tx2"/>
                </a:solidFill>
                <a:latin typeface="+mn-lt"/>
              </a:rPr>
              <a:t>in</a:t>
            </a:r>
            <a:endParaRPr lang="en-US" sz="1100" baseline="-25000" dirty="0">
              <a:solidFill>
                <a:schemeClr val="tx2"/>
              </a:solidFill>
              <a:latin typeface="+mn-lt"/>
            </a:endParaRPr>
          </a:p>
        </p:txBody>
      </p:sp>
      <p:sp>
        <p:nvSpPr>
          <p:cNvPr id="182" name="Text Box 108">
            <a:extLst>
              <a:ext uri="{FF2B5EF4-FFF2-40B4-BE49-F238E27FC236}">
                <a16:creationId xmlns:a16="http://schemas.microsoft.com/office/drawing/2014/main" id="{2AEC4AA0-6D19-BF49-B0EF-AB2FF6E75D1B}"/>
              </a:ext>
            </a:extLst>
          </p:cNvPr>
          <p:cNvSpPr txBox="1">
            <a:spLocks noChangeArrowheads="1"/>
          </p:cNvSpPr>
          <p:nvPr/>
        </p:nvSpPr>
        <p:spPr bwMode="auto">
          <a:xfrm>
            <a:off x="4345619" y="6194111"/>
            <a:ext cx="26962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chemeClr val="tx2"/>
                </a:solidFill>
                <a:latin typeface="+mn-lt"/>
              </a:rPr>
              <a:t>0</a:t>
            </a:r>
          </a:p>
          <a:p>
            <a:r>
              <a:rPr lang="en-US" sz="1200" dirty="0">
                <a:solidFill>
                  <a:schemeClr val="tx2"/>
                </a:solidFill>
                <a:latin typeface="+mn-lt"/>
              </a:rPr>
              <a:t>1</a:t>
            </a:r>
          </a:p>
        </p:txBody>
      </p:sp>
      <p:sp>
        <p:nvSpPr>
          <p:cNvPr id="183" name="Rectangle 182">
            <a:extLst>
              <a:ext uri="{FF2B5EF4-FFF2-40B4-BE49-F238E27FC236}">
                <a16:creationId xmlns:a16="http://schemas.microsoft.com/office/drawing/2014/main" id="{1D38AA24-92D2-2749-A4E1-40DFE3DF3249}"/>
              </a:ext>
            </a:extLst>
          </p:cNvPr>
          <p:cNvSpPr/>
          <p:nvPr/>
        </p:nvSpPr>
        <p:spPr>
          <a:xfrm>
            <a:off x="3754805" y="6194111"/>
            <a:ext cx="644728" cy="461665"/>
          </a:xfrm>
          <a:prstGeom prst="rect">
            <a:avLst/>
          </a:prstGeom>
        </p:spPr>
        <p:txBody>
          <a:bodyPr wrap="none">
            <a:spAutoFit/>
          </a:bodyPr>
          <a:lstStyle/>
          <a:p>
            <a:r>
              <a:rPr lang="en-US" dirty="0" err="1">
                <a:solidFill>
                  <a:schemeClr val="tx2"/>
                </a:solidFill>
                <a:latin typeface="+mj-lt"/>
              </a:rPr>
              <a:t>C</a:t>
            </a:r>
            <a:r>
              <a:rPr lang="en-US" sz="2000" baseline="-25000" dirty="0" err="1">
                <a:solidFill>
                  <a:schemeClr val="tx2"/>
                </a:solidFill>
                <a:latin typeface="+mj-lt"/>
              </a:rPr>
              <a:t>out</a:t>
            </a:r>
            <a:endParaRPr lang="en-US" baseline="-25000" dirty="0">
              <a:latin typeface="+mj-lt"/>
            </a:endParaRPr>
          </a:p>
        </p:txBody>
      </p:sp>
      <p:sp>
        <p:nvSpPr>
          <p:cNvPr id="184" name="AutoShape 113">
            <a:extLst>
              <a:ext uri="{FF2B5EF4-FFF2-40B4-BE49-F238E27FC236}">
                <a16:creationId xmlns:a16="http://schemas.microsoft.com/office/drawing/2014/main" id="{24070BE1-4992-FA41-9214-6C9841974A74}"/>
              </a:ext>
            </a:extLst>
          </p:cNvPr>
          <p:cNvSpPr>
            <a:spLocks noChangeArrowheads="1"/>
          </p:cNvSpPr>
          <p:nvPr/>
        </p:nvSpPr>
        <p:spPr bwMode="auto">
          <a:xfrm>
            <a:off x="5055521" y="5273883"/>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5" name="AutoShape 113">
            <a:extLst>
              <a:ext uri="{FF2B5EF4-FFF2-40B4-BE49-F238E27FC236}">
                <a16:creationId xmlns:a16="http://schemas.microsoft.com/office/drawing/2014/main" id="{A54A467F-936B-D54A-A72C-27C09BC146CB}"/>
              </a:ext>
            </a:extLst>
          </p:cNvPr>
          <p:cNvSpPr>
            <a:spLocks noChangeArrowheads="1"/>
          </p:cNvSpPr>
          <p:nvPr/>
        </p:nvSpPr>
        <p:spPr bwMode="auto">
          <a:xfrm>
            <a:off x="4658567" y="5528680"/>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6" name="AutoShape 113">
            <a:extLst>
              <a:ext uri="{FF2B5EF4-FFF2-40B4-BE49-F238E27FC236}">
                <a16:creationId xmlns:a16="http://schemas.microsoft.com/office/drawing/2014/main" id="{D14BC727-4098-DB43-A706-5320CDA80D2A}"/>
              </a:ext>
            </a:extLst>
          </p:cNvPr>
          <p:cNvSpPr>
            <a:spLocks noChangeArrowheads="1"/>
          </p:cNvSpPr>
          <p:nvPr/>
        </p:nvSpPr>
        <p:spPr bwMode="auto">
          <a:xfrm>
            <a:off x="5473341" y="5528680"/>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7" name="AutoShape 113">
            <a:extLst>
              <a:ext uri="{FF2B5EF4-FFF2-40B4-BE49-F238E27FC236}">
                <a16:creationId xmlns:a16="http://schemas.microsoft.com/office/drawing/2014/main" id="{470A4D72-740F-B14F-BA45-9334296AAB87}"/>
              </a:ext>
            </a:extLst>
          </p:cNvPr>
          <p:cNvSpPr>
            <a:spLocks noChangeArrowheads="1"/>
          </p:cNvSpPr>
          <p:nvPr/>
        </p:nvSpPr>
        <p:spPr bwMode="auto">
          <a:xfrm>
            <a:off x="5907603" y="5282581"/>
            <a:ext cx="304800" cy="301752"/>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8" name="AutoShape 113">
            <a:extLst>
              <a:ext uri="{FF2B5EF4-FFF2-40B4-BE49-F238E27FC236}">
                <a16:creationId xmlns:a16="http://schemas.microsoft.com/office/drawing/2014/main" id="{A2E16EB2-D8CA-8D4D-8399-908459306C8A}"/>
              </a:ext>
            </a:extLst>
          </p:cNvPr>
          <p:cNvSpPr>
            <a:spLocks noChangeArrowheads="1"/>
          </p:cNvSpPr>
          <p:nvPr/>
        </p:nvSpPr>
        <p:spPr bwMode="auto">
          <a:xfrm>
            <a:off x="5469026" y="6435758"/>
            <a:ext cx="748037" cy="274817"/>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89" name="AutoShape 113">
            <a:extLst>
              <a:ext uri="{FF2B5EF4-FFF2-40B4-BE49-F238E27FC236}">
                <a16:creationId xmlns:a16="http://schemas.microsoft.com/office/drawing/2014/main" id="{256D4E77-4AE7-974A-B05E-6E2C5858C0E2}"/>
              </a:ext>
            </a:extLst>
          </p:cNvPr>
          <p:cNvSpPr>
            <a:spLocks noChangeArrowheads="1"/>
          </p:cNvSpPr>
          <p:nvPr/>
        </p:nvSpPr>
        <p:spPr bwMode="auto">
          <a:xfrm rot="16200000">
            <a:off x="5282224" y="6369282"/>
            <a:ext cx="675361" cy="301752"/>
          </a:xfrm>
          <a:prstGeom prst="roundRect">
            <a:avLst>
              <a:gd name="adj" fmla="val 24243"/>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
        <p:nvSpPr>
          <p:cNvPr id="141" name="AutoShape 113">
            <a:extLst>
              <a:ext uri="{FF2B5EF4-FFF2-40B4-BE49-F238E27FC236}">
                <a16:creationId xmlns:a16="http://schemas.microsoft.com/office/drawing/2014/main" id="{A2E16EB2-D8CA-8D4D-8399-908459306C8A}"/>
              </a:ext>
            </a:extLst>
          </p:cNvPr>
          <p:cNvSpPr>
            <a:spLocks noChangeArrowheads="1"/>
          </p:cNvSpPr>
          <p:nvPr/>
        </p:nvSpPr>
        <p:spPr bwMode="auto">
          <a:xfrm>
            <a:off x="5021352" y="6440390"/>
            <a:ext cx="748037" cy="274817"/>
          </a:xfrm>
          <a:prstGeom prst="roundRect">
            <a:avLst>
              <a:gd name="adj" fmla="val 16667"/>
            </a:avLst>
          </a:prstGeom>
          <a:solidFill>
            <a:srgbClr val="99CCFF">
              <a:alpha val="45000"/>
            </a:srgbClr>
          </a:solidFill>
          <a:ln w="254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FFFFFF"/>
              </a:solidFill>
            </a:endParaRPr>
          </a:p>
        </p:txBody>
      </p:sp>
    </p:spTree>
    <p:extLst>
      <p:ext uri="{BB962C8B-B14F-4D97-AF65-F5344CB8AC3E}">
        <p14:creationId xmlns:p14="http://schemas.microsoft.com/office/powerpoint/2010/main" val="263151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dirty="0"/>
              <a:t>1-bit 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35</a:t>
            </a:fld>
            <a:endParaRPr lang="en-US" dirty="0"/>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0"/>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44" name="TextBox 43">
            <a:extLst>
              <a:ext uri="{FF2B5EF4-FFF2-40B4-BE49-F238E27FC236}">
                <a16:creationId xmlns:a16="http://schemas.microsoft.com/office/drawing/2014/main" id="{79E00220-D841-7844-83C9-63EE344E1E6E}"/>
              </a:ext>
            </a:extLst>
          </p:cNvPr>
          <p:cNvSpPr txBox="1"/>
          <p:nvPr/>
        </p:nvSpPr>
        <p:spPr bwMode="auto">
          <a:xfrm flipH="1">
            <a:off x="7127099" y="4648861"/>
            <a:ext cx="276335"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S</a:t>
            </a: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sp>
        <p:nvSpPr>
          <p:cNvPr id="48" name="Line 7">
            <a:extLst>
              <a:ext uri="{FF2B5EF4-FFF2-40B4-BE49-F238E27FC236}">
                <a16:creationId xmlns:a16="http://schemas.microsoft.com/office/drawing/2014/main" id="{C8425582-8917-7748-83EF-98C5D9C97A5A}"/>
              </a:ext>
            </a:extLst>
          </p:cNvPr>
          <p:cNvSpPr>
            <a:spLocks noChangeShapeType="1"/>
          </p:cNvSpPr>
          <p:nvPr>
            <p:custDataLst>
              <p:tags r:id="rId11"/>
            </p:custDataLst>
          </p:nvPr>
        </p:nvSpPr>
        <p:spPr bwMode="auto">
          <a:xfrm>
            <a:off x="6944703" y="3269501"/>
            <a:ext cx="279413" cy="0"/>
          </a:xfrm>
          <a:prstGeom prst="line">
            <a:avLst/>
          </a:prstGeom>
          <a:noFill/>
          <a:ln w="28440">
            <a:solidFill>
              <a:schemeClr val="tx2"/>
            </a:solidFill>
            <a:miter lim="800000"/>
            <a:headEnd/>
            <a:tailEnd/>
          </a:ln>
          <a:effectLst/>
        </p:spPr>
        <p:txBody>
          <a:bodyPr/>
          <a:lstStyle/>
          <a:p>
            <a:endParaRPr lang="en-US" dirty="0">
              <a:solidFill>
                <a:schemeClr val="tx2"/>
              </a:solidFill>
              <a:latin typeface="Calibri" pitchFamily="34" charset="0"/>
            </a:endParaRPr>
          </a:p>
        </p:txBody>
      </p:sp>
      <p:sp>
        <p:nvSpPr>
          <p:cNvPr id="142" name="Line 6">
            <a:extLst>
              <a:ext uri="{FF2B5EF4-FFF2-40B4-BE49-F238E27FC236}">
                <a16:creationId xmlns:a16="http://schemas.microsoft.com/office/drawing/2014/main" id="{593EFC36-9DFC-E949-9866-3A2566572024}"/>
              </a:ext>
            </a:extLst>
          </p:cNvPr>
          <p:cNvSpPr>
            <a:spLocks noChangeShapeType="1"/>
          </p:cNvSpPr>
          <p:nvPr>
            <p:custDataLst>
              <p:tags r:id="rId12"/>
            </p:custDataLst>
          </p:nvPr>
        </p:nvSpPr>
        <p:spPr bwMode="auto">
          <a:xfrm>
            <a:off x="8001605" y="2812301"/>
            <a:ext cx="373754"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143" name="AutoShape 4">
            <a:extLst>
              <a:ext uri="{FF2B5EF4-FFF2-40B4-BE49-F238E27FC236}">
                <a16:creationId xmlns:a16="http://schemas.microsoft.com/office/drawing/2014/main" id="{CCA75405-5BAC-D64F-9189-712AEC066CD8}"/>
              </a:ext>
            </a:extLst>
          </p:cNvPr>
          <p:cNvSpPr>
            <a:spLocks noChangeArrowheads="1"/>
          </p:cNvSpPr>
          <p:nvPr>
            <p:custDataLst>
              <p:tags r:id="rId13"/>
            </p:custDataLst>
          </p:nvPr>
        </p:nvSpPr>
        <p:spPr bwMode="auto">
          <a:xfrm flipH="1">
            <a:off x="7685122" y="2744644"/>
            <a:ext cx="316483" cy="332245"/>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44" name="Line 7">
            <a:extLst>
              <a:ext uri="{FF2B5EF4-FFF2-40B4-BE49-F238E27FC236}">
                <a16:creationId xmlns:a16="http://schemas.microsoft.com/office/drawing/2014/main" id="{0157448F-8459-0B4F-9426-1F94F3C62412}"/>
              </a:ext>
            </a:extLst>
          </p:cNvPr>
          <p:cNvSpPr>
            <a:spLocks noChangeShapeType="1"/>
          </p:cNvSpPr>
          <p:nvPr>
            <p:custDataLst>
              <p:tags r:id="rId14"/>
            </p:custDataLst>
          </p:nvPr>
        </p:nvSpPr>
        <p:spPr bwMode="auto">
          <a:xfrm>
            <a:off x="7607334" y="2905283"/>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47" name="AutoShape 4">
            <a:extLst>
              <a:ext uri="{FF2B5EF4-FFF2-40B4-BE49-F238E27FC236}">
                <a16:creationId xmlns:a16="http://schemas.microsoft.com/office/drawing/2014/main" id="{87AF6348-9E04-A241-BECB-23293BEDB1DD}"/>
              </a:ext>
            </a:extLst>
          </p:cNvPr>
          <p:cNvSpPr>
            <a:spLocks noChangeArrowheads="1"/>
          </p:cNvSpPr>
          <p:nvPr>
            <p:custDataLst>
              <p:tags r:id="rId15"/>
            </p:custDataLst>
          </p:nvPr>
        </p:nvSpPr>
        <p:spPr bwMode="auto">
          <a:xfrm flipH="1">
            <a:off x="7685124" y="3142732"/>
            <a:ext cx="314894" cy="304800"/>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48" name="Line 6">
            <a:extLst>
              <a:ext uri="{FF2B5EF4-FFF2-40B4-BE49-F238E27FC236}">
                <a16:creationId xmlns:a16="http://schemas.microsoft.com/office/drawing/2014/main" id="{106A2692-3422-E045-970D-898E4259084B}"/>
              </a:ext>
            </a:extLst>
          </p:cNvPr>
          <p:cNvSpPr>
            <a:spLocks noChangeShapeType="1"/>
          </p:cNvSpPr>
          <p:nvPr>
            <p:custDataLst>
              <p:tags r:id="rId16"/>
            </p:custDataLst>
          </p:nvPr>
        </p:nvSpPr>
        <p:spPr bwMode="auto">
          <a:xfrm>
            <a:off x="7991734" y="3218931"/>
            <a:ext cx="378622" cy="1"/>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149" name="Line 7">
            <a:extLst>
              <a:ext uri="{FF2B5EF4-FFF2-40B4-BE49-F238E27FC236}">
                <a16:creationId xmlns:a16="http://schemas.microsoft.com/office/drawing/2014/main" id="{85AA4543-63F2-6745-9159-AAB3190C6C28}"/>
              </a:ext>
            </a:extLst>
          </p:cNvPr>
          <p:cNvSpPr>
            <a:spLocks noChangeShapeType="1"/>
          </p:cNvSpPr>
          <p:nvPr>
            <p:custDataLst>
              <p:tags r:id="rId17"/>
            </p:custDataLst>
          </p:nvPr>
        </p:nvSpPr>
        <p:spPr bwMode="auto">
          <a:xfrm flipV="1">
            <a:off x="7531589" y="3295132"/>
            <a:ext cx="153536"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50" name="AutoShape 14">
            <a:extLst>
              <a:ext uri="{FF2B5EF4-FFF2-40B4-BE49-F238E27FC236}">
                <a16:creationId xmlns:a16="http://schemas.microsoft.com/office/drawing/2014/main" id="{8B9BF5A3-DCF9-B34F-8E61-0F0F444B7719}"/>
              </a:ext>
            </a:extLst>
          </p:cNvPr>
          <p:cNvSpPr>
            <a:spLocks noChangeArrowheads="1"/>
          </p:cNvSpPr>
          <p:nvPr>
            <p:custDataLst>
              <p:tags r:id="rId18"/>
            </p:custDataLst>
          </p:nvPr>
        </p:nvSpPr>
        <p:spPr bwMode="auto">
          <a:xfrm>
            <a:off x="7239603" y="3132375"/>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51" name="Line 16">
            <a:extLst>
              <a:ext uri="{FF2B5EF4-FFF2-40B4-BE49-F238E27FC236}">
                <a16:creationId xmlns:a16="http://schemas.microsoft.com/office/drawing/2014/main" id="{4A31808E-9FA0-9F4A-A79F-75DBDABD15AB}"/>
              </a:ext>
            </a:extLst>
          </p:cNvPr>
          <p:cNvSpPr>
            <a:spLocks noChangeShapeType="1"/>
          </p:cNvSpPr>
          <p:nvPr>
            <p:custDataLst>
              <p:tags r:id="rId19"/>
            </p:custDataLst>
          </p:nvPr>
        </p:nvSpPr>
        <p:spPr bwMode="auto">
          <a:xfrm rot="16200000" flipV="1">
            <a:off x="7576380" y="3315024"/>
            <a:ext cx="1600200" cy="2239"/>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53" name="Line 16">
            <a:extLst>
              <a:ext uri="{FF2B5EF4-FFF2-40B4-BE49-F238E27FC236}">
                <a16:creationId xmlns:a16="http://schemas.microsoft.com/office/drawing/2014/main" id="{FEA393C7-342B-5C46-84F5-219BE8E30449}"/>
              </a:ext>
            </a:extLst>
          </p:cNvPr>
          <p:cNvSpPr>
            <a:spLocks noChangeShapeType="1"/>
          </p:cNvSpPr>
          <p:nvPr>
            <p:custDataLst>
              <p:tags r:id="rId20"/>
            </p:custDataLst>
          </p:nvPr>
        </p:nvSpPr>
        <p:spPr bwMode="auto">
          <a:xfrm rot="16200000" flipV="1">
            <a:off x="7636443" y="3409599"/>
            <a:ext cx="1787114" cy="1"/>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54" name="Line 16">
            <a:extLst>
              <a:ext uri="{FF2B5EF4-FFF2-40B4-BE49-F238E27FC236}">
                <a16:creationId xmlns:a16="http://schemas.microsoft.com/office/drawing/2014/main" id="{6AEFDDB8-9F70-144F-B0EF-69F5E97027A8}"/>
              </a:ext>
            </a:extLst>
          </p:cNvPr>
          <p:cNvSpPr>
            <a:spLocks noChangeShapeType="1"/>
          </p:cNvSpPr>
          <p:nvPr>
            <p:custDataLst>
              <p:tags r:id="rId21"/>
            </p:custDataLst>
          </p:nvPr>
        </p:nvSpPr>
        <p:spPr bwMode="auto">
          <a:xfrm rot="16200000" flipV="1">
            <a:off x="7485513" y="3019888"/>
            <a:ext cx="245688" cy="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55" name="Line 7">
            <a:extLst>
              <a:ext uri="{FF2B5EF4-FFF2-40B4-BE49-F238E27FC236}">
                <a16:creationId xmlns:a16="http://schemas.microsoft.com/office/drawing/2014/main" id="{41C3A09F-A471-1C40-8E45-3AFF4AD28EEB}"/>
              </a:ext>
            </a:extLst>
          </p:cNvPr>
          <p:cNvSpPr>
            <a:spLocks noChangeShapeType="1"/>
          </p:cNvSpPr>
          <p:nvPr>
            <p:custDataLst>
              <p:tags r:id="rId22"/>
            </p:custDataLst>
          </p:nvPr>
        </p:nvSpPr>
        <p:spPr bwMode="auto">
          <a:xfrm flipV="1">
            <a:off x="7532157" y="3142732"/>
            <a:ext cx="66348"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cxnSp>
        <p:nvCxnSpPr>
          <p:cNvPr id="168" name="Straight Connector 167">
            <a:extLst>
              <a:ext uri="{FF2B5EF4-FFF2-40B4-BE49-F238E27FC236}">
                <a16:creationId xmlns:a16="http://schemas.microsoft.com/office/drawing/2014/main" id="{E7183E12-F604-A04F-A11E-94B18DB414D7}"/>
              </a:ext>
            </a:extLst>
          </p:cNvPr>
          <p:cNvCxnSpPr/>
          <p:nvPr/>
        </p:nvCxnSpPr>
        <p:spPr>
          <a:xfrm>
            <a:off x="8370357" y="298389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69" name="Line 11">
            <a:extLst>
              <a:ext uri="{FF2B5EF4-FFF2-40B4-BE49-F238E27FC236}">
                <a16:creationId xmlns:a16="http://schemas.microsoft.com/office/drawing/2014/main" id="{633F7EFD-F6AA-8F4E-B498-DE94CC41E339}"/>
              </a:ext>
            </a:extLst>
          </p:cNvPr>
          <p:cNvSpPr>
            <a:spLocks noChangeShapeType="1"/>
          </p:cNvSpPr>
          <p:nvPr>
            <p:custDataLst>
              <p:tags r:id="rId23"/>
            </p:custDataLst>
          </p:nvPr>
        </p:nvSpPr>
        <p:spPr bwMode="auto">
          <a:xfrm flipV="1">
            <a:off x="8001605" y="3034044"/>
            <a:ext cx="542406" cy="0"/>
          </a:xfrm>
          <a:prstGeom prst="line">
            <a:avLst/>
          </a:prstGeom>
          <a:noFill/>
          <a:ln w="28575">
            <a:solidFill>
              <a:schemeClr val="tx2"/>
            </a:solidFill>
            <a:miter lim="800000"/>
            <a:headEnd/>
            <a:tailEnd type="oval"/>
          </a:ln>
          <a:effectLst/>
        </p:spPr>
        <p:txBody>
          <a:bodyPr/>
          <a:lstStyle/>
          <a:p>
            <a:endParaRPr lang="en-US" dirty="0">
              <a:latin typeface="Calibri" pitchFamily="34" charset="0"/>
            </a:endParaRPr>
          </a:p>
        </p:txBody>
      </p:sp>
      <p:cxnSp>
        <p:nvCxnSpPr>
          <p:cNvPr id="173" name="Straight Connector 172">
            <a:extLst>
              <a:ext uri="{FF2B5EF4-FFF2-40B4-BE49-F238E27FC236}">
                <a16:creationId xmlns:a16="http://schemas.microsoft.com/office/drawing/2014/main" id="{C3579271-F2A6-BD47-9B85-47B1C3A2F09C}"/>
              </a:ext>
            </a:extLst>
          </p:cNvPr>
          <p:cNvCxnSpPr/>
          <p:nvPr/>
        </p:nvCxnSpPr>
        <p:spPr>
          <a:xfrm>
            <a:off x="8370357" y="3330077"/>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74" name="Line 7">
            <a:extLst>
              <a:ext uri="{FF2B5EF4-FFF2-40B4-BE49-F238E27FC236}">
                <a16:creationId xmlns:a16="http://schemas.microsoft.com/office/drawing/2014/main" id="{A7C2A018-317F-EE48-84F0-A25267DC841B}"/>
              </a:ext>
            </a:extLst>
          </p:cNvPr>
          <p:cNvSpPr>
            <a:spLocks noChangeShapeType="1"/>
          </p:cNvSpPr>
          <p:nvPr>
            <p:custDataLst>
              <p:tags r:id="rId24"/>
            </p:custDataLst>
          </p:nvPr>
        </p:nvSpPr>
        <p:spPr bwMode="auto">
          <a:xfrm>
            <a:off x="6949531" y="3278044"/>
            <a:ext cx="279413"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75" name="AutoShape 4">
            <a:extLst>
              <a:ext uri="{FF2B5EF4-FFF2-40B4-BE49-F238E27FC236}">
                <a16:creationId xmlns:a16="http://schemas.microsoft.com/office/drawing/2014/main" id="{943CC1BF-B0F8-0D42-9ABF-9B8E64399069}"/>
              </a:ext>
            </a:extLst>
          </p:cNvPr>
          <p:cNvSpPr>
            <a:spLocks noChangeArrowheads="1"/>
          </p:cNvSpPr>
          <p:nvPr>
            <p:custDataLst>
              <p:tags r:id="rId25"/>
            </p:custDataLst>
          </p:nvPr>
        </p:nvSpPr>
        <p:spPr bwMode="auto">
          <a:xfrm flipH="1">
            <a:off x="7684557" y="3523732"/>
            <a:ext cx="314894" cy="304800"/>
          </a:xfrm>
          <a:prstGeom prst="flowChartDelay">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76" name="Line 16">
            <a:extLst>
              <a:ext uri="{FF2B5EF4-FFF2-40B4-BE49-F238E27FC236}">
                <a16:creationId xmlns:a16="http://schemas.microsoft.com/office/drawing/2014/main" id="{9D0A7B7C-20B2-9E44-BD27-F8983539C957}"/>
              </a:ext>
            </a:extLst>
          </p:cNvPr>
          <p:cNvSpPr>
            <a:spLocks noChangeShapeType="1"/>
          </p:cNvSpPr>
          <p:nvPr>
            <p:custDataLst>
              <p:tags r:id="rId26"/>
            </p:custDataLst>
          </p:nvPr>
        </p:nvSpPr>
        <p:spPr bwMode="auto">
          <a:xfrm>
            <a:off x="7991733" y="3752332"/>
            <a:ext cx="704677"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177" name="Line 7">
            <a:extLst>
              <a:ext uri="{FF2B5EF4-FFF2-40B4-BE49-F238E27FC236}">
                <a16:creationId xmlns:a16="http://schemas.microsoft.com/office/drawing/2014/main" id="{B6228E03-E8F9-4A4E-BE26-D6641CB55D17}"/>
              </a:ext>
            </a:extLst>
          </p:cNvPr>
          <p:cNvSpPr>
            <a:spLocks noChangeShapeType="1"/>
          </p:cNvSpPr>
          <p:nvPr>
            <p:custDataLst>
              <p:tags r:id="rId27"/>
            </p:custDataLst>
          </p:nvPr>
        </p:nvSpPr>
        <p:spPr bwMode="auto">
          <a:xfrm flipV="1">
            <a:off x="7608357" y="3693222"/>
            <a:ext cx="76200"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78" name="Line 7">
            <a:extLst>
              <a:ext uri="{FF2B5EF4-FFF2-40B4-BE49-F238E27FC236}">
                <a16:creationId xmlns:a16="http://schemas.microsoft.com/office/drawing/2014/main" id="{C74C41E7-4D87-874B-BDAC-308B4404BCAA}"/>
              </a:ext>
            </a:extLst>
          </p:cNvPr>
          <p:cNvSpPr>
            <a:spLocks noChangeShapeType="1"/>
          </p:cNvSpPr>
          <p:nvPr>
            <p:custDataLst>
              <p:tags r:id="rId28"/>
            </p:custDataLst>
          </p:nvPr>
        </p:nvSpPr>
        <p:spPr bwMode="auto">
          <a:xfrm>
            <a:off x="7531589" y="3447530"/>
            <a:ext cx="76200" cy="2"/>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79" name="Line 16">
            <a:extLst>
              <a:ext uri="{FF2B5EF4-FFF2-40B4-BE49-F238E27FC236}">
                <a16:creationId xmlns:a16="http://schemas.microsoft.com/office/drawing/2014/main" id="{9412DD90-1BFC-564F-A88E-7BEAD33A346C}"/>
              </a:ext>
            </a:extLst>
          </p:cNvPr>
          <p:cNvSpPr>
            <a:spLocks noChangeShapeType="1"/>
          </p:cNvSpPr>
          <p:nvPr>
            <p:custDataLst>
              <p:tags r:id="rId29"/>
            </p:custDataLst>
          </p:nvPr>
        </p:nvSpPr>
        <p:spPr bwMode="auto">
          <a:xfrm rot="16200000">
            <a:off x="7497950" y="3570377"/>
            <a:ext cx="245690" cy="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80" name="Line 16">
            <a:extLst>
              <a:ext uri="{FF2B5EF4-FFF2-40B4-BE49-F238E27FC236}">
                <a16:creationId xmlns:a16="http://schemas.microsoft.com/office/drawing/2014/main" id="{DE3FC4E5-A3F4-244C-858A-73E1619743B4}"/>
              </a:ext>
            </a:extLst>
          </p:cNvPr>
          <p:cNvSpPr>
            <a:spLocks noChangeShapeType="1"/>
          </p:cNvSpPr>
          <p:nvPr>
            <p:custDataLst>
              <p:tags r:id="rId30"/>
            </p:custDataLst>
          </p:nvPr>
        </p:nvSpPr>
        <p:spPr bwMode="auto">
          <a:xfrm rot="16200000" flipV="1">
            <a:off x="8122302" y="3936957"/>
            <a:ext cx="1148216" cy="2"/>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cxnSp>
        <p:nvCxnSpPr>
          <p:cNvPr id="182" name="Straight Connector 181">
            <a:extLst>
              <a:ext uri="{FF2B5EF4-FFF2-40B4-BE49-F238E27FC236}">
                <a16:creationId xmlns:a16="http://schemas.microsoft.com/office/drawing/2014/main" id="{E59A4358-3F78-2D41-9C33-476C888A2674}"/>
              </a:ext>
            </a:extLst>
          </p:cNvPr>
          <p:cNvCxnSpPr/>
          <p:nvPr/>
        </p:nvCxnSpPr>
        <p:spPr>
          <a:xfrm>
            <a:off x="8544011" y="3330077"/>
            <a:ext cx="0"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9FBAD70-E7CE-1F48-B347-D252158FDF9A}"/>
              </a:ext>
            </a:extLst>
          </p:cNvPr>
          <p:cNvCxnSpPr/>
          <p:nvPr/>
        </p:nvCxnSpPr>
        <p:spPr>
          <a:xfrm>
            <a:off x="8370357" y="335424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84" name="Line 16">
            <a:extLst>
              <a:ext uri="{FF2B5EF4-FFF2-40B4-BE49-F238E27FC236}">
                <a16:creationId xmlns:a16="http://schemas.microsoft.com/office/drawing/2014/main" id="{8162C0EF-7D02-8A48-B6AC-F2ACF90AF7D7}"/>
              </a:ext>
            </a:extLst>
          </p:cNvPr>
          <p:cNvSpPr>
            <a:spLocks noChangeShapeType="1"/>
          </p:cNvSpPr>
          <p:nvPr>
            <p:custDataLst>
              <p:tags r:id="rId31"/>
            </p:custDataLst>
          </p:nvPr>
        </p:nvSpPr>
        <p:spPr bwMode="auto">
          <a:xfrm>
            <a:off x="7999451" y="3362850"/>
            <a:ext cx="1094806" cy="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cxnSp>
        <p:nvCxnSpPr>
          <p:cNvPr id="185" name="Straight Connector 184">
            <a:extLst>
              <a:ext uri="{FF2B5EF4-FFF2-40B4-BE49-F238E27FC236}">
                <a16:creationId xmlns:a16="http://schemas.microsoft.com/office/drawing/2014/main" id="{6441BDB0-2FAB-2846-A5EE-F004187B419E}"/>
              </a:ext>
            </a:extLst>
          </p:cNvPr>
          <p:cNvCxnSpPr/>
          <p:nvPr/>
        </p:nvCxnSpPr>
        <p:spPr>
          <a:xfrm>
            <a:off x="8370357" y="3582844"/>
            <a:ext cx="2" cy="6554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86" name="Line 6">
            <a:extLst>
              <a:ext uri="{FF2B5EF4-FFF2-40B4-BE49-F238E27FC236}">
                <a16:creationId xmlns:a16="http://schemas.microsoft.com/office/drawing/2014/main" id="{3B0FF99F-4020-6149-AF51-FB32954F789A}"/>
              </a:ext>
            </a:extLst>
          </p:cNvPr>
          <p:cNvSpPr>
            <a:spLocks noChangeShapeType="1"/>
          </p:cNvSpPr>
          <p:nvPr>
            <p:custDataLst>
              <p:tags r:id="rId32"/>
            </p:custDataLst>
          </p:nvPr>
        </p:nvSpPr>
        <p:spPr bwMode="auto">
          <a:xfrm>
            <a:off x="7989356" y="3606366"/>
            <a:ext cx="540643" cy="1"/>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187" name="AutoShape 14">
            <a:extLst>
              <a:ext uri="{FF2B5EF4-FFF2-40B4-BE49-F238E27FC236}">
                <a16:creationId xmlns:a16="http://schemas.microsoft.com/office/drawing/2014/main" id="{929E1379-83F2-6147-93F3-0C9172DC0AED}"/>
              </a:ext>
            </a:extLst>
          </p:cNvPr>
          <p:cNvSpPr>
            <a:spLocks noChangeArrowheads="1"/>
          </p:cNvSpPr>
          <p:nvPr>
            <p:custDataLst>
              <p:tags r:id="rId33"/>
            </p:custDataLst>
          </p:nvPr>
        </p:nvSpPr>
        <p:spPr bwMode="auto">
          <a:xfrm>
            <a:off x="7704046" y="4029687"/>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88" name="Freeform 187">
            <a:extLst>
              <a:ext uri="{FF2B5EF4-FFF2-40B4-BE49-F238E27FC236}">
                <a16:creationId xmlns:a16="http://schemas.microsoft.com/office/drawing/2014/main" id="{2C387FED-A957-7E4D-84D5-5C3E55537947}"/>
              </a:ext>
            </a:extLst>
          </p:cNvPr>
          <p:cNvSpPr/>
          <p:nvPr/>
        </p:nvSpPr>
        <p:spPr>
          <a:xfrm>
            <a:off x="8019838" y="4038467"/>
            <a:ext cx="45719" cy="296214"/>
          </a:xfrm>
          <a:custGeom>
            <a:avLst/>
            <a:gdLst>
              <a:gd name="connsiteX0" fmla="*/ 57955 w 57955"/>
              <a:gd name="connsiteY0" fmla="*/ 0 h 296214"/>
              <a:gd name="connsiteX1" fmla="*/ 0 w 57955"/>
              <a:gd name="connsiteY1" fmla="*/ 148107 h 296214"/>
              <a:gd name="connsiteX2" fmla="*/ 57955 w 57955"/>
              <a:gd name="connsiteY2" fmla="*/ 296214 h 296214"/>
            </a:gdLst>
            <a:ahLst/>
            <a:cxnLst>
              <a:cxn ang="0">
                <a:pos x="connsiteX0" y="connsiteY0"/>
              </a:cxn>
              <a:cxn ang="0">
                <a:pos x="connsiteX1" y="connsiteY1"/>
              </a:cxn>
              <a:cxn ang="0">
                <a:pos x="connsiteX2" y="connsiteY2"/>
              </a:cxn>
            </a:cxnLst>
            <a:rect l="l" t="t" r="r" b="b"/>
            <a:pathLst>
              <a:path w="57955" h="296214">
                <a:moveTo>
                  <a:pt x="57955" y="0"/>
                </a:moveTo>
                <a:cubicBezTo>
                  <a:pt x="28977" y="49369"/>
                  <a:pt x="0" y="98738"/>
                  <a:pt x="0" y="148107"/>
                </a:cubicBezTo>
                <a:cubicBezTo>
                  <a:pt x="0" y="197476"/>
                  <a:pt x="28977" y="246845"/>
                  <a:pt x="57955" y="29621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Line 7">
            <a:extLst>
              <a:ext uri="{FF2B5EF4-FFF2-40B4-BE49-F238E27FC236}">
                <a16:creationId xmlns:a16="http://schemas.microsoft.com/office/drawing/2014/main" id="{F9E535AA-17B0-A24E-B160-C7F60001F346}"/>
              </a:ext>
            </a:extLst>
          </p:cNvPr>
          <p:cNvSpPr>
            <a:spLocks noChangeShapeType="1"/>
          </p:cNvSpPr>
          <p:nvPr>
            <p:custDataLst>
              <p:tags r:id="rId34"/>
            </p:custDataLst>
          </p:nvPr>
        </p:nvSpPr>
        <p:spPr bwMode="auto">
          <a:xfrm>
            <a:off x="7608357" y="4182087"/>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90" name="AutoShape 14">
            <a:extLst>
              <a:ext uri="{FF2B5EF4-FFF2-40B4-BE49-F238E27FC236}">
                <a16:creationId xmlns:a16="http://schemas.microsoft.com/office/drawing/2014/main" id="{6BCA6BAF-E8A6-644F-83F6-42D32F89EF5B}"/>
              </a:ext>
            </a:extLst>
          </p:cNvPr>
          <p:cNvSpPr>
            <a:spLocks noChangeArrowheads="1"/>
          </p:cNvSpPr>
          <p:nvPr>
            <p:custDataLst>
              <p:tags r:id="rId35"/>
            </p:custDataLst>
          </p:nvPr>
        </p:nvSpPr>
        <p:spPr bwMode="auto">
          <a:xfrm>
            <a:off x="7170646" y="4258287"/>
            <a:ext cx="292554" cy="315157"/>
          </a:xfrm>
          <a:prstGeom prst="moon">
            <a:avLst>
              <a:gd name="adj" fmla="val 87500"/>
            </a:avLst>
          </a:prstGeom>
          <a:noFill/>
          <a:ln w="25560">
            <a:solidFill>
              <a:schemeClr val="tx2"/>
            </a:solidFill>
            <a:miter lim="800000"/>
            <a:headEnd/>
            <a:tailEnd/>
          </a:ln>
          <a:effectLst/>
        </p:spPr>
        <p:txBody>
          <a:bodyPr wrap="none" anchor="ctr"/>
          <a:lstStyle/>
          <a:p>
            <a:endParaRPr lang="en-US" dirty="0">
              <a:latin typeface="Calibri" pitchFamily="34" charset="0"/>
            </a:endParaRPr>
          </a:p>
        </p:txBody>
      </p:sp>
      <p:sp>
        <p:nvSpPr>
          <p:cNvPr id="191" name="Freeform 190">
            <a:extLst>
              <a:ext uri="{FF2B5EF4-FFF2-40B4-BE49-F238E27FC236}">
                <a16:creationId xmlns:a16="http://schemas.microsoft.com/office/drawing/2014/main" id="{199F0994-FECF-864E-A124-AD4F2D13E551}"/>
              </a:ext>
            </a:extLst>
          </p:cNvPr>
          <p:cNvSpPr/>
          <p:nvPr/>
        </p:nvSpPr>
        <p:spPr>
          <a:xfrm>
            <a:off x="7486438" y="4267067"/>
            <a:ext cx="45719" cy="296214"/>
          </a:xfrm>
          <a:custGeom>
            <a:avLst/>
            <a:gdLst>
              <a:gd name="connsiteX0" fmla="*/ 57955 w 57955"/>
              <a:gd name="connsiteY0" fmla="*/ 0 h 296214"/>
              <a:gd name="connsiteX1" fmla="*/ 0 w 57955"/>
              <a:gd name="connsiteY1" fmla="*/ 148107 h 296214"/>
              <a:gd name="connsiteX2" fmla="*/ 57955 w 57955"/>
              <a:gd name="connsiteY2" fmla="*/ 296214 h 296214"/>
            </a:gdLst>
            <a:ahLst/>
            <a:cxnLst>
              <a:cxn ang="0">
                <a:pos x="connsiteX0" y="connsiteY0"/>
              </a:cxn>
              <a:cxn ang="0">
                <a:pos x="connsiteX1" y="connsiteY1"/>
              </a:cxn>
              <a:cxn ang="0">
                <a:pos x="connsiteX2" y="connsiteY2"/>
              </a:cxn>
            </a:cxnLst>
            <a:rect l="l" t="t" r="r" b="b"/>
            <a:pathLst>
              <a:path w="57955" h="296214">
                <a:moveTo>
                  <a:pt x="57955" y="0"/>
                </a:moveTo>
                <a:cubicBezTo>
                  <a:pt x="28977" y="49369"/>
                  <a:pt x="0" y="98738"/>
                  <a:pt x="0" y="148107"/>
                </a:cubicBezTo>
                <a:cubicBezTo>
                  <a:pt x="0" y="197476"/>
                  <a:pt x="28977" y="246845"/>
                  <a:pt x="57955" y="29621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Line 7">
            <a:extLst>
              <a:ext uri="{FF2B5EF4-FFF2-40B4-BE49-F238E27FC236}">
                <a16:creationId xmlns:a16="http://schemas.microsoft.com/office/drawing/2014/main" id="{F229F559-BA7A-0844-93DF-D8D51B35C791}"/>
              </a:ext>
            </a:extLst>
          </p:cNvPr>
          <p:cNvSpPr>
            <a:spLocks noChangeShapeType="1"/>
          </p:cNvSpPr>
          <p:nvPr>
            <p:custDataLst>
              <p:tags r:id="rId36"/>
            </p:custDataLst>
          </p:nvPr>
        </p:nvSpPr>
        <p:spPr bwMode="auto">
          <a:xfrm rot="16200000">
            <a:off x="6960658" y="4611543"/>
            <a:ext cx="380999" cy="1"/>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93" name="Line 6">
            <a:extLst>
              <a:ext uri="{FF2B5EF4-FFF2-40B4-BE49-F238E27FC236}">
                <a16:creationId xmlns:a16="http://schemas.microsoft.com/office/drawing/2014/main" id="{A2FFAC4B-D26D-0540-B226-A773C2109F0F}"/>
              </a:ext>
            </a:extLst>
          </p:cNvPr>
          <p:cNvSpPr>
            <a:spLocks noChangeShapeType="1"/>
          </p:cNvSpPr>
          <p:nvPr>
            <p:custDataLst>
              <p:tags r:id="rId37"/>
            </p:custDataLst>
          </p:nvPr>
        </p:nvSpPr>
        <p:spPr bwMode="auto">
          <a:xfrm>
            <a:off x="8065557" y="4116244"/>
            <a:ext cx="312043" cy="0"/>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94" name="Line 11">
            <a:extLst>
              <a:ext uri="{FF2B5EF4-FFF2-40B4-BE49-F238E27FC236}">
                <a16:creationId xmlns:a16="http://schemas.microsoft.com/office/drawing/2014/main" id="{0AA67C8A-40B5-8E4D-BDEE-2CCDE4D111C2}"/>
              </a:ext>
            </a:extLst>
          </p:cNvPr>
          <p:cNvSpPr>
            <a:spLocks noChangeShapeType="1"/>
          </p:cNvSpPr>
          <p:nvPr>
            <p:custDataLst>
              <p:tags r:id="rId38"/>
            </p:custDataLst>
          </p:nvPr>
        </p:nvSpPr>
        <p:spPr bwMode="auto">
          <a:xfrm flipV="1">
            <a:off x="8065557" y="4268644"/>
            <a:ext cx="464442" cy="0"/>
          </a:xfrm>
          <a:prstGeom prst="line">
            <a:avLst/>
          </a:prstGeom>
          <a:noFill/>
          <a:ln w="28575">
            <a:solidFill>
              <a:schemeClr val="tx2"/>
            </a:solidFill>
            <a:miter lim="800000"/>
            <a:headEnd/>
            <a:tailEnd type="none"/>
          </a:ln>
          <a:effectLst/>
        </p:spPr>
        <p:txBody>
          <a:bodyPr/>
          <a:lstStyle/>
          <a:p>
            <a:endParaRPr lang="en-US" dirty="0">
              <a:latin typeface="Calibri" pitchFamily="34" charset="0"/>
            </a:endParaRPr>
          </a:p>
        </p:txBody>
      </p:sp>
      <p:sp>
        <p:nvSpPr>
          <p:cNvPr id="195" name="Line 16">
            <a:extLst>
              <a:ext uri="{FF2B5EF4-FFF2-40B4-BE49-F238E27FC236}">
                <a16:creationId xmlns:a16="http://schemas.microsoft.com/office/drawing/2014/main" id="{8B6FEEAB-C859-7245-A7C5-ECD3F896E5C9}"/>
              </a:ext>
            </a:extLst>
          </p:cNvPr>
          <p:cNvSpPr>
            <a:spLocks noChangeShapeType="1"/>
          </p:cNvSpPr>
          <p:nvPr>
            <p:custDataLst>
              <p:tags r:id="rId39"/>
            </p:custDataLst>
          </p:nvPr>
        </p:nvSpPr>
        <p:spPr bwMode="auto">
          <a:xfrm>
            <a:off x="7532156" y="4497244"/>
            <a:ext cx="1164253" cy="0"/>
          </a:xfrm>
          <a:prstGeom prst="line">
            <a:avLst/>
          </a:prstGeom>
          <a:noFill/>
          <a:ln w="28440">
            <a:solidFill>
              <a:schemeClr val="tx2"/>
            </a:solidFill>
            <a:miter lim="800000"/>
            <a:headEnd/>
            <a:tailEnd type="oval"/>
          </a:ln>
          <a:effectLst/>
        </p:spPr>
        <p:txBody>
          <a:bodyPr/>
          <a:lstStyle/>
          <a:p>
            <a:endParaRPr lang="en-US" dirty="0">
              <a:latin typeface="Calibri" pitchFamily="34" charset="0"/>
            </a:endParaRPr>
          </a:p>
        </p:txBody>
      </p:sp>
      <p:sp>
        <p:nvSpPr>
          <p:cNvPr id="196" name="Line 16">
            <a:extLst>
              <a:ext uri="{FF2B5EF4-FFF2-40B4-BE49-F238E27FC236}">
                <a16:creationId xmlns:a16="http://schemas.microsoft.com/office/drawing/2014/main" id="{AF85AD86-836B-644B-9B13-6DF835BB4182}"/>
              </a:ext>
            </a:extLst>
          </p:cNvPr>
          <p:cNvSpPr>
            <a:spLocks noChangeShapeType="1"/>
          </p:cNvSpPr>
          <p:nvPr>
            <p:custDataLst>
              <p:tags r:id="rId40"/>
            </p:custDataLst>
          </p:nvPr>
        </p:nvSpPr>
        <p:spPr bwMode="auto">
          <a:xfrm rot="16200000" flipV="1">
            <a:off x="7529832" y="4253881"/>
            <a:ext cx="169487" cy="12438"/>
          </a:xfrm>
          <a:prstGeom prst="line">
            <a:avLst/>
          </a:prstGeom>
          <a:noFill/>
          <a:ln w="28440">
            <a:solidFill>
              <a:schemeClr val="tx2"/>
            </a:solidFill>
            <a:miter lim="800000"/>
            <a:headEnd/>
            <a:tailEnd type="none"/>
          </a:ln>
          <a:effectLst/>
        </p:spPr>
        <p:txBody>
          <a:bodyPr/>
          <a:lstStyle/>
          <a:p>
            <a:endParaRPr lang="en-US" dirty="0">
              <a:latin typeface="Calibri" pitchFamily="34" charset="0"/>
            </a:endParaRPr>
          </a:p>
        </p:txBody>
      </p:sp>
      <p:sp>
        <p:nvSpPr>
          <p:cNvPr id="197" name="Line 7">
            <a:extLst>
              <a:ext uri="{FF2B5EF4-FFF2-40B4-BE49-F238E27FC236}">
                <a16:creationId xmlns:a16="http://schemas.microsoft.com/office/drawing/2014/main" id="{FD7D2952-F63E-354A-8821-41EEDDA0B111}"/>
              </a:ext>
            </a:extLst>
          </p:cNvPr>
          <p:cNvSpPr>
            <a:spLocks noChangeShapeType="1"/>
          </p:cNvSpPr>
          <p:nvPr>
            <p:custDataLst>
              <p:tags r:id="rId41"/>
            </p:custDataLst>
          </p:nvPr>
        </p:nvSpPr>
        <p:spPr bwMode="auto">
          <a:xfrm>
            <a:off x="7532157" y="4344844"/>
            <a:ext cx="77787" cy="0"/>
          </a:xfrm>
          <a:prstGeom prst="line">
            <a:avLst/>
          </a:prstGeom>
          <a:noFill/>
          <a:ln w="28440">
            <a:solidFill>
              <a:schemeClr val="tx2"/>
            </a:solidFill>
            <a:miter lim="800000"/>
            <a:headEnd/>
            <a:tailEnd/>
          </a:ln>
          <a:effectLst/>
        </p:spPr>
        <p:txBody>
          <a:bodyPr/>
          <a:lstStyle/>
          <a:p>
            <a:endParaRPr lang="en-US" dirty="0">
              <a:latin typeface="Calibri" pitchFamily="34" charset="0"/>
            </a:endParaRPr>
          </a:p>
        </p:txBody>
      </p:sp>
      <p:sp>
        <p:nvSpPr>
          <p:cNvPr id="198" name="Rectangle 3">
            <a:extLst>
              <a:ext uri="{FF2B5EF4-FFF2-40B4-BE49-F238E27FC236}">
                <a16:creationId xmlns:a16="http://schemas.microsoft.com/office/drawing/2014/main" id="{FF5E1B3F-8478-3245-A6F3-579D4D690C8C}"/>
              </a:ext>
            </a:extLst>
          </p:cNvPr>
          <p:cNvSpPr>
            <a:spLocks noChangeArrowheads="1"/>
          </p:cNvSpPr>
          <p:nvPr>
            <p:custDataLst>
              <p:tags r:id="rId42"/>
            </p:custDataLst>
          </p:nvPr>
        </p:nvSpPr>
        <p:spPr bwMode="auto">
          <a:xfrm>
            <a:off x="7056855" y="2618319"/>
            <a:ext cx="1760069" cy="2031325"/>
          </a:xfrm>
          <a:prstGeom prst="rect">
            <a:avLst/>
          </a:prstGeom>
          <a:noFill/>
          <a:ln w="28575" algn="ctr">
            <a:solidFill>
              <a:schemeClr val="accent5"/>
            </a:solidFill>
            <a:miter lim="800000"/>
            <a:headEnd/>
            <a:tailEnd/>
          </a:ln>
          <a:effectLst/>
        </p:spPr>
        <p:txBody>
          <a:bodyPr wrap="square" anchor="ctr">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99" name="TextBox 198">
            <a:extLst>
              <a:ext uri="{FF2B5EF4-FFF2-40B4-BE49-F238E27FC236}">
                <a16:creationId xmlns:a16="http://schemas.microsoft.com/office/drawing/2014/main" id="{EB1AFB43-23DE-7440-AAE7-682DAFABD123}"/>
              </a:ext>
            </a:extLst>
          </p:cNvPr>
          <p:cNvSpPr txBox="1"/>
          <p:nvPr/>
        </p:nvSpPr>
        <p:spPr bwMode="auto">
          <a:xfrm flipH="1">
            <a:off x="8825897" y="3016670"/>
            <a:ext cx="39495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in</a:t>
            </a:r>
            <a:endParaRPr lang="en-US" sz="1600" baseline="-25000" dirty="0">
              <a:solidFill>
                <a:schemeClr val="tx2"/>
              </a:solidFill>
              <a:latin typeface="Calibri" pitchFamily="34" charset="0"/>
            </a:endParaRPr>
          </a:p>
        </p:txBody>
      </p:sp>
      <p:sp>
        <p:nvSpPr>
          <p:cNvPr id="202" name="TextBox 201">
            <a:extLst>
              <a:ext uri="{FF2B5EF4-FFF2-40B4-BE49-F238E27FC236}">
                <a16:creationId xmlns:a16="http://schemas.microsoft.com/office/drawing/2014/main" id="{DDD28E81-F0B2-194C-8A40-31EE369DEEC2}"/>
              </a:ext>
            </a:extLst>
          </p:cNvPr>
          <p:cNvSpPr txBox="1"/>
          <p:nvPr>
            <p:custDataLst>
              <p:tags r:id="rId43"/>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80" name="Rectangle 79">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81" name="Rectangle 80">
            <a:extLst>
              <a:ext uri="{FF2B5EF4-FFF2-40B4-BE49-F238E27FC236}">
                <a16:creationId xmlns:a16="http://schemas.microsoft.com/office/drawing/2014/main" id="{5B5BE8B5-6DCF-494E-B213-AE3159638C04}"/>
              </a:ext>
            </a:extLst>
          </p:cNvPr>
          <p:cNvSpPr/>
          <p:nvPr/>
        </p:nvSpPr>
        <p:spPr>
          <a:xfrm>
            <a:off x="4124310" y="2708717"/>
            <a:ext cx="2070901" cy="830997"/>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p:txBody>
      </p:sp>
      <mc:AlternateContent xmlns:mc="http://schemas.openxmlformats.org/markup-compatibility/2006">
        <mc:Choice xmlns:a14="http://schemas.microsoft.com/office/drawing/2010/main" Requires="a14">
          <p:sp>
            <p:nvSpPr>
              <p:cNvPr id="82" name="Rectangle 81">
                <a:extLst>
                  <a:ext uri="{FF2B5EF4-FFF2-40B4-BE49-F238E27FC236}">
                    <a16:creationId xmlns:a16="http://schemas.microsoft.com/office/drawing/2014/main" id="{A71ABFE0-C268-F54E-9628-562E5FC94C56}"/>
                  </a:ext>
                </a:extLst>
              </p:cNvPr>
              <p:cNvSpPr/>
              <p:nvPr/>
            </p:nvSpPr>
            <p:spPr>
              <a:xfrm>
                <a:off x="3784738" y="3539714"/>
                <a:ext cx="3342296" cy="1603068"/>
              </a:xfrm>
              <a:prstGeom prst="rect">
                <a:avLst/>
              </a:prstGeom>
            </p:spPr>
            <p:txBody>
              <a:bodyPr wrap="square">
                <a:spAutoFit/>
              </a:bodyPr>
              <a:lstStyle/>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AB</m:t>
                        </m:r>
                      </m:e>
                    </m:acc>
                  </m:oMath>
                </a14:m>
                <a:r>
                  <a:rPr lang="en-US" sz="1400" dirty="0">
                    <a:solidFill>
                      <a:schemeClr val="tx2"/>
                    </a:solidFill>
                  </a:rPr>
                  <a:t>C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ABC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(B </a:t>
                </a:r>
                <a:r>
                  <a:rPr lang="en-US" sz="1400" dirty="0">
                    <a:solidFill>
                      <a:schemeClr val="tx2"/>
                    </a:solidFill>
                    <a:sym typeface="Symbol"/>
                  </a:rPr>
                  <a:t> C) + A(</a:t>
                </a:r>
                <a14:m>
                  <m:oMath xmlns:m="http://schemas.openxmlformats.org/officeDocument/2006/math">
                    <m:acc>
                      <m:accPr>
                        <m:chr m:val="̅"/>
                        <m:ctrlPr>
                          <a:rPr lang="en-US" sz="1400" i="1">
                            <a:solidFill>
                              <a:schemeClr val="tx2"/>
                            </a:solidFill>
                            <a:latin typeface="Cambria Math" panose="02040503050406030204" pitchFamily="18" charset="0"/>
                            <a:sym typeface="Symbol"/>
                          </a:rPr>
                        </m:ctrlPr>
                      </m:accPr>
                      <m:e>
                        <m:r>
                          <m:rPr>
                            <m:sty m:val="p"/>
                          </m:rPr>
                          <a:rPr lang="en-US" sz="1400">
                            <a:solidFill>
                              <a:schemeClr val="tx2"/>
                            </a:solidFill>
                            <a:latin typeface="Cambria Math" panose="02040503050406030204" pitchFamily="18" charset="0"/>
                            <a:sym typeface="Symbol"/>
                          </a:rPr>
                          <m:t>B</m:t>
                        </m:r>
                        <m:r>
                          <a:rPr lang="en-US" sz="1400">
                            <a:solidFill>
                              <a:schemeClr val="tx2"/>
                            </a:solidFill>
                            <a:latin typeface="Cambria Math" panose="02040503050406030204" pitchFamily="18" charset="0"/>
                            <a:sym typeface="Symbol"/>
                          </a:rPr>
                          <m:t>  </m:t>
                        </m:r>
                        <m:r>
                          <m:rPr>
                            <m:sty m:val="p"/>
                          </m:rPr>
                          <a:rPr lang="en-US" sz="1400">
                            <a:solidFill>
                              <a:schemeClr val="tx2"/>
                            </a:solidFill>
                            <a:latin typeface="Cambria Math" panose="02040503050406030204" pitchFamily="18" charset="0"/>
                            <a:sym typeface="Symbol"/>
                          </a:rPr>
                          <m:t>C</m:t>
                        </m:r>
                      </m:e>
                    </m:acc>
                  </m:oMath>
                </a14:m>
                <a:r>
                  <a:rPr lang="en-US" sz="1400" dirty="0">
                    <a:solidFill>
                      <a:schemeClr val="tx2"/>
                    </a:solidFill>
                  </a:rPr>
                  <a:t>)</a:t>
                </a:r>
              </a:p>
              <a:p>
                <a:pPr>
                  <a:spcBef>
                    <a:spcPct val="20000"/>
                  </a:spcBef>
                  <a:buClr>
                    <a:schemeClr val="accent5">
                      <a:lumMod val="60000"/>
                      <a:lumOff val="40000"/>
                    </a:schemeClr>
                  </a:buClr>
                </a:pPr>
                <a:r>
                  <a:rPr lang="en-US" sz="1400" dirty="0">
                    <a:solidFill>
                      <a:schemeClr val="accent5"/>
                    </a:solidFill>
                  </a:rPr>
                  <a:t>S = A </a:t>
                </a:r>
                <a:r>
                  <a:rPr lang="en-US" sz="1400" dirty="0">
                    <a:solidFill>
                      <a:schemeClr val="accent5"/>
                    </a:solidFill>
                    <a:sym typeface="Symbol"/>
                  </a:rPr>
                  <a:t> </a:t>
                </a:r>
                <a:r>
                  <a:rPr lang="en-US" sz="1400" dirty="0">
                    <a:solidFill>
                      <a:schemeClr val="accent5"/>
                    </a:solidFill>
                  </a:rPr>
                  <a:t>(B </a:t>
                </a:r>
                <a:r>
                  <a:rPr lang="en-US" sz="1400" dirty="0">
                    <a:solidFill>
                      <a:schemeClr val="accent5"/>
                    </a:solidFill>
                    <a:sym typeface="Symbol"/>
                  </a:rPr>
                  <a:t> C)</a:t>
                </a:r>
              </a:p>
              <a:p>
                <a:pPr>
                  <a:spcBef>
                    <a:spcPct val="20000"/>
                  </a:spcBef>
                  <a:buClr>
                    <a:schemeClr val="accent5">
                      <a:lumMod val="60000"/>
                      <a:lumOff val="40000"/>
                    </a:schemeClr>
                  </a:buClr>
                </a:pPr>
                <a:r>
                  <a:rPr lang="en-US" sz="1400" dirty="0">
                    <a:solidFill>
                      <a:schemeClr val="tx2"/>
                    </a:solidFill>
                  </a:rPr>
                  <a:t>C</a:t>
                </a:r>
                <a:r>
                  <a:rPr lang="en-US" sz="1400" baseline="-25000" dirty="0">
                    <a:solidFill>
                      <a:schemeClr val="tx2"/>
                    </a:solidFill>
                  </a:rPr>
                  <a:t>out</a:t>
                </a:r>
                <a:r>
                  <a:rPr lang="en-US" sz="1400" dirty="0">
                    <a:solidFill>
                      <a:schemeClr val="tx2"/>
                    </a:solidFill>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AB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r>
                      <a:rPr lang="en-US" sz="1400" i="1">
                        <a:solidFill>
                          <a:schemeClr val="tx2"/>
                        </a:solidFill>
                        <a:latin typeface="Cambria Math" panose="02040503050406030204" pitchFamily="18" charset="0"/>
                      </a:rPr>
                      <m:t> </m:t>
                    </m:r>
                  </m:oMath>
                </a14:m>
                <a:r>
                  <a:rPr lang="en-US" sz="1400" dirty="0">
                    <a:solidFill>
                      <a:schemeClr val="tx2"/>
                    </a:solidFill>
                  </a:rPr>
                  <a:t> + ABC</a:t>
                </a:r>
              </a:p>
              <a:p>
                <a:pPr>
                  <a:spcBef>
                    <a:spcPct val="20000"/>
                  </a:spcBef>
                  <a:buClr>
                    <a:schemeClr val="accent5">
                      <a:lumMod val="60000"/>
                      <a:lumOff val="40000"/>
                    </a:schemeClr>
                  </a:buClr>
                </a:pPr>
                <a:r>
                  <a:rPr lang="en-US" sz="1400" dirty="0" err="1">
                    <a:solidFill>
                      <a:schemeClr val="accent5"/>
                    </a:solidFill>
                  </a:rPr>
                  <a:t>C</a:t>
                </a:r>
                <a:r>
                  <a:rPr lang="en-US" sz="1400" baseline="-25000" dirty="0" err="1">
                    <a:solidFill>
                      <a:schemeClr val="accent5"/>
                    </a:solidFill>
                  </a:rPr>
                  <a:t>out</a:t>
                </a:r>
                <a:r>
                  <a:rPr lang="en-US" sz="1400" dirty="0">
                    <a:solidFill>
                      <a:schemeClr val="accent5"/>
                    </a:solidFill>
                  </a:rPr>
                  <a:t> = AB + AC + BC</a:t>
                </a:r>
                <a:endParaRPr lang="en-US" sz="1400" dirty="0">
                  <a:solidFill>
                    <a:srgbClr val="00B0F0"/>
                  </a:solidFill>
                  <a:latin typeface="+mj-lt"/>
                </a:endParaRPr>
              </a:p>
            </p:txBody>
          </p:sp>
        </mc:Choice>
        <mc:Fallback>
          <p:sp>
            <p:nvSpPr>
              <p:cNvPr id="82" name="Rectangle 81">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1603068"/>
              </a:xfrm>
              <a:prstGeom prst="rect">
                <a:avLst/>
              </a:prstGeom>
              <a:blipFill>
                <a:blip r:embed="rId45"/>
                <a:stretch>
                  <a:fillRect l="-547" t="-760" b="-3042"/>
                </a:stretch>
              </a:blipFill>
            </p:spPr>
            <p:txBody>
              <a:bodyPr/>
              <a:lstStyle/>
              <a:p>
                <a:r>
                  <a:rPr lang="en-US">
                    <a:noFill/>
                  </a:rPr>
                  <a:t> </a:t>
                </a:r>
              </a:p>
            </p:txBody>
          </p:sp>
        </mc:Fallback>
      </mc:AlternateContent>
    </p:spTree>
    <p:extLst>
      <p:ext uri="{BB962C8B-B14F-4D97-AF65-F5344CB8AC3E}">
        <p14:creationId xmlns:p14="http://schemas.microsoft.com/office/powerpoint/2010/main" val="32709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AEED47-522C-7F40-BB23-DCE4A0353A6C}"/>
              </a:ext>
            </a:extLst>
          </p:cNvPr>
          <p:cNvSpPr>
            <a:spLocks noGrp="1"/>
          </p:cNvSpPr>
          <p:nvPr>
            <p:ph type="title"/>
          </p:nvPr>
        </p:nvSpPr>
        <p:spPr/>
        <p:txBody>
          <a:bodyPr/>
          <a:lstStyle/>
          <a:p>
            <a:r>
              <a:rPr lang="en-US" u="sng" dirty="0" smtClean="0"/>
              <a:t>Lab1</a:t>
            </a:r>
            <a:r>
              <a:rPr lang="en-US" dirty="0" smtClean="0"/>
              <a:t> 1-bit </a:t>
            </a:r>
            <a:r>
              <a:rPr lang="en-US" dirty="0"/>
              <a:t>Adder with Carry</a:t>
            </a:r>
          </a:p>
        </p:txBody>
      </p:sp>
      <p:sp>
        <p:nvSpPr>
          <p:cNvPr id="4" name="Slide Number Placeholder 3">
            <a:extLst>
              <a:ext uri="{FF2B5EF4-FFF2-40B4-BE49-F238E27FC236}">
                <a16:creationId xmlns:a16="http://schemas.microsoft.com/office/drawing/2014/main" id="{8523691C-4C9D-1441-965A-681B250C3976}"/>
              </a:ext>
            </a:extLst>
          </p:cNvPr>
          <p:cNvSpPr>
            <a:spLocks noGrp="1"/>
          </p:cNvSpPr>
          <p:nvPr>
            <p:ph type="sldNum" sz="quarter" idx="10"/>
          </p:nvPr>
        </p:nvSpPr>
        <p:spPr/>
        <p:txBody>
          <a:bodyPr/>
          <a:lstStyle/>
          <a:p>
            <a:pPr>
              <a:defRPr/>
            </a:pPr>
            <a:fld id="{EFE0FDE5-1195-4879-940F-31B1BE8EAA1F}" type="slidenum">
              <a:rPr lang="en-US" smtClean="0"/>
              <a:pPr>
                <a:defRPr/>
              </a:pPr>
              <a:t>36</a:t>
            </a:fld>
            <a:endParaRPr lang="en-US" dirty="0"/>
          </a:p>
        </p:txBody>
      </p:sp>
      <p:sp>
        <p:nvSpPr>
          <p:cNvPr id="15" name="Rectangle 3">
            <a:extLst>
              <a:ext uri="{FF2B5EF4-FFF2-40B4-BE49-F238E27FC236}">
                <a16:creationId xmlns:a16="http://schemas.microsoft.com/office/drawing/2014/main" id="{6EA0711B-53D4-324B-9A5F-814B92E0F22C}"/>
              </a:ext>
            </a:extLst>
          </p:cNvPr>
          <p:cNvSpPr>
            <a:spLocks noChangeArrowheads="1"/>
          </p:cNvSpPr>
          <p:nvPr>
            <p:custDataLst>
              <p:tags r:id="rId1"/>
            </p:custDataLst>
          </p:nvPr>
        </p:nvSpPr>
        <p:spPr bwMode="auto">
          <a:xfrm>
            <a:off x="1399902" y="2148111"/>
            <a:ext cx="1219200" cy="461665"/>
          </a:xfrm>
          <a:prstGeom prst="rect">
            <a:avLst/>
          </a:prstGeom>
          <a:noFill/>
          <a:ln w="28575" algn="ctr">
            <a:solidFill>
              <a:schemeClr val="accent1"/>
            </a:solidFill>
            <a:miter lim="800000"/>
            <a:headEnd/>
            <a:tailEnd/>
          </a:ln>
          <a:effectLst/>
        </p:spPr>
        <p:txBody>
          <a:bodyPr anchor="ctr">
            <a:spAutoFit/>
          </a:bodyPr>
          <a:lstStyle/>
          <a:p>
            <a:endParaRPr lang="en-US">
              <a:solidFill>
                <a:schemeClr val="tx2"/>
              </a:solidFill>
            </a:endParaRPr>
          </a:p>
        </p:txBody>
      </p:sp>
      <p:sp>
        <p:nvSpPr>
          <p:cNvPr id="16" name="Line 6">
            <a:extLst>
              <a:ext uri="{FF2B5EF4-FFF2-40B4-BE49-F238E27FC236}">
                <a16:creationId xmlns:a16="http://schemas.microsoft.com/office/drawing/2014/main" id="{40F33A95-72AA-3641-8AAA-5622A26F8FF2}"/>
              </a:ext>
            </a:extLst>
          </p:cNvPr>
          <p:cNvSpPr>
            <a:spLocks noChangeShapeType="1"/>
          </p:cNvSpPr>
          <p:nvPr>
            <p:custDataLst>
              <p:tags r:id="rId2"/>
            </p:custDataLst>
          </p:nvPr>
        </p:nvSpPr>
        <p:spPr bwMode="auto">
          <a:xfrm>
            <a:off x="161652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7" name="Line 7">
            <a:extLst>
              <a:ext uri="{FF2B5EF4-FFF2-40B4-BE49-F238E27FC236}">
                <a16:creationId xmlns:a16="http://schemas.microsoft.com/office/drawing/2014/main" id="{1632DC51-712C-9348-B452-33A55782164D}"/>
              </a:ext>
            </a:extLst>
          </p:cNvPr>
          <p:cNvSpPr>
            <a:spLocks noChangeShapeType="1"/>
          </p:cNvSpPr>
          <p:nvPr>
            <p:custDataLst>
              <p:tags r:id="rId3"/>
            </p:custDataLst>
          </p:nvPr>
        </p:nvSpPr>
        <p:spPr bwMode="auto">
          <a:xfrm>
            <a:off x="2294708" y="1767111"/>
            <a:ext cx="0" cy="381000"/>
          </a:xfrm>
          <a:prstGeom prst="line">
            <a:avLst/>
          </a:prstGeom>
          <a:noFill/>
          <a:ln w="28575">
            <a:solidFill>
              <a:schemeClr val="accent1"/>
            </a:solidFill>
            <a:round/>
            <a:headEnd type="none" w="med" len="med"/>
            <a:tailEnd type="arrow" w="lg" len="med"/>
          </a:ln>
          <a:effectLst/>
        </p:spPr>
        <p:txBody>
          <a:bodyPr wrap="none" anchor="ctr">
            <a:spAutoFit/>
          </a:bodyPr>
          <a:lstStyle/>
          <a:p>
            <a:endParaRPr lang="en-US">
              <a:solidFill>
                <a:schemeClr val="tx2"/>
              </a:solidFill>
            </a:endParaRPr>
          </a:p>
        </p:txBody>
      </p:sp>
      <p:sp>
        <p:nvSpPr>
          <p:cNvPr id="18" name="Line 10">
            <a:extLst>
              <a:ext uri="{FF2B5EF4-FFF2-40B4-BE49-F238E27FC236}">
                <a16:creationId xmlns:a16="http://schemas.microsoft.com/office/drawing/2014/main" id="{39EF9851-5D29-EC44-8524-DD88CDF13CF6}"/>
              </a:ext>
            </a:extLst>
          </p:cNvPr>
          <p:cNvSpPr>
            <a:spLocks noChangeShapeType="1"/>
          </p:cNvSpPr>
          <p:nvPr>
            <p:custDataLst>
              <p:tags r:id="rId4"/>
            </p:custDataLst>
          </p:nvPr>
        </p:nvSpPr>
        <p:spPr bwMode="auto">
          <a:xfrm flipH="1">
            <a:off x="942702" y="2408713"/>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sp>
        <p:nvSpPr>
          <p:cNvPr id="19" name="Line 11">
            <a:extLst>
              <a:ext uri="{FF2B5EF4-FFF2-40B4-BE49-F238E27FC236}">
                <a16:creationId xmlns:a16="http://schemas.microsoft.com/office/drawing/2014/main" id="{0C2C4842-E06C-4048-BDED-9398D5DC5EAF}"/>
              </a:ext>
            </a:extLst>
          </p:cNvPr>
          <p:cNvSpPr>
            <a:spLocks noChangeShapeType="1"/>
          </p:cNvSpPr>
          <p:nvPr>
            <p:custDataLst>
              <p:tags r:id="rId5"/>
            </p:custDataLst>
          </p:nvPr>
        </p:nvSpPr>
        <p:spPr bwMode="auto">
          <a:xfrm>
            <a:off x="2047602" y="2609776"/>
            <a:ext cx="0" cy="457200"/>
          </a:xfrm>
          <a:prstGeom prst="line">
            <a:avLst/>
          </a:prstGeom>
          <a:noFill/>
          <a:ln w="28575">
            <a:solidFill>
              <a:schemeClr val="accent1"/>
            </a:solidFill>
            <a:round/>
            <a:headEnd type="none" w="med" len="med"/>
            <a:tailEnd type="arrow" w="lg" len="med"/>
          </a:ln>
          <a:effectLst/>
        </p:spPr>
        <p:txBody>
          <a:bodyPr wrap="square" anchor="ctr">
            <a:spAutoFit/>
          </a:bodyPr>
          <a:lstStyle/>
          <a:p>
            <a:endParaRPr lang="en-US">
              <a:solidFill>
                <a:schemeClr val="tx2"/>
              </a:solidFill>
            </a:endParaRPr>
          </a:p>
        </p:txBody>
      </p:sp>
      <p:sp>
        <p:nvSpPr>
          <p:cNvPr id="20" name="TextBox 19">
            <a:extLst>
              <a:ext uri="{FF2B5EF4-FFF2-40B4-BE49-F238E27FC236}">
                <a16:creationId xmlns:a16="http://schemas.microsoft.com/office/drawing/2014/main" id="{C2273ADC-AF8B-C549-B2C4-17BF09BC690E}"/>
              </a:ext>
            </a:extLst>
          </p:cNvPr>
          <p:cNvSpPr txBox="1"/>
          <p:nvPr>
            <p:custDataLst>
              <p:tags r:id="rId6"/>
            </p:custDataLst>
          </p:nvPr>
        </p:nvSpPr>
        <p:spPr bwMode="auto">
          <a:xfrm>
            <a:off x="1464128" y="1135783"/>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A</a:t>
            </a:r>
          </a:p>
        </p:txBody>
      </p:sp>
      <p:sp>
        <p:nvSpPr>
          <p:cNvPr id="21" name="TextBox 20">
            <a:extLst>
              <a:ext uri="{FF2B5EF4-FFF2-40B4-BE49-F238E27FC236}">
                <a16:creationId xmlns:a16="http://schemas.microsoft.com/office/drawing/2014/main" id="{EAF3F0B4-29B7-F540-8B81-FFD02A4967F3}"/>
              </a:ext>
            </a:extLst>
          </p:cNvPr>
          <p:cNvSpPr txBox="1"/>
          <p:nvPr>
            <p:custDataLst>
              <p:tags r:id="rId7"/>
            </p:custDataLst>
          </p:nvPr>
        </p:nvSpPr>
        <p:spPr bwMode="auto">
          <a:xfrm>
            <a:off x="2142308" y="1144168"/>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B</a:t>
            </a:r>
          </a:p>
        </p:txBody>
      </p:sp>
      <p:sp>
        <p:nvSpPr>
          <p:cNvPr id="22" name="TextBox 21">
            <a:extLst>
              <a:ext uri="{FF2B5EF4-FFF2-40B4-BE49-F238E27FC236}">
                <a16:creationId xmlns:a16="http://schemas.microsoft.com/office/drawing/2014/main" id="{1877BB53-55C6-B04F-A0FC-66958C7D4C41}"/>
              </a:ext>
            </a:extLst>
          </p:cNvPr>
          <p:cNvSpPr txBox="1"/>
          <p:nvPr>
            <p:custDataLst>
              <p:tags r:id="rId8"/>
            </p:custDataLst>
          </p:nvPr>
        </p:nvSpPr>
        <p:spPr bwMode="auto">
          <a:xfrm>
            <a:off x="1895202" y="3066976"/>
            <a:ext cx="304800" cy="631328"/>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3200" dirty="0">
                <a:solidFill>
                  <a:schemeClr val="tx2"/>
                </a:solidFill>
                <a:latin typeface="Calibri" pitchFamily="34" charset="0"/>
              </a:rPr>
              <a:t>S</a:t>
            </a:r>
          </a:p>
        </p:txBody>
      </p:sp>
      <p:sp>
        <p:nvSpPr>
          <p:cNvPr id="23" name="TextBox 22">
            <a:extLst>
              <a:ext uri="{FF2B5EF4-FFF2-40B4-BE49-F238E27FC236}">
                <a16:creationId xmlns:a16="http://schemas.microsoft.com/office/drawing/2014/main" id="{ECDD7D29-741B-A444-A605-3FF8D7F9667E}"/>
              </a:ext>
            </a:extLst>
          </p:cNvPr>
          <p:cNvSpPr txBox="1"/>
          <p:nvPr>
            <p:custDataLst>
              <p:tags r:id="rId9"/>
            </p:custDataLst>
          </p:nvPr>
        </p:nvSpPr>
        <p:spPr bwMode="auto">
          <a:xfrm>
            <a:off x="91440" y="204606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out</a:t>
            </a:r>
            <a:endParaRPr lang="en-US" sz="3200" baseline="-25000" dirty="0">
              <a:solidFill>
                <a:schemeClr val="tx2"/>
              </a:solidFill>
              <a:latin typeface="Calibri" pitchFamily="34" charset="0"/>
            </a:endParaRPr>
          </a:p>
        </p:txBody>
      </p:sp>
      <p:sp>
        <p:nvSpPr>
          <p:cNvPr id="25" name="Line 10">
            <a:extLst>
              <a:ext uri="{FF2B5EF4-FFF2-40B4-BE49-F238E27FC236}">
                <a16:creationId xmlns:a16="http://schemas.microsoft.com/office/drawing/2014/main" id="{6214E2CA-A4B4-0140-9574-7E8C03631AE1}"/>
              </a:ext>
            </a:extLst>
          </p:cNvPr>
          <p:cNvSpPr>
            <a:spLocks noChangeShapeType="1"/>
          </p:cNvSpPr>
          <p:nvPr>
            <p:custDataLst>
              <p:tags r:id="rId10"/>
            </p:custDataLst>
          </p:nvPr>
        </p:nvSpPr>
        <p:spPr bwMode="auto">
          <a:xfrm flipH="1">
            <a:off x="2619102" y="2378941"/>
            <a:ext cx="457200" cy="0"/>
          </a:xfrm>
          <a:prstGeom prst="line">
            <a:avLst/>
          </a:prstGeom>
          <a:noFill/>
          <a:ln w="28575">
            <a:solidFill>
              <a:schemeClr val="accent1"/>
            </a:solidFill>
            <a:round/>
            <a:headEnd type="none" w="med" len="med"/>
            <a:tailEnd type="arrow" w="lg" len="med"/>
          </a:ln>
          <a:effectLst/>
        </p:spPr>
        <p:txBody>
          <a:bodyPr anchor="ctr">
            <a:spAutoFit/>
          </a:bodyPr>
          <a:lstStyle/>
          <a:p>
            <a:endParaRPr lang="en-US">
              <a:solidFill>
                <a:schemeClr val="tx2"/>
              </a:solidFill>
            </a:endParaRPr>
          </a:p>
        </p:txBody>
      </p:sp>
      <p:graphicFrame>
        <p:nvGraphicFramePr>
          <p:cNvPr id="26" name="Table 25">
            <a:extLst>
              <a:ext uri="{FF2B5EF4-FFF2-40B4-BE49-F238E27FC236}">
                <a16:creationId xmlns:a16="http://schemas.microsoft.com/office/drawing/2014/main" id="{44C7C10A-A378-4245-945D-6E0875D59E98}"/>
              </a:ext>
            </a:extLst>
          </p:cNvPr>
          <p:cNvGraphicFramePr>
            <a:graphicFrameLocks noGrp="1"/>
          </p:cNvGraphicFramePr>
          <p:nvPr>
            <p:extLst/>
          </p:nvPr>
        </p:nvGraphicFramePr>
        <p:xfrm>
          <a:off x="613080" y="3698304"/>
          <a:ext cx="2869044" cy="2998890"/>
        </p:xfrm>
        <a:graphic>
          <a:graphicData uri="http://schemas.openxmlformats.org/drawingml/2006/table">
            <a:tbl>
              <a:tblPr firstRow="1" bandRow="1">
                <a:tableStyleId>{5C22544A-7EE6-4342-B048-85BDC9FD1C3A}</a:tableStyleId>
              </a:tblPr>
              <a:tblGrid>
                <a:gridCol w="514995">
                  <a:extLst>
                    <a:ext uri="{9D8B030D-6E8A-4147-A177-3AD203B41FA5}">
                      <a16:colId xmlns:a16="http://schemas.microsoft.com/office/drawing/2014/main" val="20000"/>
                    </a:ext>
                  </a:extLst>
                </a:gridCol>
                <a:gridCol w="455623">
                  <a:extLst>
                    <a:ext uri="{9D8B030D-6E8A-4147-A177-3AD203B41FA5}">
                      <a16:colId xmlns:a16="http://schemas.microsoft.com/office/drawing/2014/main" val="20001"/>
                    </a:ext>
                  </a:extLst>
                </a:gridCol>
                <a:gridCol w="531558">
                  <a:extLst>
                    <a:ext uri="{9D8B030D-6E8A-4147-A177-3AD203B41FA5}">
                      <a16:colId xmlns:a16="http://schemas.microsoft.com/office/drawing/2014/main" val="20002"/>
                    </a:ext>
                  </a:extLst>
                </a:gridCol>
                <a:gridCol w="683434">
                  <a:extLst>
                    <a:ext uri="{9D8B030D-6E8A-4147-A177-3AD203B41FA5}">
                      <a16:colId xmlns:a16="http://schemas.microsoft.com/office/drawing/2014/main" val="20003"/>
                    </a:ext>
                  </a:extLst>
                </a:gridCol>
                <a:gridCol w="683434">
                  <a:extLst>
                    <a:ext uri="{9D8B030D-6E8A-4147-A177-3AD203B41FA5}">
                      <a16:colId xmlns:a16="http://schemas.microsoft.com/office/drawing/2014/main" val="20004"/>
                    </a:ext>
                  </a:extLst>
                </a:gridCol>
              </a:tblGrid>
              <a:tr h="333210">
                <a:tc>
                  <a:txBody>
                    <a:bodyPr/>
                    <a:lstStyle/>
                    <a:p>
                      <a:r>
                        <a:rPr lang="en-US" sz="1400" dirty="0"/>
                        <a:t>A</a:t>
                      </a:r>
                      <a:endParaRPr lang="en-US" sz="1400" dirty="0">
                        <a:solidFill>
                          <a:schemeClr val="tx1"/>
                        </a:solidFill>
                      </a:endParaRPr>
                    </a:p>
                  </a:txBody>
                  <a:tcPr/>
                </a:tc>
                <a:tc>
                  <a:txBody>
                    <a:bodyPr/>
                    <a:lstStyle/>
                    <a:p>
                      <a:r>
                        <a:rPr lang="en-US" sz="1400" dirty="0"/>
                        <a:t>B</a:t>
                      </a:r>
                      <a:endParaRPr lang="en-US" sz="1400" dirty="0">
                        <a:solidFill>
                          <a:schemeClr val="tx1"/>
                        </a:solidFill>
                      </a:endParaRPr>
                    </a:p>
                  </a:txBody>
                  <a:tcPr/>
                </a:tc>
                <a:tc>
                  <a:txBody>
                    <a:bodyPr/>
                    <a:lstStyle/>
                    <a:p>
                      <a:r>
                        <a:rPr lang="en-US" sz="1400" dirty="0" err="1"/>
                        <a:t>C</a:t>
                      </a:r>
                      <a:r>
                        <a:rPr lang="en-US" sz="1400" baseline="-25000" dirty="0" err="1"/>
                        <a:t>in</a:t>
                      </a:r>
                      <a:endParaRPr lang="en-US" sz="1400" baseline="-25000" dirty="0">
                        <a:solidFill>
                          <a:schemeClr val="tx1"/>
                        </a:solidFill>
                      </a:endParaRPr>
                    </a:p>
                  </a:txBody>
                  <a:tcPr/>
                </a:tc>
                <a:tc>
                  <a:txBody>
                    <a:bodyPr/>
                    <a:lstStyle/>
                    <a:p>
                      <a:r>
                        <a:rPr lang="en-US" sz="1400" dirty="0" err="1"/>
                        <a:t>C</a:t>
                      </a:r>
                      <a:r>
                        <a:rPr lang="en-US" sz="1400" baseline="-25000" dirty="0" err="1"/>
                        <a:t>out</a:t>
                      </a:r>
                      <a:endParaRPr lang="en-US" sz="1400" baseline="-25000" dirty="0">
                        <a:solidFill>
                          <a:schemeClr val="tx1"/>
                        </a:solidFill>
                      </a:endParaRPr>
                    </a:p>
                  </a:txBody>
                  <a:tcPr/>
                </a:tc>
                <a:tc>
                  <a:txBody>
                    <a:bodyPr/>
                    <a:lstStyle/>
                    <a:p>
                      <a:r>
                        <a:rPr lang="en-US" sz="1400" dirty="0"/>
                        <a:t>S</a:t>
                      </a:r>
                      <a:endParaRPr lang="en-US" sz="1400" dirty="0">
                        <a:solidFill>
                          <a:schemeClr val="tx1"/>
                        </a:solidFill>
                      </a:endParaRPr>
                    </a:p>
                  </a:txBody>
                  <a:tcPr/>
                </a:tc>
                <a:extLst>
                  <a:ext uri="{0D108BD9-81ED-4DB2-BD59-A6C34878D82A}">
                    <a16:rowId xmlns:a16="http://schemas.microsoft.com/office/drawing/2014/main" val="10000"/>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1"/>
                  </a:ext>
                </a:extLst>
              </a:tr>
              <a:tr h="333210">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2"/>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3"/>
                  </a:ext>
                </a:extLst>
              </a:tr>
              <a:tr h="333210">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4"/>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0</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5"/>
                  </a:ext>
                </a:extLst>
              </a:tr>
              <a:tr h="333210">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6"/>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0</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0</a:t>
                      </a:r>
                    </a:p>
                  </a:txBody>
                  <a:tcPr/>
                </a:tc>
                <a:extLst>
                  <a:ext uri="{0D108BD9-81ED-4DB2-BD59-A6C34878D82A}">
                    <a16:rowId xmlns:a16="http://schemas.microsoft.com/office/drawing/2014/main" val="10007"/>
                  </a:ext>
                </a:extLst>
              </a:tr>
              <a:tr h="333210">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t>1</a:t>
                      </a:r>
                      <a:endParaRPr lang="en-US" sz="1400" dirty="0">
                        <a:solidFill>
                          <a:schemeClr val="tx1"/>
                        </a:solidFill>
                      </a:endParaRPr>
                    </a:p>
                  </a:txBody>
                  <a:tcPr/>
                </a:tc>
                <a:tc>
                  <a:txBody>
                    <a:bodyPr/>
                    <a:lstStyle/>
                    <a:p>
                      <a:r>
                        <a:rPr lang="en-US" sz="1400" dirty="0">
                          <a:solidFill>
                            <a:schemeClr val="accent5"/>
                          </a:solidFill>
                        </a:rPr>
                        <a:t>1</a:t>
                      </a:r>
                    </a:p>
                  </a:txBody>
                  <a:tcPr/>
                </a:tc>
                <a:tc>
                  <a:txBody>
                    <a:bodyPr/>
                    <a:lstStyle/>
                    <a:p>
                      <a:r>
                        <a:rPr lang="en-US" sz="1400" dirty="0">
                          <a:solidFill>
                            <a:schemeClr val="accent5"/>
                          </a:solidFill>
                        </a:rPr>
                        <a:t>1</a:t>
                      </a:r>
                    </a:p>
                  </a:txBody>
                  <a:tcPr/>
                </a:tc>
                <a:extLst>
                  <a:ext uri="{0D108BD9-81ED-4DB2-BD59-A6C34878D82A}">
                    <a16:rowId xmlns:a16="http://schemas.microsoft.com/office/drawing/2014/main" val="10008"/>
                  </a:ext>
                </a:extLst>
              </a:tr>
            </a:tbl>
          </a:graphicData>
        </a:graphic>
      </p:graphicFrame>
      <p:sp>
        <p:nvSpPr>
          <p:cNvPr id="38" name="TextBox 37">
            <a:extLst>
              <a:ext uri="{FF2B5EF4-FFF2-40B4-BE49-F238E27FC236}">
                <a16:creationId xmlns:a16="http://schemas.microsoft.com/office/drawing/2014/main" id="{B6DEEC5B-2FCC-D749-B7D1-4AC8121E5B29}"/>
              </a:ext>
            </a:extLst>
          </p:cNvPr>
          <p:cNvSpPr txBox="1"/>
          <p:nvPr/>
        </p:nvSpPr>
        <p:spPr bwMode="auto">
          <a:xfrm flipH="1">
            <a:off x="6567084" y="2812301"/>
            <a:ext cx="481519"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err="1">
                <a:solidFill>
                  <a:schemeClr val="tx2"/>
                </a:solidFill>
                <a:latin typeface="Calibri" pitchFamily="34" charset="0"/>
              </a:rPr>
              <a:t>C</a:t>
            </a:r>
            <a:r>
              <a:rPr lang="en-US" sz="1600" baseline="-25000" dirty="0" err="1">
                <a:solidFill>
                  <a:schemeClr val="tx2"/>
                </a:solidFill>
                <a:latin typeface="Calibri" pitchFamily="34" charset="0"/>
              </a:rPr>
              <a:t>out</a:t>
            </a:r>
            <a:endParaRPr lang="en-US" sz="1600" baseline="-25000" dirty="0">
              <a:solidFill>
                <a:schemeClr val="tx2"/>
              </a:solidFill>
              <a:latin typeface="Calibri" pitchFamily="34" charset="0"/>
            </a:endParaRPr>
          </a:p>
        </p:txBody>
      </p:sp>
      <p:sp>
        <p:nvSpPr>
          <p:cNvPr id="45" name="TextBox 44">
            <a:extLst>
              <a:ext uri="{FF2B5EF4-FFF2-40B4-BE49-F238E27FC236}">
                <a16:creationId xmlns:a16="http://schemas.microsoft.com/office/drawing/2014/main" id="{87B70111-43B3-774C-B15D-41368658BA94}"/>
              </a:ext>
            </a:extLst>
          </p:cNvPr>
          <p:cNvSpPr txBox="1"/>
          <p:nvPr/>
        </p:nvSpPr>
        <p:spPr bwMode="auto">
          <a:xfrm flipH="1">
            <a:off x="8220343" y="2202701"/>
            <a:ext cx="300380"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A</a:t>
            </a:r>
          </a:p>
        </p:txBody>
      </p:sp>
      <p:sp>
        <p:nvSpPr>
          <p:cNvPr id="46" name="TextBox 45">
            <a:extLst>
              <a:ext uri="{FF2B5EF4-FFF2-40B4-BE49-F238E27FC236}">
                <a16:creationId xmlns:a16="http://schemas.microsoft.com/office/drawing/2014/main" id="{E90A339E-AB28-D342-80EB-302D54F43141}"/>
              </a:ext>
            </a:extLst>
          </p:cNvPr>
          <p:cNvSpPr txBox="1"/>
          <p:nvPr/>
        </p:nvSpPr>
        <p:spPr bwMode="auto">
          <a:xfrm flipH="1">
            <a:off x="8379183" y="2202701"/>
            <a:ext cx="293968" cy="362921"/>
          </a:xfrm>
          <a:prstGeom prst="rect">
            <a:avLst/>
          </a:prstGeom>
          <a:noFill/>
          <a:ln w="9525">
            <a:noFill/>
            <a:round/>
            <a:headEnd/>
            <a:tailEnd/>
          </a:ln>
          <a:effectLst/>
        </p:spPr>
        <p:txBody>
          <a:bodyPr wrap="none" lIns="90000" tIns="46800" rIns="90000" bIns="46800" rtlCol="0">
            <a:spAutoFit/>
          </a:bodyPr>
          <a:lstStyle/>
          <a:p>
            <a:pPr algn="ctr" eaLnBrk="1" hangingPunct="1">
              <a:lnSpc>
                <a:spcPct val="116000"/>
              </a:lnSpc>
              <a:tabLst>
                <a:tab pos="723900" algn="l"/>
                <a:tab pos="1447800" algn="l"/>
                <a:tab pos="2171700" algn="l"/>
              </a:tabLst>
            </a:pPr>
            <a:r>
              <a:rPr lang="en-US" sz="1600" dirty="0">
                <a:solidFill>
                  <a:schemeClr val="tx2"/>
                </a:solidFill>
                <a:latin typeface="Calibri" pitchFamily="34" charset="0"/>
              </a:rPr>
              <a:t>B</a:t>
            </a:r>
          </a:p>
        </p:txBody>
      </p:sp>
      <p:sp>
        <p:nvSpPr>
          <p:cNvPr id="202" name="TextBox 201">
            <a:extLst>
              <a:ext uri="{FF2B5EF4-FFF2-40B4-BE49-F238E27FC236}">
                <a16:creationId xmlns:a16="http://schemas.microsoft.com/office/drawing/2014/main" id="{DDD28E81-F0B2-194C-8A40-31EE369DEEC2}"/>
              </a:ext>
            </a:extLst>
          </p:cNvPr>
          <p:cNvSpPr txBox="1"/>
          <p:nvPr>
            <p:custDataLst>
              <p:tags r:id="rId11"/>
            </p:custDataLst>
          </p:nvPr>
        </p:nvSpPr>
        <p:spPr bwMode="auto">
          <a:xfrm>
            <a:off x="2980107" y="2046061"/>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3200" dirty="0" err="1">
                <a:solidFill>
                  <a:schemeClr val="tx2"/>
                </a:solidFill>
                <a:latin typeface="Calibri" pitchFamily="34" charset="0"/>
              </a:rPr>
              <a:t>C</a:t>
            </a:r>
            <a:r>
              <a:rPr lang="en-US" sz="3200" baseline="-25000" dirty="0" err="1">
                <a:solidFill>
                  <a:schemeClr val="tx2"/>
                </a:solidFill>
                <a:latin typeface="Calibri" pitchFamily="34" charset="0"/>
              </a:rPr>
              <a:t>in</a:t>
            </a:r>
            <a:endParaRPr lang="en-US" sz="3200" baseline="-25000" dirty="0">
              <a:solidFill>
                <a:schemeClr val="tx2"/>
              </a:solidFill>
              <a:latin typeface="Calibri" pitchFamily="34" charset="0"/>
            </a:endParaRPr>
          </a:p>
        </p:txBody>
      </p:sp>
      <p:sp>
        <p:nvSpPr>
          <p:cNvPr id="80" name="Rectangle 79">
            <a:extLst>
              <a:ext uri="{FF2B5EF4-FFF2-40B4-BE49-F238E27FC236}">
                <a16:creationId xmlns:a16="http://schemas.microsoft.com/office/drawing/2014/main" id="{618B6103-665C-C74B-869C-22F4DABB6852}"/>
              </a:ext>
            </a:extLst>
          </p:cNvPr>
          <p:cNvSpPr/>
          <p:nvPr/>
        </p:nvSpPr>
        <p:spPr>
          <a:xfrm>
            <a:off x="4114800" y="990600"/>
            <a:ext cx="4572000" cy="1778949"/>
          </a:xfrm>
          <a:prstGeom prst="rect">
            <a:avLst/>
          </a:prstGeom>
        </p:spPr>
        <p:txBody>
          <a:bodyPr>
            <a:spAutoFit/>
          </a:bodyPr>
          <a:lstStyle/>
          <a:p>
            <a:pPr marL="342900" indent="-342900">
              <a:spcBef>
                <a:spcPct val="20000"/>
              </a:spcBef>
              <a:buClr>
                <a:schemeClr val="tx2"/>
              </a:buClr>
            </a:pPr>
            <a:r>
              <a:rPr lang="en-US" sz="2800" dirty="0">
                <a:solidFill>
                  <a:schemeClr val="accent1"/>
                </a:solidFill>
                <a:latin typeface="+mn-lt"/>
              </a:rPr>
              <a:t>Full Adder</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Adds three 1-bit numbers</a:t>
            </a:r>
          </a:p>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Computes 1-bit result and 1-bit carry</a:t>
            </a:r>
          </a:p>
        </p:txBody>
      </p:sp>
      <p:sp>
        <p:nvSpPr>
          <p:cNvPr id="81" name="Rectangle 80">
            <a:extLst>
              <a:ext uri="{FF2B5EF4-FFF2-40B4-BE49-F238E27FC236}">
                <a16:creationId xmlns:a16="http://schemas.microsoft.com/office/drawing/2014/main" id="{5B5BE8B5-6DCF-494E-B213-AE3159638C04}"/>
              </a:ext>
            </a:extLst>
          </p:cNvPr>
          <p:cNvSpPr/>
          <p:nvPr/>
        </p:nvSpPr>
        <p:spPr>
          <a:xfrm>
            <a:off x="4124310" y="2708717"/>
            <a:ext cx="2070901" cy="830997"/>
          </a:xfrm>
          <a:prstGeom prst="rect">
            <a:avLst/>
          </a:prstGeom>
        </p:spPr>
        <p:txBody>
          <a:bodyPr wrap="square">
            <a:spAutoFit/>
          </a:bodyPr>
          <a:lstStyle/>
          <a:p>
            <a:pPr marL="342900" indent="-342900">
              <a:spcBef>
                <a:spcPct val="20000"/>
              </a:spcBef>
              <a:buClr>
                <a:schemeClr val="accent5">
                  <a:lumMod val="60000"/>
                  <a:lumOff val="40000"/>
                </a:schemeClr>
              </a:buClr>
              <a:buFont typeface="Arial" pitchFamily="34" charset="0"/>
              <a:buChar char="•"/>
            </a:pPr>
            <a:r>
              <a:rPr lang="en-US" dirty="0">
                <a:solidFill>
                  <a:schemeClr val="tx2"/>
                </a:solidFill>
                <a:latin typeface="+mn-lt"/>
              </a:rPr>
              <a:t>Can be</a:t>
            </a:r>
            <a:r>
              <a:rPr lang="en-US" dirty="0">
                <a:solidFill>
                  <a:schemeClr val="tx2"/>
                </a:solidFill>
              </a:rPr>
              <a:t> </a:t>
            </a:r>
            <a:r>
              <a:rPr lang="en-US" dirty="0">
                <a:solidFill>
                  <a:schemeClr val="tx2"/>
                </a:solidFill>
                <a:latin typeface="+mn-lt"/>
              </a:rPr>
              <a:t>cascaded</a:t>
            </a:r>
          </a:p>
        </p:txBody>
      </p:sp>
      <mc:AlternateContent xmlns:mc="http://schemas.openxmlformats.org/markup-compatibility/2006">
        <mc:Choice xmlns:a14="http://schemas.microsoft.com/office/drawing/2010/main" Requires="a14">
          <p:sp>
            <p:nvSpPr>
              <p:cNvPr id="82" name="Rectangle 81">
                <a:extLst>
                  <a:ext uri="{FF2B5EF4-FFF2-40B4-BE49-F238E27FC236}">
                    <a16:creationId xmlns:a16="http://schemas.microsoft.com/office/drawing/2014/main" id="{A71ABFE0-C268-F54E-9628-562E5FC94C56}"/>
                  </a:ext>
                </a:extLst>
              </p:cNvPr>
              <p:cNvSpPr/>
              <p:nvPr/>
            </p:nvSpPr>
            <p:spPr>
              <a:xfrm>
                <a:off x="3784738" y="3539714"/>
                <a:ext cx="3342296" cy="2380203"/>
              </a:xfrm>
              <a:prstGeom prst="rect">
                <a:avLst/>
              </a:prstGeom>
            </p:spPr>
            <p:txBody>
              <a:bodyPr wrap="square">
                <a:spAutoFit/>
              </a:bodyPr>
              <a:lstStyle/>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AB</m:t>
                        </m:r>
                      </m:e>
                    </m:acc>
                  </m:oMath>
                </a14:m>
                <a:r>
                  <a:rPr lang="en-US" sz="1400" dirty="0">
                    <a:solidFill>
                      <a:schemeClr val="tx2"/>
                    </a:solidFill>
                  </a:rPr>
                  <a:t>C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ABC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oMath>
                </a14:m>
                <a:r>
                  <a:rPr lang="en-US" sz="1400" dirty="0">
                    <a:solidFill>
                      <a:schemeClr val="tx2"/>
                    </a:solidFill>
                  </a:rPr>
                  <a:t>)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BC</m:t>
                        </m:r>
                      </m:e>
                    </m:acc>
                  </m:oMath>
                </a14:m>
                <a:r>
                  <a:rPr lang="en-US" sz="1400" dirty="0">
                    <a:solidFill>
                      <a:schemeClr val="tx2"/>
                    </a:solidFill>
                  </a:rPr>
                  <a:t> + BC)</a:t>
                </a:r>
              </a:p>
              <a:p>
                <a:pPr>
                  <a:spcBef>
                    <a:spcPct val="20000"/>
                  </a:spcBef>
                  <a:buClr>
                    <a:schemeClr val="accent5">
                      <a:lumMod val="60000"/>
                      <a:lumOff val="40000"/>
                    </a:schemeClr>
                  </a:buClr>
                </a:pPr>
                <a:r>
                  <a:rPr lang="en-US" sz="1400" dirty="0">
                    <a:solidFill>
                      <a:schemeClr val="tx2"/>
                    </a:solidFill>
                  </a:rPr>
                  <a:t>S = </a:t>
                </a:r>
                <a14:m>
                  <m:oMath xmlns:m="http://schemas.openxmlformats.org/officeDocument/2006/math">
                    <m:acc>
                      <m:accPr>
                        <m:chr m:val="̅"/>
                        <m:ctrlPr>
                          <a:rPr lang="en-US" sz="1400" i="1" dirty="0">
                            <a:solidFill>
                              <a:schemeClr val="tx2"/>
                            </a:solidFill>
                            <a:latin typeface="Cambria Math" panose="02040503050406030204" pitchFamily="18" charset="0"/>
                          </a:rPr>
                        </m:ctrlPr>
                      </m:accPr>
                      <m:e>
                        <m:r>
                          <m:rPr>
                            <m:sty m:val="p"/>
                          </m:rPr>
                          <a:rPr lang="en-US" sz="1400" dirty="0">
                            <a:solidFill>
                              <a:schemeClr val="tx2"/>
                            </a:solidFill>
                            <a:latin typeface="Cambria Math" panose="02040503050406030204" pitchFamily="18" charset="0"/>
                          </a:rPr>
                          <m:t>A</m:t>
                        </m:r>
                      </m:e>
                    </m:acc>
                  </m:oMath>
                </a14:m>
                <a:r>
                  <a:rPr lang="en-US" sz="1400" dirty="0">
                    <a:solidFill>
                      <a:schemeClr val="tx2"/>
                    </a:solidFill>
                  </a:rPr>
                  <a:t>(B </a:t>
                </a:r>
                <a:r>
                  <a:rPr lang="en-US" sz="1400" dirty="0">
                    <a:solidFill>
                      <a:schemeClr val="tx2"/>
                    </a:solidFill>
                    <a:sym typeface="Symbol"/>
                  </a:rPr>
                  <a:t> C) + A(</a:t>
                </a:r>
                <a14:m>
                  <m:oMath xmlns:m="http://schemas.openxmlformats.org/officeDocument/2006/math">
                    <m:acc>
                      <m:accPr>
                        <m:chr m:val="̅"/>
                        <m:ctrlPr>
                          <a:rPr lang="en-US" sz="1400" i="1">
                            <a:solidFill>
                              <a:schemeClr val="tx2"/>
                            </a:solidFill>
                            <a:latin typeface="Cambria Math" panose="02040503050406030204" pitchFamily="18" charset="0"/>
                            <a:sym typeface="Symbol"/>
                          </a:rPr>
                        </m:ctrlPr>
                      </m:accPr>
                      <m:e>
                        <m:r>
                          <m:rPr>
                            <m:sty m:val="p"/>
                          </m:rPr>
                          <a:rPr lang="en-US" sz="1400">
                            <a:solidFill>
                              <a:schemeClr val="tx2"/>
                            </a:solidFill>
                            <a:latin typeface="Cambria Math" panose="02040503050406030204" pitchFamily="18" charset="0"/>
                            <a:sym typeface="Symbol"/>
                          </a:rPr>
                          <m:t>B</m:t>
                        </m:r>
                        <m:r>
                          <a:rPr lang="en-US" sz="1400">
                            <a:solidFill>
                              <a:schemeClr val="tx2"/>
                            </a:solidFill>
                            <a:latin typeface="Cambria Math" panose="02040503050406030204" pitchFamily="18" charset="0"/>
                            <a:sym typeface="Symbol"/>
                          </a:rPr>
                          <m:t>  </m:t>
                        </m:r>
                        <m:r>
                          <m:rPr>
                            <m:sty m:val="p"/>
                          </m:rPr>
                          <a:rPr lang="en-US" sz="1400">
                            <a:solidFill>
                              <a:schemeClr val="tx2"/>
                            </a:solidFill>
                            <a:latin typeface="Cambria Math" panose="02040503050406030204" pitchFamily="18" charset="0"/>
                            <a:sym typeface="Symbol"/>
                          </a:rPr>
                          <m:t>C</m:t>
                        </m:r>
                      </m:e>
                    </m:acc>
                  </m:oMath>
                </a14:m>
                <a:r>
                  <a:rPr lang="en-US" sz="1400" dirty="0">
                    <a:solidFill>
                      <a:schemeClr val="tx2"/>
                    </a:solidFill>
                  </a:rPr>
                  <a:t>)</a:t>
                </a:r>
              </a:p>
              <a:p>
                <a:pPr>
                  <a:spcBef>
                    <a:spcPct val="20000"/>
                  </a:spcBef>
                  <a:buClr>
                    <a:schemeClr val="accent5">
                      <a:lumMod val="60000"/>
                      <a:lumOff val="40000"/>
                    </a:schemeClr>
                  </a:buClr>
                </a:pPr>
                <a:r>
                  <a:rPr lang="en-US" sz="1400" dirty="0">
                    <a:solidFill>
                      <a:schemeClr val="accent5"/>
                    </a:solidFill>
                  </a:rPr>
                  <a:t>S = A </a:t>
                </a:r>
                <a:r>
                  <a:rPr lang="en-US" sz="1400" dirty="0">
                    <a:solidFill>
                      <a:schemeClr val="accent5"/>
                    </a:solidFill>
                    <a:sym typeface="Symbol"/>
                  </a:rPr>
                  <a:t> </a:t>
                </a:r>
                <a:r>
                  <a:rPr lang="en-US" sz="1400" dirty="0">
                    <a:solidFill>
                      <a:schemeClr val="accent5"/>
                    </a:solidFill>
                  </a:rPr>
                  <a:t>(B </a:t>
                </a:r>
                <a:r>
                  <a:rPr lang="en-US" sz="1400" dirty="0">
                    <a:solidFill>
                      <a:schemeClr val="accent5"/>
                    </a:solidFill>
                    <a:sym typeface="Symbol"/>
                  </a:rPr>
                  <a:t> C)</a:t>
                </a:r>
              </a:p>
              <a:p>
                <a:pPr>
                  <a:spcBef>
                    <a:spcPct val="20000"/>
                  </a:spcBef>
                  <a:buClr>
                    <a:schemeClr val="accent5">
                      <a:lumMod val="60000"/>
                      <a:lumOff val="40000"/>
                    </a:schemeClr>
                  </a:buClr>
                </a:pPr>
                <a:r>
                  <a:rPr lang="en-US" sz="1400" dirty="0">
                    <a:solidFill>
                      <a:schemeClr val="tx2"/>
                    </a:solidFill>
                  </a:rPr>
                  <a:t>C</a:t>
                </a:r>
                <a:r>
                  <a:rPr lang="en-US" sz="1400" baseline="-25000" dirty="0">
                    <a:solidFill>
                      <a:schemeClr val="tx2"/>
                    </a:solidFill>
                  </a:rPr>
                  <a:t>out</a:t>
                </a:r>
                <a:r>
                  <a:rPr lang="en-US" sz="1400" dirty="0">
                    <a:solidFill>
                      <a:schemeClr val="tx2"/>
                    </a:solidFill>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AB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r>
                      <a:rPr lang="en-US" sz="1400" i="1">
                        <a:solidFill>
                          <a:schemeClr val="tx2"/>
                        </a:solidFill>
                        <a:latin typeface="Cambria Math" panose="02040503050406030204" pitchFamily="18" charset="0"/>
                      </a:rPr>
                      <m:t> </m:t>
                    </m:r>
                  </m:oMath>
                </a14:m>
                <a:r>
                  <a:rPr lang="en-US" sz="1400" dirty="0">
                    <a:solidFill>
                      <a:schemeClr val="tx2"/>
                    </a:solidFill>
                  </a:rPr>
                  <a:t> + </a:t>
                </a:r>
                <a:r>
                  <a:rPr lang="en-US" sz="1400" dirty="0" smtClean="0">
                    <a:solidFill>
                      <a:schemeClr val="tx2"/>
                    </a:solidFill>
                  </a:rPr>
                  <a:t>ABC</a:t>
                </a:r>
                <a:endParaRPr lang="en-US" sz="1400" dirty="0">
                  <a:solidFill>
                    <a:srgbClr val="00B0F0"/>
                  </a:solidFill>
                  <a:latin typeface="+mj-lt"/>
                </a:endParaRPr>
              </a:p>
              <a:p>
                <a:pPr>
                  <a:spcBef>
                    <a:spcPct val="20000"/>
                  </a:spcBef>
                  <a:buClr>
                    <a:schemeClr val="accent5">
                      <a:lumMod val="60000"/>
                      <a:lumOff val="40000"/>
                    </a:schemeClr>
                  </a:buClr>
                </a:pPr>
                <a:r>
                  <a:rPr lang="en-US" sz="1400" dirty="0">
                    <a:solidFill>
                      <a:schemeClr val="tx2"/>
                    </a:solidFill>
                  </a:rPr>
                  <a:t>C</a:t>
                </a:r>
                <a:r>
                  <a:rPr lang="en-US" sz="1400" baseline="-25000" dirty="0" err="1">
                    <a:solidFill>
                      <a:schemeClr val="tx2"/>
                    </a:solidFill>
                  </a:rPr>
                  <a:t>out</a:t>
                </a:r>
                <a:r>
                  <a:rPr lang="en-US" sz="1400" dirty="0">
                    <a:solidFill>
                      <a:schemeClr val="tx2"/>
                    </a:solidFill>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AB(</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C</m:t>
                        </m:r>
                      </m:e>
                    </m:acc>
                    <m:r>
                      <a:rPr lang="en-US" sz="1400" i="1">
                        <a:solidFill>
                          <a:schemeClr val="tx2"/>
                        </a:solidFill>
                        <a:latin typeface="Cambria Math" panose="02040503050406030204" pitchFamily="18" charset="0"/>
                      </a:rPr>
                      <m:t> </m:t>
                    </m:r>
                  </m:oMath>
                </a14:m>
                <a:r>
                  <a:rPr lang="en-US" sz="1400" dirty="0">
                    <a:solidFill>
                      <a:schemeClr val="tx2"/>
                    </a:solidFill>
                  </a:rPr>
                  <a:t> + C)</a:t>
                </a:r>
              </a:p>
              <a:p>
                <a:pPr>
                  <a:spcBef>
                    <a:spcPct val="20000"/>
                  </a:spcBef>
                  <a:buClr>
                    <a:schemeClr val="accent5">
                      <a:lumMod val="60000"/>
                      <a:lumOff val="40000"/>
                    </a:schemeClr>
                  </a:buClr>
                </a:pPr>
                <a:r>
                  <a:rPr lang="en-US" sz="1400" dirty="0" err="1">
                    <a:solidFill>
                      <a:schemeClr val="tx2"/>
                    </a:solidFill>
                  </a:rPr>
                  <a:t>C</a:t>
                </a:r>
                <a:r>
                  <a:rPr lang="en-US" sz="1400" baseline="-25000" dirty="0" err="1">
                    <a:solidFill>
                      <a:schemeClr val="tx2"/>
                    </a:solidFill>
                  </a:rPr>
                  <a:t>out</a:t>
                </a:r>
                <a:r>
                  <a:rPr lang="en-US" sz="1400" dirty="0">
                    <a:solidFill>
                      <a:schemeClr val="tx2"/>
                    </a:solidFill>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BC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AB</a:t>
                </a:r>
              </a:p>
              <a:p>
                <a:pPr>
                  <a:spcBef>
                    <a:spcPct val="20000"/>
                  </a:spcBef>
                  <a:buClr>
                    <a:schemeClr val="accent5">
                      <a:lumMod val="60000"/>
                      <a:lumOff val="40000"/>
                    </a:schemeClr>
                  </a:buClr>
                </a:pPr>
                <a:r>
                  <a:rPr lang="en-US" sz="1400" dirty="0">
                    <a:solidFill>
                      <a:schemeClr val="tx2"/>
                    </a:solidFill>
                  </a:rPr>
                  <a:t>C</a:t>
                </a:r>
                <a:r>
                  <a:rPr lang="en-US" sz="1400" baseline="-25000" dirty="0" err="1">
                    <a:solidFill>
                      <a:schemeClr val="tx2"/>
                    </a:solidFill>
                  </a:rPr>
                  <a:t>out</a:t>
                </a:r>
                <a:r>
                  <a:rPr lang="en-US" sz="1400" dirty="0">
                    <a:solidFill>
                      <a:schemeClr val="tx2"/>
                    </a:solidFill>
                  </a:rPr>
                  <a:t> = (</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A</m:t>
                        </m:r>
                      </m:e>
                    </m:acc>
                  </m:oMath>
                </a14:m>
                <a:r>
                  <a:rPr lang="en-US" sz="1400" dirty="0">
                    <a:solidFill>
                      <a:schemeClr val="tx2"/>
                    </a:solidFill>
                  </a:rPr>
                  <a:t>B + A</a:t>
                </a:r>
                <a14:m>
                  <m:oMath xmlns:m="http://schemas.openxmlformats.org/officeDocument/2006/math">
                    <m:acc>
                      <m:accPr>
                        <m:chr m:val="̅"/>
                        <m:ctrlPr>
                          <a:rPr lang="en-US" sz="1400" i="1">
                            <a:solidFill>
                              <a:schemeClr val="tx2"/>
                            </a:solidFill>
                            <a:latin typeface="Cambria Math" panose="02040503050406030204" pitchFamily="18" charset="0"/>
                          </a:rPr>
                        </m:ctrlPr>
                      </m:accPr>
                      <m:e>
                        <m:r>
                          <m:rPr>
                            <m:sty m:val="p"/>
                          </m:rPr>
                          <a:rPr lang="en-US" sz="1400">
                            <a:solidFill>
                              <a:schemeClr val="tx2"/>
                            </a:solidFill>
                            <a:latin typeface="Cambria Math" panose="02040503050406030204" pitchFamily="18" charset="0"/>
                          </a:rPr>
                          <m:t>B</m:t>
                        </m:r>
                      </m:e>
                    </m:acc>
                  </m:oMath>
                </a14:m>
                <a:r>
                  <a:rPr lang="en-US" sz="1400" dirty="0">
                    <a:solidFill>
                      <a:schemeClr val="tx2"/>
                    </a:solidFill>
                  </a:rPr>
                  <a:t>)C + AB</a:t>
                </a:r>
              </a:p>
              <a:p>
                <a:pPr>
                  <a:spcBef>
                    <a:spcPct val="20000"/>
                  </a:spcBef>
                  <a:buClr>
                    <a:schemeClr val="accent5">
                      <a:lumMod val="60000"/>
                      <a:lumOff val="40000"/>
                    </a:schemeClr>
                  </a:buClr>
                </a:pPr>
                <a:r>
                  <a:rPr lang="en-US" sz="1400" dirty="0" err="1">
                    <a:solidFill>
                      <a:schemeClr val="accent5"/>
                    </a:solidFill>
                  </a:rPr>
                  <a:t>C</a:t>
                </a:r>
                <a:r>
                  <a:rPr lang="en-US" sz="1400" baseline="-25000" dirty="0" err="1">
                    <a:solidFill>
                      <a:schemeClr val="accent5"/>
                    </a:solidFill>
                  </a:rPr>
                  <a:t>out</a:t>
                </a:r>
                <a:r>
                  <a:rPr lang="en-US" sz="1400" dirty="0">
                    <a:solidFill>
                      <a:schemeClr val="accent5"/>
                    </a:solidFill>
                  </a:rPr>
                  <a:t> = (A</a:t>
                </a:r>
                <a:r>
                  <a:rPr lang="en-US" sz="1400" dirty="0">
                    <a:solidFill>
                      <a:schemeClr val="accent5"/>
                    </a:solidFill>
                    <a:sym typeface="Symbol"/>
                  </a:rPr>
                  <a:t>  </a:t>
                </a:r>
                <a:r>
                  <a:rPr lang="en-US" sz="1400" dirty="0">
                    <a:solidFill>
                      <a:schemeClr val="accent5"/>
                    </a:solidFill>
                  </a:rPr>
                  <a:t>B)C + AB</a:t>
                </a:r>
                <a:endParaRPr lang="en-US" sz="1400" dirty="0">
                  <a:solidFill>
                    <a:schemeClr val="tx2"/>
                  </a:solidFill>
                </a:endParaRPr>
              </a:p>
            </p:txBody>
          </p:sp>
        </mc:Choice>
        <mc:Fallback>
          <p:sp>
            <p:nvSpPr>
              <p:cNvPr id="82" name="Rectangle 81">
                <a:extLst>
                  <a:ext uri="{FF2B5EF4-FFF2-40B4-BE49-F238E27FC236}">
                    <a16:creationId xmlns:a16="http://schemas.microsoft.com/office/drawing/2014/main" id="{A71ABFE0-C268-F54E-9628-562E5FC94C56}"/>
                  </a:ext>
                </a:extLst>
              </p:cNvPr>
              <p:cNvSpPr>
                <a:spLocks noRot="1" noChangeAspect="1" noMove="1" noResize="1" noEditPoints="1" noAdjustHandles="1" noChangeArrowheads="1" noChangeShapeType="1" noTextEdit="1"/>
              </p:cNvSpPr>
              <p:nvPr/>
            </p:nvSpPr>
            <p:spPr>
              <a:xfrm>
                <a:off x="3784738" y="3539714"/>
                <a:ext cx="3342296" cy="2380203"/>
              </a:xfrm>
              <a:prstGeom prst="rect">
                <a:avLst/>
              </a:prstGeom>
              <a:blipFill>
                <a:blip r:embed="rId13"/>
                <a:stretch>
                  <a:fillRect l="-547" t="-513" b="-1795"/>
                </a:stretch>
              </a:blipFill>
            </p:spPr>
            <p:txBody>
              <a:bodyPr/>
              <a:lstStyle/>
              <a:p>
                <a:r>
                  <a:rPr lang="en-US">
                    <a:noFill/>
                  </a:rPr>
                  <a:t> </a:t>
                </a:r>
              </a:p>
            </p:txBody>
          </p:sp>
        </mc:Fallback>
      </mc:AlternateContent>
      <p:pic>
        <p:nvPicPr>
          <p:cNvPr id="63" name="Picture 62">
            <a:extLst>
              <a:ext uri="{FF2B5EF4-FFF2-40B4-BE49-F238E27FC236}">
                <a16:creationId xmlns:a16="http://schemas.microsoft.com/office/drawing/2014/main" id="{49B07829-0374-A549-8A09-1ADCEA954CC9}"/>
              </a:ext>
            </a:extLst>
          </p:cNvPr>
          <p:cNvPicPr>
            <a:picLocks noChangeAspect="1"/>
          </p:cNvPicPr>
          <p:nvPr/>
        </p:nvPicPr>
        <p:blipFill>
          <a:blip r:embed="rId14"/>
          <a:stretch>
            <a:fillRect/>
          </a:stretch>
        </p:blipFill>
        <p:spPr>
          <a:xfrm>
            <a:off x="3972560" y="814611"/>
            <a:ext cx="5080000" cy="2286000"/>
          </a:xfrm>
          <a:prstGeom prst="rect">
            <a:avLst/>
          </a:prstGeom>
          <a:solidFill>
            <a:schemeClr val="bg1"/>
          </a:solidFill>
        </p:spPr>
      </p:pic>
    </p:spTree>
    <p:extLst>
      <p:ext uri="{BB962C8B-B14F-4D97-AF65-F5344CB8AC3E}">
        <p14:creationId xmlns:p14="http://schemas.microsoft.com/office/powerpoint/2010/main" val="30881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77C3A5-D14A-F24C-B99D-08645634FA24}"/>
              </a:ext>
            </a:extLst>
          </p:cNvPr>
          <p:cNvSpPr>
            <a:spLocks noGrp="1"/>
          </p:cNvSpPr>
          <p:nvPr>
            <p:ph idx="1"/>
          </p:nvPr>
        </p:nvSpPr>
        <p:spPr>
          <a:xfrm>
            <a:off x="4810538" y="990600"/>
            <a:ext cx="4104861" cy="5741984"/>
          </a:xfrm>
        </p:spPr>
        <p:txBody>
          <a:bodyPr/>
          <a:lstStyle/>
          <a:p>
            <a:pPr marL="0" indent="0">
              <a:spcBef>
                <a:spcPct val="20000"/>
              </a:spcBef>
              <a:buClr>
                <a:schemeClr val="tx2"/>
              </a:buClr>
              <a:buNone/>
            </a:pPr>
            <a:r>
              <a:rPr lang="en-US" sz="3600" dirty="0">
                <a:solidFill>
                  <a:schemeClr val="tx2"/>
                </a:solidFill>
                <a:latin typeface="+mn-lt"/>
              </a:rPr>
              <a:t>4-Bit Full Adder</a:t>
            </a:r>
          </a:p>
          <a:p>
            <a:pPr marL="342900" indent="-342900">
              <a:spcBef>
                <a:spcPct val="20000"/>
              </a:spcBef>
              <a:buClr>
                <a:schemeClr val="accent5">
                  <a:lumMod val="60000"/>
                  <a:lumOff val="40000"/>
                </a:schemeClr>
              </a:buClr>
              <a:buFont typeface="Arial" pitchFamily="34" charset="0"/>
              <a:buChar char="•"/>
            </a:pPr>
            <a:r>
              <a:rPr lang="en-US" sz="2800" dirty="0">
                <a:solidFill>
                  <a:schemeClr val="tx2"/>
                </a:solidFill>
                <a:latin typeface="+mn-lt"/>
              </a:rPr>
              <a:t>Adds two 4-bit numbers and carry in</a:t>
            </a:r>
          </a:p>
          <a:p>
            <a:pPr marL="342900" indent="-342900">
              <a:spcBef>
                <a:spcPct val="20000"/>
              </a:spcBef>
              <a:buClr>
                <a:schemeClr val="accent5">
                  <a:lumMod val="60000"/>
                  <a:lumOff val="40000"/>
                </a:schemeClr>
              </a:buClr>
              <a:buFont typeface="Arial" pitchFamily="34" charset="0"/>
              <a:buChar char="•"/>
            </a:pPr>
            <a:r>
              <a:rPr lang="en-US" sz="2800" dirty="0">
                <a:solidFill>
                  <a:schemeClr val="tx2"/>
                </a:solidFill>
                <a:latin typeface="+mn-lt"/>
              </a:rPr>
              <a:t>Computes 4-bit result and carry out</a:t>
            </a:r>
          </a:p>
          <a:p>
            <a:pPr marL="342900" indent="-342900">
              <a:spcBef>
                <a:spcPct val="20000"/>
              </a:spcBef>
              <a:buClr>
                <a:schemeClr val="accent5">
                  <a:lumMod val="60000"/>
                  <a:lumOff val="40000"/>
                </a:schemeClr>
              </a:buClr>
              <a:buFont typeface="Arial" pitchFamily="34" charset="0"/>
              <a:buChar char="•"/>
            </a:pPr>
            <a:r>
              <a:rPr lang="en-US" sz="2800" dirty="0">
                <a:solidFill>
                  <a:schemeClr val="tx2"/>
                </a:solidFill>
                <a:latin typeface="+mn-lt"/>
              </a:rPr>
              <a:t>Can be cascaded</a:t>
            </a:r>
          </a:p>
          <a:p>
            <a:endParaRPr lang="en-US" dirty="0"/>
          </a:p>
        </p:txBody>
      </p:sp>
      <p:sp>
        <p:nvSpPr>
          <p:cNvPr id="3" name="Title 2">
            <a:extLst>
              <a:ext uri="{FF2B5EF4-FFF2-40B4-BE49-F238E27FC236}">
                <a16:creationId xmlns:a16="http://schemas.microsoft.com/office/drawing/2014/main" id="{D8C691FA-6FAF-8C46-8E0A-2F5CA759CDF3}"/>
              </a:ext>
            </a:extLst>
          </p:cNvPr>
          <p:cNvSpPr>
            <a:spLocks noGrp="1"/>
          </p:cNvSpPr>
          <p:nvPr>
            <p:ph type="title"/>
          </p:nvPr>
        </p:nvSpPr>
        <p:spPr/>
        <p:txBody>
          <a:bodyPr/>
          <a:lstStyle/>
          <a:p>
            <a:r>
              <a:rPr lang="en-US" dirty="0"/>
              <a:t>4-bit Adder</a:t>
            </a:r>
          </a:p>
        </p:txBody>
      </p:sp>
      <p:sp>
        <p:nvSpPr>
          <p:cNvPr id="4" name="Slide Number Placeholder 3">
            <a:extLst>
              <a:ext uri="{FF2B5EF4-FFF2-40B4-BE49-F238E27FC236}">
                <a16:creationId xmlns:a16="http://schemas.microsoft.com/office/drawing/2014/main" id="{B0DF0D7E-CB2B-C34A-AC1F-CFA8ADB7AAD7}"/>
              </a:ext>
            </a:extLst>
          </p:cNvPr>
          <p:cNvSpPr>
            <a:spLocks noGrp="1"/>
          </p:cNvSpPr>
          <p:nvPr>
            <p:ph type="sldNum" sz="quarter" idx="10"/>
          </p:nvPr>
        </p:nvSpPr>
        <p:spPr/>
        <p:txBody>
          <a:bodyPr/>
          <a:lstStyle/>
          <a:p>
            <a:pPr>
              <a:defRPr/>
            </a:pPr>
            <a:fld id="{EFE0FDE5-1195-4879-940F-31B1BE8EAA1F}" type="slidenum">
              <a:rPr lang="en-US" smtClean="0"/>
              <a:pPr>
                <a:defRPr/>
              </a:pPr>
              <a:t>37</a:t>
            </a:fld>
            <a:endParaRPr lang="en-US" dirty="0"/>
          </a:p>
        </p:txBody>
      </p:sp>
      <p:sp>
        <p:nvSpPr>
          <p:cNvPr id="8" name="Line 6">
            <a:extLst>
              <a:ext uri="{FF2B5EF4-FFF2-40B4-BE49-F238E27FC236}">
                <a16:creationId xmlns:a16="http://schemas.microsoft.com/office/drawing/2014/main" id="{427968B0-0FAE-1F4F-BBAC-24CB8782D083}"/>
              </a:ext>
            </a:extLst>
          </p:cNvPr>
          <p:cNvSpPr>
            <a:spLocks noChangeShapeType="1"/>
          </p:cNvSpPr>
          <p:nvPr>
            <p:custDataLst>
              <p:tags r:id="rId1"/>
            </p:custDataLst>
          </p:nvPr>
        </p:nvSpPr>
        <p:spPr bwMode="auto">
          <a:xfrm>
            <a:off x="2108089" y="1966611"/>
            <a:ext cx="0" cy="381000"/>
          </a:xfrm>
          <a:prstGeom prst="line">
            <a:avLst/>
          </a:prstGeom>
          <a:noFill/>
          <a:ln w="28575">
            <a:solidFill>
              <a:schemeClr val="tx2"/>
            </a:solidFill>
            <a:round/>
            <a:headEnd type="none" w="med" len="med"/>
            <a:tailEnd type="arrow" w="lg" len="med"/>
          </a:ln>
          <a:effectLst/>
        </p:spPr>
        <p:txBody>
          <a:bodyPr wrap="none" anchor="ctr">
            <a:spAutoFit/>
          </a:bodyPr>
          <a:lstStyle/>
          <a:p>
            <a:endParaRPr lang="en-US" sz="2000">
              <a:solidFill>
                <a:schemeClr val="tx2"/>
              </a:solidFill>
              <a:latin typeface="+mn-lt"/>
            </a:endParaRPr>
          </a:p>
        </p:txBody>
      </p:sp>
      <p:sp>
        <p:nvSpPr>
          <p:cNvPr id="9" name="Line 7">
            <a:extLst>
              <a:ext uri="{FF2B5EF4-FFF2-40B4-BE49-F238E27FC236}">
                <a16:creationId xmlns:a16="http://schemas.microsoft.com/office/drawing/2014/main" id="{85E10661-44CF-2C45-A325-8078023C76DE}"/>
              </a:ext>
            </a:extLst>
          </p:cNvPr>
          <p:cNvSpPr>
            <a:spLocks noChangeShapeType="1"/>
          </p:cNvSpPr>
          <p:nvPr>
            <p:custDataLst>
              <p:tags r:id="rId2"/>
            </p:custDataLst>
          </p:nvPr>
        </p:nvSpPr>
        <p:spPr bwMode="auto">
          <a:xfrm>
            <a:off x="2793889" y="1966611"/>
            <a:ext cx="0" cy="381000"/>
          </a:xfrm>
          <a:prstGeom prst="line">
            <a:avLst/>
          </a:prstGeom>
          <a:noFill/>
          <a:ln w="28575">
            <a:solidFill>
              <a:schemeClr val="tx2"/>
            </a:solidFill>
            <a:round/>
            <a:headEnd type="none" w="med" len="med"/>
            <a:tailEnd type="arrow" w="lg" len="med"/>
          </a:ln>
          <a:effectLst/>
        </p:spPr>
        <p:txBody>
          <a:bodyPr wrap="none" anchor="ctr">
            <a:spAutoFit/>
          </a:bodyPr>
          <a:lstStyle/>
          <a:p>
            <a:endParaRPr lang="en-US" sz="2000">
              <a:solidFill>
                <a:schemeClr val="tx2"/>
              </a:solidFill>
              <a:latin typeface="+mn-lt"/>
            </a:endParaRPr>
          </a:p>
        </p:txBody>
      </p:sp>
      <p:sp>
        <p:nvSpPr>
          <p:cNvPr id="10" name="Line 10">
            <a:extLst>
              <a:ext uri="{FF2B5EF4-FFF2-40B4-BE49-F238E27FC236}">
                <a16:creationId xmlns:a16="http://schemas.microsoft.com/office/drawing/2014/main" id="{DC9CB7AF-94E3-E145-BFAD-ED6EEA7BE939}"/>
              </a:ext>
            </a:extLst>
          </p:cNvPr>
          <p:cNvSpPr>
            <a:spLocks noChangeShapeType="1"/>
          </p:cNvSpPr>
          <p:nvPr>
            <p:custDataLst>
              <p:tags r:id="rId3"/>
            </p:custDataLst>
          </p:nvPr>
        </p:nvSpPr>
        <p:spPr bwMode="auto">
          <a:xfrm flipH="1">
            <a:off x="1346089" y="2881011"/>
            <a:ext cx="457200" cy="0"/>
          </a:xfrm>
          <a:prstGeom prst="line">
            <a:avLst/>
          </a:prstGeom>
          <a:noFill/>
          <a:ln w="28575">
            <a:solidFill>
              <a:schemeClr val="tx2"/>
            </a:solidFill>
            <a:round/>
            <a:headEnd type="none" w="med" len="med"/>
            <a:tailEnd type="arrow" w="lg" len="med"/>
          </a:ln>
          <a:effectLst/>
        </p:spPr>
        <p:txBody>
          <a:bodyPr anchor="ctr">
            <a:spAutoFit/>
          </a:bodyPr>
          <a:lstStyle/>
          <a:p>
            <a:endParaRPr lang="en-US" sz="2000">
              <a:solidFill>
                <a:schemeClr val="tx2"/>
              </a:solidFill>
              <a:latin typeface="+mn-lt"/>
            </a:endParaRPr>
          </a:p>
        </p:txBody>
      </p:sp>
      <p:sp>
        <p:nvSpPr>
          <p:cNvPr id="11" name="Line 11">
            <a:extLst>
              <a:ext uri="{FF2B5EF4-FFF2-40B4-BE49-F238E27FC236}">
                <a16:creationId xmlns:a16="http://schemas.microsoft.com/office/drawing/2014/main" id="{92EE8674-5796-3548-AC72-8CE7255D8ED6}"/>
              </a:ext>
            </a:extLst>
          </p:cNvPr>
          <p:cNvSpPr>
            <a:spLocks noChangeShapeType="1"/>
          </p:cNvSpPr>
          <p:nvPr>
            <p:custDataLst>
              <p:tags r:id="rId4"/>
            </p:custDataLst>
          </p:nvPr>
        </p:nvSpPr>
        <p:spPr bwMode="auto">
          <a:xfrm>
            <a:off x="2412889" y="3338211"/>
            <a:ext cx="0" cy="457200"/>
          </a:xfrm>
          <a:prstGeom prst="line">
            <a:avLst/>
          </a:prstGeom>
          <a:noFill/>
          <a:ln w="28575">
            <a:solidFill>
              <a:schemeClr val="tx2"/>
            </a:solidFill>
            <a:round/>
            <a:headEnd type="none" w="med" len="med"/>
            <a:tailEnd type="arrow" w="lg" len="med"/>
          </a:ln>
          <a:effectLst/>
        </p:spPr>
        <p:txBody>
          <a:bodyPr wrap="square" anchor="ctr">
            <a:spAutoFit/>
          </a:bodyPr>
          <a:lstStyle/>
          <a:p>
            <a:endParaRPr lang="en-US" sz="2000">
              <a:solidFill>
                <a:schemeClr val="tx2"/>
              </a:solidFill>
              <a:latin typeface="+mn-lt"/>
            </a:endParaRPr>
          </a:p>
        </p:txBody>
      </p:sp>
      <p:sp>
        <p:nvSpPr>
          <p:cNvPr id="12" name="TextBox 11">
            <a:extLst>
              <a:ext uri="{FF2B5EF4-FFF2-40B4-BE49-F238E27FC236}">
                <a16:creationId xmlns:a16="http://schemas.microsoft.com/office/drawing/2014/main" id="{DB4D2865-4B6C-5644-A570-A71E7410ED82}"/>
              </a:ext>
            </a:extLst>
          </p:cNvPr>
          <p:cNvSpPr txBox="1"/>
          <p:nvPr>
            <p:custDataLst>
              <p:tags r:id="rId5"/>
            </p:custDataLst>
          </p:nvPr>
        </p:nvSpPr>
        <p:spPr bwMode="auto">
          <a:xfrm>
            <a:off x="1650889" y="1335283"/>
            <a:ext cx="990600" cy="551114"/>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2800" dirty="0">
                <a:solidFill>
                  <a:schemeClr val="tx2"/>
                </a:solidFill>
                <a:latin typeface="+mn-lt"/>
              </a:rPr>
              <a:t>A[4]</a:t>
            </a:r>
          </a:p>
        </p:txBody>
      </p:sp>
      <p:sp>
        <p:nvSpPr>
          <p:cNvPr id="13" name="TextBox 12">
            <a:extLst>
              <a:ext uri="{FF2B5EF4-FFF2-40B4-BE49-F238E27FC236}">
                <a16:creationId xmlns:a16="http://schemas.microsoft.com/office/drawing/2014/main" id="{51DB8C98-D748-A247-A011-2903E457E401}"/>
              </a:ext>
            </a:extLst>
          </p:cNvPr>
          <p:cNvSpPr txBox="1"/>
          <p:nvPr>
            <p:custDataLst>
              <p:tags r:id="rId6"/>
            </p:custDataLst>
          </p:nvPr>
        </p:nvSpPr>
        <p:spPr bwMode="auto">
          <a:xfrm>
            <a:off x="2260489" y="1357011"/>
            <a:ext cx="1435913" cy="551114"/>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2800" dirty="0">
                <a:solidFill>
                  <a:schemeClr val="tx2"/>
                </a:solidFill>
                <a:latin typeface="+mn-lt"/>
              </a:rPr>
              <a:t>B[4]</a:t>
            </a:r>
          </a:p>
        </p:txBody>
      </p:sp>
      <p:sp>
        <p:nvSpPr>
          <p:cNvPr id="14" name="TextBox 13">
            <a:extLst>
              <a:ext uri="{FF2B5EF4-FFF2-40B4-BE49-F238E27FC236}">
                <a16:creationId xmlns:a16="http://schemas.microsoft.com/office/drawing/2014/main" id="{B0845720-9890-234D-8768-114A2F423597}"/>
              </a:ext>
            </a:extLst>
          </p:cNvPr>
          <p:cNvSpPr txBox="1"/>
          <p:nvPr>
            <p:custDataLst>
              <p:tags r:id="rId7"/>
            </p:custDataLst>
          </p:nvPr>
        </p:nvSpPr>
        <p:spPr bwMode="auto">
          <a:xfrm>
            <a:off x="1803289" y="3697483"/>
            <a:ext cx="1447800" cy="551114"/>
          </a:xfrm>
          <a:prstGeom prst="rect">
            <a:avLst/>
          </a:prstGeom>
          <a:noFill/>
          <a:ln w="9525">
            <a:noFill/>
            <a:round/>
            <a:headEnd/>
            <a:tailEnd/>
          </a:ln>
          <a:effectLst/>
        </p:spPr>
        <p:txBody>
          <a:bodyPr wrap="square" lIns="90000" tIns="46800" rIns="90000" bIns="46800" rtlCol="0">
            <a:spAutoFit/>
          </a:bodyPr>
          <a:lstStyle/>
          <a:p>
            <a:pPr algn="ctr" eaLnBrk="1" hangingPunct="1">
              <a:lnSpc>
                <a:spcPct val="116000"/>
              </a:lnSpc>
              <a:tabLst>
                <a:tab pos="723900" algn="l"/>
                <a:tab pos="1447800" algn="l"/>
                <a:tab pos="2171700" algn="l"/>
              </a:tabLst>
            </a:pPr>
            <a:r>
              <a:rPr lang="en-US" sz="2800" dirty="0">
                <a:solidFill>
                  <a:schemeClr val="tx2"/>
                </a:solidFill>
                <a:latin typeface="+mn-lt"/>
              </a:rPr>
              <a:t>S[4]</a:t>
            </a:r>
          </a:p>
        </p:txBody>
      </p:sp>
      <p:sp>
        <p:nvSpPr>
          <p:cNvPr id="15" name="Line 10">
            <a:extLst>
              <a:ext uri="{FF2B5EF4-FFF2-40B4-BE49-F238E27FC236}">
                <a16:creationId xmlns:a16="http://schemas.microsoft.com/office/drawing/2014/main" id="{BA9744E5-B09C-D043-9B4A-457F7D9F3084}"/>
              </a:ext>
            </a:extLst>
          </p:cNvPr>
          <p:cNvSpPr>
            <a:spLocks noChangeShapeType="1"/>
          </p:cNvSpPr>
          <p:nvPr>
            <p:custDataLst>
              <p:tags r:id="rId8"/>
            </p:custDataLst>
          </p:nvPr>
        </p:nvSpPr>
        <p:spPr bwMode="auto">
          <a:xfrm flipH="1">
            <a:off x="3022489" y="2881011"/>
            <a:ext cx="457200" cy="0"/>
          </a:xfrm>
          <a:prstGeom prst="line">
            <a:avLst/>
          </a:prstGeom>
          <a:noFill/>
          <a:ln w="28575">
            <a:solidFill>
              <a:schemeClr val="tx2"/>
            </a:solidFill>
            <a:round/>
            <a:headEnd type="none" w="med" len="med"/>
            <a:tailEnd type="arrow" w="lg" len="med"/>
          </a:ln>
          <a:effectLst/>
        </p:spPr>
        <p:txBody>
          <a:bodyPr anchor="ctr">
            <a:spAutoFit/>
          </a:bodyPr>
          <a:lstStyle/>
          <a:p>
            <a:endParaRPr lang="en-US" sz="2000">
              <a:solidFill>
                <a:schemeClr val="tx2"/>
              </a:solidFill>
              <a:latin typeface="+mn-lt"/>
            </a:endParaRPr>
          </a:p>
        </p:txBody>
      </p:sp>
      <p:sp>
        <p:nvSpPr>
          <p:cNvPr id="16" name="TextBox 15">
            <a:extLst>
              <a:ext uri="{FF2B5EF4-FFF2-40B4-BE49-F238E27FC236}">
                <a16:creationId xmlns:a16="http://schemas.microsoft.com/office/drawing/2014/main" id="{221A6FB2-7E44-AB46-A318-6E7176EF2B0A}"/>
              </a:ext>
            </a:extLst>
          </p:cNvPr>
          <p:cNvSpPr txBox="1"/>
          <p:nvPr>
            <p:custDataLst>
              <p:tags r:id="rId9"/>
            </p:custDataLst>
          </p:nvPr>
        </p:nvSpPr>
        <p:spPr bwMode="auto">
          <a:xfrm>
            <a:off x="485029" y="2535118"/>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2800" dirty="0" err="1">
                <a:solidFill>
                  <a:schemeClr val="tx2"/>
                </a:solidFill>
                <a:latin typeface="+mn-lt"/>
              </a:rPr>
              <a:t>C</a:t>
            </a:r>
            <a:r>
              <a:rPr lang="en-US" sz="2800" baseline="-25000" dirty="0" err="1">
                <a:solidFill>
                  <a:schemeClr val="tx2"/>
                </a:solidFill>
                <a:latin typeface="+mn-lt"/>
              </a:rPr>
              <a:t>out</a:t>
            </a:r>
            <a:endParaRPr lang="en-US" sz="2800" baseline="-25000" dirty="0">
              <a:solidFill>
                <a:schemeClr val="tx2"/>
              </a:solidFill>
              <a:latin typeface="+mn-lt"/>
            </a:endParaRPr>
          </a:p>
        </p:txBody>
      </p:sp>
      <p:sp>
        <p:nvSpPr>
          <p:cNvPr id="17" name="TextBox 16">
            <a:extLst>
              <a:ext uri="{FF2B5EF4-FFF2-40B4-BE49-F238E27FC236}">
                <a16:creationId xmlns:a16="http://schemas.microsoft.com/office/drawing/2014/main" id="{44208EA5-766E-0F41-BDE2-13F101A2E8E4}"/>
              </a:ext>
            </a:extLst>
          </p:cNvPr>
          <p:cNvSpPr txBox="1"/>
          <p:nvPr>
            <p:custDataLst>
              <p:tags r:id="rId10"/>
            </p:custDataLst>
          </p:nvPr>
        </p:nvSpPr>
        <p:spPr bwMode="auto">
          <a:xfrm>
            <a:off x="3447387" y="2523542"/>
            <a:ext cx="914400" cy="665761"/>
          </a:xfrm>
          <a:prstGeom prst="rect">
            <a:avLst/>
          </a:prstGeom>
          <a:noFill/>
          <a:ln w="9525">
            <a:noFill/>
            <a:round/>
            <a:headEnd/>
            <a:tailEnd/>
          </a:ln>
          <a:effectLst/>
        </p:spPr>
        <p:txBody>
          <a:bodyPr wrap="none" lIns="0" tIns="0" rIns="0" bIns="0" rtlCol="0">
            <a:noAutofit/>
          </a:bodyPr>
          <a:lstStyle/>
          <a:p>
            <a:pPr algn="ctr" eaLnBrk="1" hangingPunct="1">
              <a:lnSpc>
                <a:spcPct val="116000"/>
              </a:lnSpc>
              <a:tabLst>
                <a:tab pos="723900" algn="l"/>
                <a:tab pos="1447800" algn="l"/>
                <a:tab pos="2171700" algn="l"/>
              </a:tabLst>
            </a:pPr>
            <a:r>
              <a:rPr lang="en-US" sz="2800" dirty="0" err="1">
                <a:solidFill>
                  <a:schemeClr val="tx2"/>
                </a:solidFill>
                <a:latin typeface="+mn-lt"/>
              </a:rPr>
              <a:t>C</a:t>
            </a:r>
            <a:r>
              <a:rPr lang="en-US" sz="2800" baseline="-25000" dirty="0" err="1">
                <a:solidFill>
                  <a:schemeClr val="tx2"/>
                </a:solidFill>
                <a:latin typeface="+mn-lt"/>
              </a:rPr>
              <a:t>in</a:t>
            </a:r>
            <a:endParaRPr lang="en-US" sz="2800" baseline="-25000" dirty="0">
              <a:solidFill>
                <a:schemeClr val="tx2"/>
              </a:solidFill>
              <a:latin typeface="+mn-lt"/>
            </a:endParaRPr>
          </a:p>
        </p:txBody>
      </p:sp>
      <p:sp>
        <p:nvSpPr>
          <p:cNvPr id="18" name="Rectangle 17">
            <a:extLst>
              <a:ext uri="{FF2B5EF4-FFF2-40B4-BE49-F238E27FC236}">
                <a16:creationId xmlns:a16="http://schemas.microsoft.com/office/drawing/2014/main" id="{74E3C022-861D-F544-B9BB-891F17AB1574}"/>
              </a:ext>
            </a:extLst>
          </p:cNvPr>
          <p:cNvSpPr/>
          <p:nvPr/>
        </p:nvSpPr>
        <p:spPr>
          <a:xfrm>
            <a:off x="1824327" y="2374634"/>
            <a:ext cx="1198162" cy="9635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59133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3E1CD-FBCB-B748-BB00-DBD8964985EB}"/>
              </a:ext>
            </a:extLst>
          </p:cNvPr>
          <p:cNvSpPr>
            <a:spLocks noGrp="1"/>
          </p:cNvSpPr>
          <p:nvPr>
            <p:ph type="title"/>
          </p:nvPr>
        </p:nvSpPr>
        <p:spPr/>
        <p:txBody>
          <a:bodyPr/>
          <a:lstStyle/>
          <a:p>
            <a:r>
              <a:rPr lang="en-US" dirty="0"/>
              <a:t>4-bit Adder</a:t>
            </a:r>
          </a:p>
        </p:txBody>
      </p:sp>
      <p:sp>
        <p:nvSpPr>
          <p:cNvPr id="4" name="Slide Number Placeholder 3">
            <a:extLst>
              <a:ext uri="{FF2B5EF4-FFF2-40B4-BE49-F238E27FC236}">
                <a16:creationId xmlns:a16="http://schemas.microsoft.com/office/drawing/2014/main" id="{5838A728-BFDB-AB4F-9A3C-C712476EC85D}"/>
              </a:ext>
            </a:extLst>
          </p:cNvPr>
          <p:cNvSpPr>
            <a:spLocks noGrp="1"/>
          </p:cNvSpPr>
          <p:nvPr>
            <p:ph type="sldNum" sz="quarter" idx="10"/>
          </p:nvPr>
        </p:nvSpPr>
        <p:spPr/>
        <p:txBody>
          <a:bodyPr/>
          <a:lstStyle/>
          <a:p>
            <a:pPr>
              <a:defRPr/>
            </a:pPr>
            <a:fld id="{EFE0FDE5-1195-4879-940F-31B1BE8EAA1F}" type="slidenum">
              <a:rPr lang="en-US" smtClean="0"/>
              <a:pPr>
                <a:defRPr/>
              </a:pPr>
              <a:t>38</a:t>
            </a:fld>
            <a:endParaRPr lang="en-US" dirty="0"/>
          </a:p>
        </p:txBody>
      </p:sp>
      <p:pic>
        <p:nvPicPr>
          <p:cNvPr id="74" name="Picture 73">
            <a:extLst>
              <a:ext uri="{FF2B5EF4-FFF2-40B4-BE49-F238E27FC236}">
                <a16:creationId xmlns:a16="http://schemas.microsoft.com/office/drawing/2014/main" id="{CBB6961F-3D94-5C4F-A37A-01E579E73F71}"/>
              </a:ext>
            </a:extLst>
          </p:cNvPr>
          <p:cNvPicPr>
            <a:picLocks noChangeAspect="1"/>
          </p:cNvPicPr>
          <p:nvPr/>
        </p:nvPicPr>
        <p:blipFill>
          <a:blip r:embed="rId4"/>
          <a:stretch>
            <a:fillRect/>
          </a:stretch>
        </p:blipFill>
        <p:spPr>
          <a:xfrm>
            <a:off x="38100" y="990600"/>
            <a:ext cx="9067800" cy="3670300"/>
          </a:xfrm>
          <a:prstGeom prst="rect">
            <a:avLst/>
          </a:prstGeom>
        </p:spPr>
      </p:pic>
      <p:sp>
        <p:nvSpPr>
          <p:cNvPr id="75" name="Rectangle 11">
            <a:extLst>
              <a:ext uri="{FF2B5EF4-FFF2-40B4-BE49-F238E27FC236}">
                <a16:creationId xmlns:a16="http://schemas.microsoft.com/office/drawing/2014/main" id="{15F2DD2A-69ED-C24A-8CA6-DD73773873A0}"/>
              </a:ext>
            </a:extLst>
          </p:cNvPr>
          <p:cNvSpPr>
            <a:spLocks noChangeArrowheads="1"/>
          </p:cNvSpPr>
          <p:nvPr>
            <p:custDataLst>
              <p:tags r:id="rId1"/>
            </p:custDataLst>
          </p:nvPr>
        </p:nvSpPr>
        <p:spPr bwMode="auto">
          <a:xfrm>
            <a:off x="466725" y="4660900"/>
            <a:ext cx="8075613" cy="2425700"/>
          </a:xfrm>
          <a:prstGeom prst="rect">
            <a:avLst/>
          </a:prstGeom>
          <a:noFill/>
          <a:ln w="9525">
            <a:noFill/>
            <a:round/>
            <a:headEnd/>
            <a:tailEnd/>
          </a:ln>
          <a:effectLst/>
        </p:spPr>
        <p:txBody>
          <a:bodyPr lIns="0" tIns="0" rIns="0" bIns="0">
            <a:noAutofit/>
          </a:bodyPr>
          <a:lstStyle/>
          <a:p>
            <a:pPr marL="514350" indent="-514350">
              <a:spcBef>
                <a:spcPct val="20000"/>
              </a:spcBef>
              <a:buClr>
                <a:schemeClr val="accent5">
                  <a:lumMod val="60000"/>
                  <a:lumOff val="40000"/>
                </a:schemeClr>
              </a:buClr>
              <a:buFont typeface="Arial" pitchFamily="34" charset="0"/>
              <a:buChar char="•"/>
            </a:pPr>
            <a:r>
              <a:rPr lang="en-US" sz="2800" dirty="0">
                <a:solidFill>
                  <a:schemeClr val="tx2"/>
                </a:solidFill>
                <a:latin typeface="+mn-lt"/>
              </a:rPr>
              <a:t>Adds two 4-bit numbers, along with carry-in</a:t>
            </a:r>
          </a:p>
          <a:p>
            <a:pPr marL="514350" indent="-514350">
              <a:spcBef>
                <a:spcPct val="20000"/>
              </a:spcBef>
              <a:buClr>
                <a:schemeClr val="accent5">
                  <a:lumMod val="60000"/>
                  <a:lumOff val="40000"/>
                </a:schemeClr>
              </a:buClr>
              <a:buFont typeface="Arial" pitchFamily="34" charset="0"/>
              <a:buChar char="•"/>
            </a:pPr>
            <a:r>
              <a:rPr lang="en-US" sz="2800" dirty="0">
                <a:solidFill>
                  <a:schemeClr val="tx2"/>
                </a:solidFill>
                <a:latin typeface="+mn-lt"/>
              </a:rPr>
              <a:t>Computes 4-bit result and carry out</a:t>
            </a:r>
          </a:p>
          <a:p>
            <a:pPr marL="514350" indent="-514350">
              <a:spcBef>
                <a:spcPct val="20000"/>
              </a:spcBef>
              <a:buClr>
                <a:schemeClr val="accent5">
                  <a:lumMod val="60000"/>
                  <a:lumOff val="40000"/>
                </a:schemeClr>
              </a:buClr>
              <a:buFont typeface="Arial" pitchFamily="34" charset="0"/>
              <a:buChar char="•"/>
            </a:pPr>
            <a:r>
              <a:rPr lang="en-US" sz="2800" dirty="0">
                <a:solidFill>
                  <a:schemeClr val="tx2"/>
                </a:solidFill>
                <a:latin typeface="+mn-lt"/>
              </a:rPr>
              <a:t>Carry-out = overflow indicates result does not fit in 4 bits</a:t>
            </a:r>
          </a:p>
          <a:p>
            <a:pPr marL="514350" indent="-514350">
              <a:spcBef>
                <a:spcPct val="20000"/>
              </a:spcBef>
              <a:buClr>
                <a:schemeClr val="accent1"/>
              </a:buClr>
              <a:buFont typeface="Arial" pitchFamily="34" charset="0"/>
              <a:buChar char="•"/>
            </a:pPr>
            <a:endParaRPr lang="en-US" sz="2800" dirty="0">
              <a:solidFill>
                <a:schemeClr val="tx2"/>
              </a:solidFill>
              <a:latin typeface="+mn-lt"/>
            </a:endParaRPr>
          </a:p>
        </p:txBody>
      </p:sp>
    </p:spTree>
    <p:extLst>
      <p:ext uri="{BB962C8B-B14F-4D97-AF65-F5344CB8AC3E}">
        <p14:creationId xmlns:p14="http://schemas.microsoft.com/office/powerpoint/2010/main" val="35355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E6A92-26B3-4346-8FE8-E8D8C6B2DA48}"/>
              </a:ext>
            </a:extLst>
          </p:cNvPr>
          <p:cNvSpPr>
            <a:spLocks noGrp="1"/>
          </p:cNvSpPr>
          <p:nvPr>
            <p:ph type="title"/>
          </p:nvPr>
        </p:nvSpPr>
        <p:spPr/>
        <p:txBody>
          <a:bodyPr/>
          <a:lstStyle/>
          <a:p>
            <a:r>
              <a:rPr lang="en-US" dirty="0"/>
              <a:t>4-bit Adder</a:t>
            </a:r>
          </a:p>
        </p:txBody>
      </p:sp>
      <p:sp>
        <p:nvSpPr>
          <p:cNvPr id="4" name="Slide Number Placeholder 3">
            <a:extLst>
              <a:ext uri="{FF2B5EF4-FFF2-40B4-BE49-F238E27FC236}">
                <a16:creationId xmlns:a16="http://schemas.microsoft.com/office/drawing/2014/main" id="{80554B62-CD76-F74F-9F0D-442E59232241}"/>
              </a:ext>
            </a:extLst>
          </p:cNvPr>
          <p:cNvSpPr>
            <a:spLocks noGrp="1"/>
          </p:cNvSpPr>
          <p:nvPr>
            <p:ph type="sldNum" sz="quarter" idx="10"/>
          </p:nvPr>
        </p:nvSpPr>
        <p:spPr/>
        <p:txBody>
          <a:bodyPr/>
          <a:lstStyle/>
          <a:p>
            <a:pPr>
              <a:defRPr/>
            </a:pPr>
            <a:fld id="{EFE0FDE5-1195-4879-940F-31B1BE8EAA1F}" type="slidenum">
              <a:rPr lang="en-US" smtClean="0"/>
              <a:pPr>
                <a:defRPr/>
              </a:pPr>
              <a:t>39</a:t>
            </a:fld>
            <a:endParaRPr lang="en-US" dirty="0"/>
          </a:p>
        </p:txBody>
      </p:sp>
      <p:pic>
        <p:nvPicPr>
          <p:cNvPr id="5" name="Picture 4">
            <a:extLst>
              <a:ext uri="{FF2B5EF4-FFF2-40B4-BE49-F238E27FC236}">
                <a16:creationId xmlns:a16="http://schemas.microsoft.com/office/drawing/2014/main" id="{AAE5A926-6BE9-3C44-909D-E1EA28DA4CE4}"/>
              </a:ext>
            </a:extLst>
          </p:cNvPr>
          <p:cNvPicPr>
            <a:picLocks noChangeAspect="1"/>
          </p:cNvPicPr>
          <p:nvPr/>
        </p:nvPicPr>
        <p:blipFill>
          <a:blip r:embed="rId4"/>
          <a:stretch>
            <a:fillRect/>
          </a:stretch>
        </p:blipFill>
        <p:spPr>
          <a:xfrm>
            <a:off x="342900" y="990600"/>
            <a:ext cx="8458200" cy="3035300"/>
          </a:xfrm>
          <a:prstGeom prst="rect">
            <a:avLst/>
          </a:prstGeom>
        </p:spPr>
      </p:pic>
      <p:sp>
        <p:nvSpPr>
          <p:cNvPr id="6" name="Rectangle 11">
            <a:extLst>
              <a:ext uri="{FF2B5EF4-FFF2-40B4-BE49-F238E27FC236}">
                <a16:creationId xmlns:a16="http://schemas.microsoft.com/office/drawing/2014/main" id="{66F6A135-E5E1-594C-B2FC-1A2449518074}"/>
              </a:ext>
            </a:extLst>
          </p:cNvPr>
          <p:cNvSpPr>
            <a:spLocks noChangeArrowheads="1"/>
          </p:cNvSpPr>
          <p:nvPr>
            <p:custDataLst>
              <p:tags r:id="rId1"/>
            </p:custDataLst>
          </p:nvPr>
        </p:nvSpPr>
        <p:spPr bwMode="auto">
          <a:xfrm>
            <a:off x="534193" y="4393234"/>
            <a:ext cx="8075613" cy="3051175"/>
          </a:xfrm>
          <a:prstGeom prst="rect">
            <a:avLst/>
          </a:prstGeom>
          <a:noFill/>
          <a:ln w="9525">
            <a:noFill/>
            <a:round/>
            <a:headEnd/>
            <a:tailEnd/>
          </a:ln>
          <a:effectLst/>
        </p:spPr>
        <p:txBody>
          <a:bodyPr lIns="0" tIns="0" rIns="0" bIns="0">
            <a:noAutofit/>
          </a:bodyPr>
          <a:lstStyle/>
          <a:p>
            <a:pPr marL="514350" indent="-514350">
              <a:spcBef>
                <a:spcPct val="20000"/>
              </a:spcBef>
              <a:buClr>
                <a:schemeClr val="accent1"/>
              </a:buClr>
              <a:buFont typeface="Arial" pitchFamily="34" charset="0"/>
              <a:buChar char="•"/>
            </a:pPr>
            <a:r>
              <a:rPr lang="en-US" sz="2800" dirty="0">
                <a:solidFill>
                  <a:schemeClr val="tx2"/>
                </a:solidFill>
                <a:latin typeface="+mj-lt"/>
              </a:rPr>
              <a:t>Adds two 4-bit numbers, along with carry-in</a:t>
            </a:r>
          </a:p>
          <a:p>
            <a:pPr marL="514350" indent="-514350">
              <a:spcBef>
                <a:spcPct val="20000"/>
              </a:spcBef>
              <a:buClr>
                <a:schemeClr val="accent1"/>
              </a:buClr>
              <a:buFont typeface="Arial" pitchFamily="34" charset="0"/>
              <a:buChar char="•"/>
            </a:pPr>
            <a:r>
              <a:rPr lang="en-US" sz="2800" dirty="0">
                <a:solidFill>
                  <a:schemeClr val="tx2"/>
                </a:solidFill>
                <a:latin typeface="+mj-lt"/>
              </a:rPr>
              <a:t>Computes 4-bit result and carry out</a:t>
            </a:r>
          </a:p>
          <a:p>
            <a:pPr marL="514350" indent="-514350">
              <a:spcBef>
                <a:spcPct val="20000"/>
              </a:spcBef>
              <a:buClr>
                <a:schemeClr val="accent1"/>
              </a:buClr>
              <a:buFont typeface="Arial" pitchFamily="34" charset="0"/>
              <a:buChar char="•"/>
            </a:pPr>
            <a:r>
              <a:rPr lang="en-US" sz="2800" dirty="0">
                <a:solidFill>
                  <a:schemeClr val="tx2"/>
                </a:solidFill>
                <a:latin typeface="+mj-lt"/>
              </a:rPr>
              <a:t>Carry-out = overflow indicates result does not fit in 4 bits</a:t>
            </a:r>
          </a:p>
          <a:p>
            <a:pPr marL="514350" indent="-514350">
              <a:spcBef>
                <a:spcPct val="20000"/>
              </a:spcBef>
              <a:buClr>
                <a:schemeClr val="accent1"/>
              </a:buClr>
              <a:buFont typeface="Arial" pitchFamily="34" charset="0"/>
              <a:buChar char="•"/>
            </a:pPr>
            <a:endParaRPr lang="en-US" sz="3200" dirty="0">
              <a:solidFill>
                <a:srgbClr val="FFFFFF"/>
              </a:solidFill>
              <a:latin typeface="Calibri"/>
            </a:endParaRPr>
          </a:p>
        </p:txBody>
      </p:sp>
    </p:spTree>
    <p:extLst>
      <p:ext uri="{BB962C8B-B14F-4D97-AF65-F5344CB8AC3E}">
        <p14:creationId xmlns:p14="http://schemas.microsoft.com/office/powerpoint/2010/main" val="1669001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54C18E-093C-5D4D-9B9F-ED430560A453}"/>
              </a:ext>
            </a:extLst>
          </p:cNvPr>
          <p:cNvSpPr>
            <a:spLocks noGrp="1"/>
          </p:cNvSpPr>
          <p:nvPr>
            <p:ph idx="1"/>
          </p:nvPr>
        </p:nvSpPr>
        <p:spPr>
          <a:xfrm>
            <a:off x="228599" y="990600"/>
            <a:ext cx="9114503" cy="5741984"/>
          </a:xfrm>
        </p:spPr>
        <p:txBody>
          <a:bodyPr>
            <a:normAutofit/>
          </a:bodyPr>
          <a:lstStyle/>
          <a:p>
            <a:pPr marL="0" indent="0">
              <a:buNone/>
            </a:pPr>
            <a:r>
              <a:rPr lang="en-US" sz="2800" dirty="0"/>
              <a:t>Recall: </a:t>
            </a:r>
            <a:r>
              <a:rPr lang="en-US" sz="2800" dirty="0">
                <a:solidFill>
                  <a:srgbClr val="00B0F0"/>
                </a:solidFill>
              </a:rPr>
              <a:t>Binary</a:t>
            </a:r>
          </a:p>
          <a:p>
            <a:pPr lvl="1"/>
            <a:r>
              <a:rPr lang="en-US" sz="2400" dirty="0"/>
              <a:t>Two symbols (base 2): </a:t>
            </a:r>
            <a:r>
              <a:rPr lang="en-US" sz="2400" dirty="0">
                <a:solidFill>
                  <a:srgbClr val="00B0F0"/>
                </a:solidFill>
              </a:rPr>
              <a:t>true</a:t>
            </a:r>
            <a:r>
              <a:rPr lang="en-US" sz="2400" dirty="0"/>
              <a:t> and </a:t>
            </a:r>
            <a:r>
              <a:rPr lang="en-US" sz="2400" dirty="0">
                <a:solidFill>
                  <a:srgbClr val="00B0F0"/>
                </a:solidFill>
              </a:rPr>
              <a:t>false</a:t>
            </a:r>
            <a:r>
              <a:rPr lang="en-US" sz="2400" dirty="0"/>
              <a:t>; </a:t>
            </a:r>
            <a:r>
              <a:rPr lang="en-US" sz="2400" dirty="0">
                <a:solidFill>
                  <a:srgbClr val="00B0F0"/>
                </a:solidFill>
              </a:rPr>
              <a:t>1</a:t>
            </a:r>
            <a:r>
              <a:rPr lang="en-US" sz="2400" dirty="0"/>
              <a:t> and </a:t>
            </a:r>
            <a:r>
              <a:rPr lang="en-US" sz="2400" dirty="0">
                <a:solidFill>
                  <a:srgbClr val="00B0F0"/>
                </a:solidFill>
              </a:rPr>
              <a:t>0</a:t>
            </a:r>
          </a:p>
          <a:p>
            <a:pPr lvl="1"/>
            <a:r>
              <a:rPr lang="en-US" sz="2400" dirty="0"/>
              <a:t>Basis of Logic Circuits and all digital computers</a:t>
            </a:r>
          </a:p>
          <a:p>
            <a:endParaRPr lang="en-US" sz="2800" dirty="0"/>
          </a:p>
          <a:p>
            <a:pPr marL="0" indent="0">
              <a:buNone/>
            </a:pPr>
            <a:r>
              <a:rPr lang="en-US" sz="2800" dirty="0"/>
              <a:t>So, how do we represent numbers in</a:t>
            </a:r>
            <a:r>
              <a:rPr lang="en-US" sz="2800" i="1" dirty="0"/>
              <a:t> </a:t>
            </a:r>
            <a:r>
              <a:rPr lang="en-US" sz="2800" i="1" dirty="0">
                <a:solidFill>
                  <a:srgbClr val="00B0F0"/>
                </a:solidFill>
              </a:rPr>
              <a:t>Binary</a:t>
            </a:r>
            <a:r>
              <a:rPr lang="en-US" sz="2800" dirty="0"/>
              <a:t> (base 2)?</a:t>
            </a:r>
          </a:p>
          <a:p>
            <a:endParaRPr lang="en-US" sz="2800" dirty="0"/>
          </a:p>
        </p:txBody>
      </p:sp>
      <p:sp>
        <p:nvSpPr>
          <p:cNvPr id="2" name="Title 1">
            <a:extLst>
              <a:ext uri="{FF2B5EF4-FFF2-40B4-BE49-F238E27FC236}">
                <a16:creationId xmlns:a16="http://schemas.microsoft.com/office/drawing/2014/main" id="{7877C808-2F89-6E4D-936D-408607E810AE}"/>
              </a:ext>
            </a:extLst>
          </p:cNvPr>
          <p:cNvSpPr>
            <a:spLocks noGrp="1"/>
          </p:cNvSpPr>
          <p:nvPr>
            <p:ph type="title"/>
          </p:nvPr>
        </p:nvSpPr>
        <p:spPr/>
        <p:txBody>
          <a:bodyPr/>
          <a:lstStyle/>
          <a:p>
            <a:r>
              <a:rPr lang="en-US" dirty="0"/>
              <a:t>Number Representations</a:t>
            </a:r>
          </a:p>
        </p:txBody>
      </p:sp>
      <p:sp>
        <p:nvSpPr>
          <p:cNvPr id="3" name="Slide Number Placeholder 2">
            <a:extLst>
              <a:ext uri="{FF2B5EF4-FFF2-40B4-BE49-F238E27FC236}">
                <a16:creationId xmlns:a16="http://schemas.microsoft.com/office/drawing/2014/main" id="{A8ADD1DF-B0F9-A64F-8367-E7D338791A7D}"/>
              </a:ext>
            </a:extLst>
          </p:cNvPr>
          <p:cNvSpPr>
            <a:spLocks noGrp="1"/>
          </p:cNvSpPr>
          <p:nvPr>
            <p:ph type="sldNum" sz="quarter" idx="10"/>
          </p:nvPr>
        </p:nvSpPr>
        <p:spPr/>
        <p:txBody>
          <a:bodyPr/>
          <a:lstStyle/>
          <a:p>
            <a:pPr>
              <a:defRPr/>
            </a:pPr>
            <a:fld id="{EFE0FDE5-1195-4879-940F-31B1BE8EAA1F}" type="slidenum">
              <a:rPr lang="en-US" smtClean="0"/>
              <a:pPr>
                <a:defRPr/>
              </a:pPr>
              <a:t>4</a:t>
            </a:fld>
            <a:endParaRPr lang="en-US"/>
          </a:p>
        </p:txBody>
      </p:sp>
    </p:spTree>
    <p:extLst>
      <p:ext uri="{BB962C8B-B14F-4D97-AF65-F5344CB8AC3E}">
        <p14:creationId xmlns:p14="http://schemas.microsoft.com/office/powerpoint/2010/main" val="2158340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833C0C-F51C-D844-BFE7-C936F4434F7A}"/>
              </a:ext>
            </a:extLst>
          </p:cNvPr>
          <p:cNvSpPr>
            <a:spLocks noGrp="1"/>
          </p:cNvSpPr>
          <p:nvPr>
            <p:ph type="title"/>
          </p:nvPr>
        </p:nvSpPr>
        <p:spPr/>
        <p:txBody>
          <a:bodyPr/>
          <a:lstStyle/>
          <a:p>
            <a:r>
              <a:rPr lang="en-US" dirty="0"/>
              <a:t>Takeaway</a:t>
            </a:r>
          </a:p>
        </p:txBody>
      </p:sp>
      <p:sp>
        <p:nvSpPr>
          <p:cNvPr id="4" name="Slide Number Placeholder 3">
            <a:extLst>
              <a:ext uri="{FF2B5EF4-FFF2-40B4-BE49-F238E27FC236}">
                <a16:creationId xmlns:a16="http://schemas.microsoft.com/office/drawing/2014/main" id="{6A16C227-36B1-014C-8654-18343C9B0FCC}"/>
              </a:ext>
            </a:extLst>
          </p:cNvPr>
          <p:cNvSpPr>
            <a:spLocks noGrp="1"/>
          </p:cNvSpPr>
          <p:nvPr>
            <p:ph type="sldNum" sz="quarter" idx="10"/>
          </p:nvPr>
        </p:nvSpPr>
        <p:spPr/>
        <p:txBody>
          <a:bodyPr/>
          <a:lstStyle/>
          <a:p>
            <a:pPr>
              <a:defRPr/>
            </a:pPr>
            <a:fld id="{EFE0FDE5-1195-4879-940F-31B1BE8EAA1F}" type="slidenum">
              <a:rPr lang="en-US" smtClean="0"/>
              <a:pPr>
                <a:defRPr/>
              </a:pPr>
              <a:t>40</a:t>
            </a:fld>
            <a:endParaRPr lang="en-US" dirty="0"/>
          </a:p>
        </p:txBody>
      </p:sp>
      <p:sp>
        <p:nvSpPr>
          <p:cNvPr id="2" name="Content Placeholder 1">
            <a:extLst>
              <a:ext uri="{FF2B5EF4-FFF2-40B4-BE49-F238E27FC236}">
                <a16:creationId xmlns:a16="http://schemas.microsoft.com/office/drawing/2014/main" id="{3FC7F8C2-A3E4-994F-B828-78D460B51806}"/>
              </a:ext>
            </a:extLst>
          </p:cNvPr>
          <p:cNvSpPr>
            <a:spLocks noGrp="1"/>
          </p:cNvSpPr>
          <p:nvPr>
            <p:ph idx="1"/>
          </p:nvPr>
        </p:nvSpPr>
        <p:spPr/>
        <p:txBody>
          <a:bodyPr>
            <a:normAutofit/>
          </a:bodyPr>
          <a:lstStyle/>
          <a:p>
            <a:pPr marL="0" indent="0">
              <a:buNone/>
            </a:pPr>
            <a:r>
              <a:rPr lang="en-US" sz="2800" dirty="0"/>
              <a:t>Digital computers are implemented via logic circuits and thus represent </a:t>
            </a:r>
            <a:r>
              <a:rPr lang="en-US" sz="2800" i="1" dirty="0"/>
              <a:t>all</a:t>
            </a:r>
            <a:r>
              <a:rPr lang="en-US" sz="2800" dirty="0"/>
              <a:t> numbers in binary (base 2).</a:t>
            </a:r>
          </a:p>
          <a:p>
            <a:pPr marL="0" indent="0">
              <a:buNone/>
            </a:pPr>
            <a:endParaRPr lang="en-US" sz="2800" dirty="0"/>
          </a:p>
          <a:p>
            <a:pPr marL="0" indent="0">
              <a:buNone/>
            </a:pPr>
            <a:r>
              <a:rPr lang="en-US" sz="2800" dirty="0"/>
              <a:t>We (humans) often write numbers as decimal and hexadecimal for convenience, so need to be able to convert to binary and back (to understand what computer is doing!).</a:t>
            </a:r>
          </a:p>
          <a:p>
            <a:pPr marL="0" indent="0">
              <a:buNone/>
            </a:pPr>
            <a:endParaRPr lang="en-US" sz="2800" dirty="0"/>
          </a:p>
          <a:p>
            <a:pPr marL="0" indent="0">
              <a:buNone/>
            </a:pPr>
            <a:r>
              <a:rPr lang="en-US" sz="2800" dirty="0">
                <a:solidFill>
                  <a:schemeClr val="accent5">
                    <a:lumMod val="60000"/>
                    <a:lumOff val="40000"/>
                  </a:schemeClr>
                </a:solidFill>
              </a:rPr>
              <a:t>Adding two 1-bit numbers generalizes to adding two numbers of any size since 1-bit full adders can be cascaded. </a:t>
            </a:r>
          </a:p>
          <a:p>
            <a:endParaRPr lang="en-US" dirty="0"/>
          </a:p>
        </p:txBody>
      </p:sp>
    </p:spTree>
    <p:extLst>
      <p:ext uri="{BB962C8B-B14F-4D97-AF65-F5344CB8AC3E}">
        <p14:creationId xmlns:p14="http://schemas.microsoft.com/office/powerpoint/2010/main" val="2002518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C371-2278-2542-9851-810756F0EC63}"/>
              </a:ext>
            </a:extLst>
          </p:cNvPr>
          <p:cNvSpPr>
            <a:spLocks noGrp="1"/>
          </p:cNvSpPr>
          <p:nvPr>
            <p:ph type="title"/>
          </p:nvPr>
        </p:nvSpPr>
        <p:spPr/>
        <p:txBody>
          <a:bodyPr/>
          <a:lstStyle/>
          <a:p>
            <a:r>
              <a:rPr lang="en-US" dirty="0"/>
              <a:t>Today’s Lecture</a:t>
            </a:r>
          </a:p>
        </p:txBody>
      </p:sp>
      <p:sp>
        <p:nvSpPr>
          <p:cNvPr id="3" name="Slide Number Placeholder 2">
            <a:extLst>
              <a:ext uri="{FF2B5EF4-FFF2-40B4-BE49-F238E27FC236}">
                <a16:creationId xmlns:a16="http://schemas.microsoft.com/office/drawing/2014/main" id="{099B4E73-A364-4D4D-982E-6CA9CDBD8A51}"/>
              </a:ext>
            </a:extLst>
          </p:cNvPr>
          <p:cNvSpPr>
            <a:spLocks noGrp="1"/>
          </p:cNvSpPr>
          <p:nvPr>
            <p:ph type="sldNum" sz="quarter" idx="10"/>
          </p:nvPr>
        </p:nvSpPr>
        <p:spPr/>
        <p:txBody>
          <a:bodyPr/>
          <a:lstStyle/>
          <a:p>
            <a:pPr>
              <a:defRPr/>
            </a:pPr>
            <a:fld id="{EFE0FDE5-1195-4879-940F-31B1BE8EAA1F}" type="slidenum">
              <a:rPr lang="en-US" smtClean="0"/>
              <a:pPr>
                <a:defRPr/>
              </a:pPr>
              <a:t>41</a:t>
            </a:fld>
            <a:endParaRPr lang="en-US"/>
          </a:p>
        </p:txBody>
      </p:sp>
      <p:sp>
        <p:nvSpPr>
          <p:cNvPr id="4" name="Content Placeholder 3">
            <a:extLst>
              <a:ext uri="{FF2B5EF4-FFF2-40B4-BE49-F238E27FC236}">
                <a16:creationId xmlns:a16="http://schemas.microsoft.com/office/drawing/2014/main" id="{4266E34B-1EE8-D043-81B4-C0C61AE06B9F}"/>
              </a:ext>
            </a:extLst>
          </p:cNvPr>
          <p:cNvSpPr>
            <a:spLocks noGrp="1"/>
          </p:cNvSpPr>
          <p:nvPr>
            <p:ph idx="1"/>
          </p:nvPr>
        </p:nvSpPr>
        <p:spPr/>
        <p:txBody>
          <a:bodyPr/>
          <a:lstStyle/>
          <a:p>
            <a:pPr marL="0" indent="0">
              <a:buNone/>
            </a:pPr>
            <a:r>
              <a:rPr lang="en-US" sz="3600" dirty="0"/>
              <a:t>Binary Operations</a:t>
            </a:r>
          </a:p>
          <a:p>
            <a:pPr marL="0" lvl="1"/>
            <a:r>
              <a:rPr lang="en-US" sz="3200" dirty="0">
                <a:solidFill>
                  <a:schemeClr val="bg2"/>
                </a:solidFill>
              </a:rPr>
              <a:t>Number representations</a:t>
            </a:r>
          </a:p>
          <a:p>
            <a:pPr marL="0" lvl="1"/>
            <a:r>
              <a:rPr lang="en-US" sz="3200" dirty="0">
                <a:solidFill>
                  <a:schemeClr val="bg2"/>
                </a:solidFill>
              </a:rPr>
              <a:t>One-bit and four-bit adders</a:t>
            </a:r>
          </a:p>
          <a:p>
            <a:pPr marL="0" lvl="1"/>
            <a:r>
              <a:rPr lang="en-US" sz="3200" dirty="0">
                <a:solidFill>
                  <a:schemeClr val="accent1"/>
                </a:solidFill>
              </a:rPr>
              <a:t>Negative numbers and two’s compliment</a:t>
            </a:r>
          </a:p>
          <a:p>
            <a:pPr marL="0" lvl="1"/>
            <a:r>
              <a:rPr lang="en-US" sz="3200" dirty="0"/>
              <a:t>Addition (two’s compliment)</a:t>
            </a:r>
          </a:p>
          <a:p>
            <a:pPr marL="0" lvl="1"/>
            <a:r>
              <a:rPr lang="en-US" sz="3200" dirty="0">
                <a:solidFill>
                  <a:schemeClr val="tx2"/>
                </a:solidFill>
              </a:rPr>
              <a:t>Detecting and handling overflow</a:t>
            </a:r>
          </a:p>
          <a:p>
            <a:pPr marL="0" lvl="1"/>
            <a:r>
              <a:rPr lang="en-US" sz="3200" dirty="0"/>
              <a:t>Subtraction (two’s compliment) </a:t>
            </a:r>
          </a:p>
          <a:p>
            <a:endParaRPr lang="en-US" dirty="0"/>
          </a:p>
        </p:txBody>
      </p:sp>
    </p:spTree>
    <p:extLst>
      <p:ext uri="{BB962C8B-B14F-4D97-AF65-F5344CB8AC3E}">
        <p14:creationId xmlns:p14="http://schemas.microsoft.com/office/powerpoint/2010/main" val="1016938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8024-FEF1-E847-A330-67C9EF046759}"/>
              </a:ext>
            </a:extLst>
          </p:cNvPr>
          <p:cNvSpPr>
            <a:spLocks noGrp="1"/>
          </p:cNvSpPr>
          <p:nvPr>
            <p:ph type="title"/>
          </p:nvPr>
        </p:nvSpPr>
        <p:spPr/>
        <p:txBody>
          <a:bodyPr/>
          <a:lstStyle/>
          <a:p>
            <a:r>
              <a:rPr lang="en-US" dirty="0"/>
              <a:t>Next Goal</a:t>
            </a:r>
          </a:p>
        </p:txBody>
      </p:sp>
      <p:sp>
        <p:nvSpPr>
          <p:cNvPr id="3" name="Slide Number Placeholder 2">
            <a:extLst>
              <a:ext uri="{FF2B5EF4-FFF2-40B4-BE49-F238E27FC236}">
                <a16:creationId xmlns:a16="http://schemas.microsoft.com/office/drawing/2014/main" id="{449C101D-D10C-8441-A5A0-8B2EFAF20E1B}"/>
              </a:ext>
            </a:extLst>
          </p:cNvPr>
          <p:cNvSpPr>
            <a:spLocks noGrp="1"/>
          </p:cNvSpPr>
          <p:nvPr>
            <p:ph type="sldNum" sz="quarter" idx="10"/>
          </p:nvPr>
        </p:nvSpPr>
        <p:spPr/>
        <p:txBody>
          <a:bodyPr/>
          <a:lstStyle/>
          <a:p>
            <a:pPr>
              <a:defRPr/>
            </a:pPr>
            <a:fld id="{EFE0FDE5-1195-4879-940F-31B1BE8EAA1F}" type="slidenum">
              <a:rPr lang="en-US" smtClean="0"/>
              <a:pPr>
                <a:defRPr/>
              </a:pPr>
              <a:t>42</a:t>
            </a:fld>
            <a:endParaRPr lang="en-US"/>
          </a:p>
        </p:txBody>
      </p:sp>
      <p:sp>
        <p:nvSpPr>
          <p:cNvPr id="4" name="Content Placeholder 3">
            <a:extLst>
              <a:ext uri="{FF2B5EF4-FFF2-40B4-BE49-F238E27FC236}">
                <a16:creationId xmlns:a16="http://schemas.microsoft.com/office/drawing/2014/main" id="{29CAFB2B-D2AE-2D46-8A0B-BA0AFF1692FA}"/>
              </a:ext>
            </a:extLst>
          </p:cNvPr>
          <p:cNvSpPr>
            <a:spLocks noGrp="1"/>
          </p:cNvSpPr>
          <p:nvPr>
            <p:ph idx="1"/>
          </p:nvPr>
        </p:nvSpPr>
        <p:spPr/>
        <p:txBody>
          <a:bodyPr/>
          <a:lstStyle/>
          <a:p>
            <a:pPr marL="0" indent="0">
              <a:buNone/>
            </a:pPr>
            <a:r>
              <a:rPr lang="en-US" dirty="0"/>
              <a:t>How do we subtract two binary numbers?</a:t>
            </a:r>
          </a:p>
          <a:p>
            <a:pPr marL="0" indent="0">
              <a:buNone/>
            </a:pPr>
            <a:r>
              <a:rPr lang="en-US" dirty="0"/>
              <a:t>Equivalent to adding with a negative number</a:t>
            </a:r>
          </a:p>
          <a:p>
            <a:pPr marL="0" indent="0">
              <a:buNone/>
            </a:pPr>
            <a:endParaRPr lang="en-US" dirty="0"/>
          </a:p>
          <a:p>
            <a:pPr marL="0" indent="0">
              <a:buNone/>
            </a:pPr>
            <a:r>
              <a:rPr lang="en-US" dirty="0"/>
              <a:t>How do we represent negative numbers?</a:t>
            </a:r>
          </a:p>
        </p:txBody>
      </p:sp>
    </p:spTree>
    <p:extLst>
      <p:ext uri="{BB962C8B-B14F-4D97-AF65-F5344CB8AC3E}">
        <p14:creationId xmlns:p14="http://schemas.microsoft.com/office/powerpoint/2010/main" val="3912117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B3F20-A137-994A-A98C-0A568FD93287}"/>
              </a:ext>
            </a:extLst>
          </p:cNvPr>
          <p:cNvSpPr>
            <a:spLocks noGrp="1"/>
          </p:cNvSpPr>
          <p:nvPr>
            <p:ph type="title"/>
          </p:nvPr>
        </p:nvSpPr>
        <p:spPr/>
        <p:txBody>
          <a:bodyPr>
            <a:normAutofit fontScale="90000"/>
          </a:bodyPr>
          <a:lstStyle/>
          <a:p>
            <a:r>
              <a:rPr lang="en-US" dirty="0"/>
              <a:t>1</a:t>
            </a:r>
            <a:r>
              <a:rPr lang="en-US" baseline="30000" dirty="0"/>
              <a:t>st</a:t>
            </a:r>
            <a:r>
              <a:rPr lang="en-US" dirty="0"/>
              <a:t> Attempt: Sign/Magnitude Representation</a:t>
            </a:r>
          </a:p>
        </p:txBody>
      </p:sp>
      <p:sp>
        <p:nvSpPr>
          <p:cNvPr id="4" name="Slide Number Placeholder 3">
            <a:extLst>
              <a:ext uri="{FF2B5EF4-FFF2-40B4-BE49-F238E27FC236}">
                <a16:creationId xmlns:a16="http://schemas.microsoft.com/office/drawing/2014/main" id="{E04D9FE6-0019-894E-9184-7EC602504977}"/>
              </a:ext>
            </a:extLst>
          </p:cNvPr>
          <p:cNvSpPr>
            <a:spLocks noGrp="1"/>
          </p:cNvSpPr>
          <p:nvPr>
            <p:ph type="sldNum" sz="quarter" idx="10"/>
          </p:nvPr>
        </p:nvSpPr>
        <p:spPr/>
        <p:txBody>
          <a:bodyPr/>
          <a:lstStyle/>
          <a:p>
            <a:pPr>
              <a:defRPr/>
            </a:pPr>
            <a:fld id="{EFE0FDE5-1195-4879-940F-31B1BE8EAA1F}" type="slidenum">
              <a:rPr lang="en-US" smtClean="0"/>
              <a:pPr>
                <a:defRPr/>
              </a:pPr>
              <a:t>43</a:t>
            </a:fld>
            <a:endParaRPr lang="en-US" dirty="0"/>
          </a:p>
        </p:txBody>
      </p:sp>
      <p:pic>
        <p:nvPicPr>
          <p:cNvPr id="5" name="Picture 2" descr="IBM 7090 Data Processing System">
            <a:extLst>
              <a:ext uri="{FF2B5EF4-FFF2-40B4-BE49-F238E27FC236}">
                <a16:creationId xmlns:a16="http://schemas.microsoft.com/office/drawing/2014/main" id="{7A13979E-4F95-5E4F-B6BD-49AF0567F9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78" b="11842"/>
          <a:stretch/>
        </p:blipFill>
        <p:spPr bwMode="auto">
          <a:xfrm>
            <a:off x="5107472" y="4538749"/>
            <a:ext cx="3990975" cy="16376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ytimg.com/vi/XetHU_pAWOo/hqdefault.jpg">
            <a:extLst>
              <a:ext uri="{FF2B5EF4-FFF2-40B4-BE49-F238E27FC236}">
                <a16:creationId xmlns:a16="http://schemas.microsoft.com/office/drawing/2014/main" id="{C7A6C4F5-691B-6649-A4D3-D78C9F370D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20" b="20181"/>
          <a:stretch/>
        </p:blipFill>
        <p:spPr bwMode="auto">
          <a:xfrm>
            <a:off x="5107472" y="3292915"/>
            <a:ext cx="266382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images.techhive.com/images/article/2016/12/hidden-figures-4-100700833-large.jpg">
            <a:extLst>
              <a:ext uri="{FF2B5EF4-FFF2-40B4-BE49-F238E27FC236}">
                <a16:creationId xmlns:a16="http://schemas.microsoft.com/office/drawing/2014/main" id="{79CAA09B-74ED-4446-9FA5-77079415F6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7472" y="1628284"/>
            <a:ext cx="2143356" cy="16075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ED7448-B5D3-AE4B-A405-AD07C315C1EB}"/>
              </a:ext>
            </a:extLst>
          </p:cNvPr>
          <p:cNvSpPr txBox="1"/>
          <p:nvPr/>
        </p:nvSpPr>
        <p:spPr>
          <a:xfrm>
            <a:off x="7405968" y="1522655"/>
            <a:ext cx="1646592" cy="2246769"/>
          </a:xfrm>
          <a:prstGeom prst="rect">
            <a:avLst/>
          </a:prstGeom>
          <a:noFill/>
        </p:spPr>
        <p:txBody>
          <a:bodyPr wrap="square" rtlCol="0">
            <a:spAutoFit/>
          </a:bodyPr>
          <a:lstStyle/>
          <a:p>
            <a:pPr algn="r"/>
            <a:r>
              <a:rPr lang="en-US" sz="1400" dirty="0">
                <a:solidFill>
                  <a:schemeClr val="tx2"/>
                </a:solidFill>
                <a:latin typeface="+mj-lt"/>
              </a:rPr>
              <a:t>IBM 7090, 1959:</a:t>
            </a:r>
          </a:p>
          <a:p>
            <a:pPr algn="r"/>
            <a:r>
              <a:rPr lang="en-US" sz="1400" dirty="0">
                <a:solidFill>
                  <a:schemeClr val="tx2"/>
                </a:solidFill>
                <a:latin typeface="+mj-lt"/>
              </a:rPr>
              <a:t>“a second-generation transistorized version of the</a:t>
            </a:r>
          </a:p>
          <a:p>
            <a:pPr algn="r"/>
            <a:r>
              <a:rPr lang="en-US" sz="1400" dirty="0">
                <a:solidFill>
                  <a:schemeClr val="tx2"/>
                </a:solidFill>
                <a:latin typeface="+mj-lt"/>
              </a:rPr>
              <a:t>earlier IBM 709 vacuum tube mainframe computers”</a:t>
            </a:r>
          </a:p>
          <a:p>
            <a:pPr algn="r"/>
            <a:endParaRPr lang="en-US" sz="1400" dirty="0">
              <a:solidFill>
                <a:schemeClr val="tx2"/>
              </a:solidFill>
              <a:latin typeface="+mj-lt"/>
            </a:endParaRPr>
          </a:p>
        </p:txBody>
      </p:sp>
      <p:sp>
        <p:nvSpPr>
          <p:cNvPr id="9" name="Content Placeholder 2">
            <a:extLst>
              <a:ext uri="{FF2B5EF4-FFF2-40B4-BE49-F238E27FC236}">
                <a16:creationId xmlns:a16="http://schemas.microsoft.com/office/drawing/2014/main" id="{529B1C7C-913C-BF4B-A3CF-7660B99183D7}"/>
              </a:ext>
            </a:extLst>
          </p:cNvPr>
          <p:cNvSpPr>
            <a:spLocks noGrp="1"/>
          </p:cNvSpPr>
          <p:nvPr>
            <p:ph idx="1"/>
            <p:custDataLst>
              <p:tags r:id="rId1"/>
            </p:custDataLst>
          </p:nvPr>
        </p:nvSpPr>
        <p:spPr>
          <a:xfrm>
            <a:off x="228600" y="1379913"/>
            <a:ext cx="4723732" cy="3234610"/>
          </a:xfrm>
        </p:spPr>
        <p:txBody>
          <a:bodyPr>
            <a:normAutofit/>
          </a:bodyPr>
          <a:lstStyle/>
          <a:p>
            <a:r>
              <a:rPr lang="en-US" sz="2800" dirty="0"/>
              <a:t>First Attempt: </a:t>
            </a:r>
            <a:r>
              <a:rPr lang="en-US" sz="2800" dirty="0">
                <a:solidFill>
                  <a:schemeClr val="accent5">
                    <a:lumMod val="60000"/>
                    <a:lumOff val="40000"/>
                  </a:schemeClr>
                </a:solidFill>
              </a:rPr>
              <a:t>Sign/Magnitude Representation</a:t>
            </a:r>
          </a:p>
          <a:p>
            <a:pPr lvl="1"/>
            <a:endParaRPr lang="en-US" sz="2400" dirty="0"/>
          </a:p>
          <a:p>
            <a:pPr lvl="1"/>
            <a:endParaRPr lang="en-US" sz="2400" dirty="0"/>
          </a:p>
          <a:p>
            <a:endParaRPr lang="en-US" sz="2800" dirty="0"/>
          </a:p>
        </p:txBody>
      </p:sp>
      <p:sp>
        <p:nvSpPr>
          <p:cNvPr id="10" name="TextBox 9">
            <a:extLst>
              <a:ext uri="{FF2B5EF4-FFF2-40B4-BE49-F238E27FC236}">
                <a16:creationId xmlns:a16="http://schemas.microsoft.com/office/drawing/2014/main" id="{E6579B94-3741-C04C-870B-B5218A47F412}"/>
              </a:ext>
            </a:extLst>
          </p:cNvPr>
          <p:cNvSpPr txBox="1"/>
          <p:nvPr/>
        </p:nvSpPr>
        <p:spPr>
          <a:xfrm>
            <a:off x="3041001" y="3076955"/>
            <a:ext cx="1425840" cy="830997"/>
          </a:xfrm>
          <a:prstGeom prst="rect">
            <a:avLst/>
          </a:prstGeom>
          <a:noFill/>
        </p:spPr>
        <p:txBody>
          <a:bodyPr wrap="none" rtlCol="0">
            <a:spAutoFit/>
          </a:bodyPr>
          <a:lstStyle/>
          <a:p>
            <a:r>
              <a:rPr lang="en-US" u="sng" dirty="0">
                <a:solidFill>
                  <a:schemeClr val="accent5">
                    <a:lumMod val="60000"/>
                    <a:lumOff val="40000"/>
                  </a:schemeClr>
                </a:solidFill>
                <a:latin typeface="+mn-lt"/>
              </a:rPr>
              <a:t>0</a:t>
            </a:r>
            <a:r>
              <a:rPr lang="en-US" dirty="0">
                <a:solidFill>
                  <a:schemeClr val="accent5">
                    <a:lumMod val="60000"/>
                    <a:lumOff val="40000"/>
                  </a:schemeClr>
                </a:solidFill>
                <a:latin typeface="+mn-lt"/>
              </a:rPr>
              <a:t>111 = 7</a:t>
            </a:r>
          </a:p>
          <a:p>
            <a:r>
              <a:rPr lang="en-US" u="sng" dirty="0">
                <a:solidFill>
                  <a:schemeClr val="accent5">
                    <a:lumMod val="60000"/>
                    <a:lumOff val="40000"/>
                  </a:schemeClr>
                </a:solidFill>
                <a:latin typeface="+mn-lt"/>
              </a:rPr>
              <a:t>1</a:t>
            </a:r>
            <a:r>
              <a:rPr lang="en-US" dirty="0">
                <a:solidFill>
                  <a:schemeClr val="accent5">
                    <a:lumMod val="60000"/>
                    <a:lumOff val="40000"/>
                  </a:schemeClr>
                </a:solidFill>
                <a:latin typeface="+mn-lt"/>
              </a:rPr>
              <a:t>111 = -7</a:t>
            </a:r>
          </a:p>
        </p:txBody>
      </p:sp>
      <p:sp>
        <p:nvSpPr>
          <p:cNvPr id="11" name="Rectangle 10">
            <a:extLst>
              <a:ext uri="{FF2B5EF4-FFF2-40B4-BE49-F238E27FC236}">
                <a16:creationId xmlns:a16="http://schemas.microsoft.com/office/drawing/2014/main" id="{BDFFC291-E92B-674F-92DF-007F6FE077A4}"/>
              </a:ext>
            </a:extLst>
          </p:cNvPr>
          <p:cNvSpPr/>
          <p:nvPr/>
        </p:nvSpPr>
        <p:spPr>
          <a:xfrm>
            <a:off x="91440" y="2675530"/>
            <a:ext cx="3734769" cy="1938992"/>
          </a:xfrm>
          <a:prstGeom prst="rect">
            <a:avLst/>
          </a:prstGeom>
        </p:spPr>
        <p:txBody>
          <a:bodyPr wrap="square">
            <a:spAutoFit/>
          </a:bodyPr>
          <a:lstStyle/>
          <a:p>
            <a:pPr marL="800100" lvl="1" indent="-342900">
              <a:buFont typeface="Arial" panose="020B0604020202020204" pitchFamily="34" charset="0"/>
              <a:buChar char="•"/>
            </a:pPr>
            <a:r>
              <a:rPr lang="en-US" dirty="0">
                <a:solidFill>
                  <a:srgbClr val="262626"/>
                </a:solidFill>
                <a:latin typeface="Source Sans Pro"/>
                <a:ea typeface="+mn-ea"/>
              </a:rPr>
              <a:t>1 bit for sign (0=positive, 1=negative)</a:t>
            </a:r>
          </a:p>
          <a:p>
            <a:pPr marL="800100" lvl="1" indent="-342900">
              <a:buFont typeface="Arial" panose="020B0604020202020204" pitchFamily="34" charset="0"/>
              <a:buChar char="•"/>
            </a:pPr>
            <a:r>
              <a:rPr lang="en-US" dirty="0">
                <a:solidFill>
                  <a:srgbClr val="262626"/>
                </a:solidFill>
                <a:latin typeface="Source Sans Pro"/>
                <a:ea typeface="+mn-ea"/>
              </a:rPr>
              <a:t>N-1 bits for magnitude</a:t>
            </a:r>
          </a:p>
        </p:txBody>
      </p:sp>
      <p:sp>
        <p:nvSpPr>
          <p:cNvPr id="12" name="Rectangle 11">
            <a:extLst>
              <a:ext uri="{FF2B5EF4-FFF2-40B4-BE49-F238E27FC236}">
                <a16:creationId xmlns:a16="http://schemas.microsoft.com/office/drawing/2014/main" id="{9D723C51-C38E-3348-8836-3C70F002BB88}"/>
              </a:ext>
            </a:extLst>
          </p:cNvPr>
          <p:cNvSpPr/>
          <p:nvPr/>
        </p:nvSpPr>
        <p:spPr>
          <a:xfrm>
            <a:off x="380332" y="4643964"/>
            <a:ext cx="3445877" cy="2000548"/>
          </a:xfrm>
          <a:prstGeom prst="rect">
            <a:avLst/>
          </a:prstGeom>
        </p:spPr>
        <p:txBody>
          <a:bodyPr wrap="square">
            <a:spAutoFit/>
          </a:bodyPr>
          <a:lstStyle/>
          <a:p>
            <a:r>
              <a:rPr lang="en-US" sz="2800" dirty="0">
                <a:solidFill>
                  <a:schemeClr val="tx2"/>
                </a:solidFill>
                <a:latin typeface="+mn-lt"/>
              </a:rPr>
              <a:t>Problem?</a:t>
            </a:r>
          </a:p>
          <a:p>
            <a:pPr marL="342900" indent="-342900">
              <a:buFont typeface="Arial" panose="020B0604020202020204" pitchFamily="34" charset="0"/>
              <a:buChar char="•"/>
            </a:pPr>
            <a:r>
              <a:rPr lang="en-US" dirty="0">
                <a:solidFill>
                  <a:schemeClr val="tx2"/>
                </a:solidFill>
                <a:latin typeface="+mn-lt"/>
              </a:rPr>
              <a:t>Two zero’s: +0 different than -0 </a:t>
            </a:r>
          </a:p>
          <a:p>
            <a:pPr marL="342900" indent="-342900">
              <a:buFont typeface="Arial" panose="020B0604020202020204" pitchFamily="34" charset="0"/>
              <a:buChar char="•"/>
            </a:pPr>
            <a:r>
              <a:rPr lang="en-US" dirty="0">
                <a:solidFill>
                  <a:schemeClr val="tx2"/>
                </a:solidFill>
                <a:latin typeface="+mn-lt"/>
              </a:rPr>
              <a:t>Complicated circuits</a:t>
            </a:r>
          </a:p>
          <a:p>
            <a:pPr marL="342900" indent="-342900">
              <a:buFont typeface="Arial" panose="020B0604020202020204" pitchFamily="34" charset="0"/>
              <a:buChar char="•"/>
            </a:pPr>
            <a:r>
              <a:rPr lang="en-US" dirty="0">
                <a:solidFill>
                  <a:schemeClr val="tx2"/>
                </a:solidFill>
                <a:latin typeface="+mn-lt"/>
              </a:rPr>
              <a:t>-2 + 1 = ???</a:t>
            </a:r>
          </a:p>
        </p:txBody>
      </p:sp>
      <p:sp>
        <p:nvSpPr>
          <p:cNvPr id="13" name="TextBox 12">
            <a:extLst>
              <a:ext uri="{FF2B5EF4-FFF2-40B4-BE49-F238E27FC236}">
                <a16:creationId xmlns:a16="http://schemas.microsoft.com/office/drawing/2014/main" id="{FBDB527F-F839-7D4F-AA20-5895146E2E7A}"/>
              </a:ext>
            </a:extLst>
          </p:cNvPr>
          <p:cNvSpPr txBox="1"/>
          <p:nvPr/>
        </p:nvSpPr>
        <p:spPr>
          <a:xfrm>
            <a:off x="3041001" y="4942053"/>
            <a:ext cx="1571264" cy="830997"/>
          </a:xfrm>
          <a:prstGeom prst="rect">
            <a:avLst/>
          </a:prstGeom>
          <a:noFill/>
        </p:spPr>
        <p:txBody>
          <a:bodyPr wrap="none" rtlCol="0">
            <a:spAutoFit/>
          </a:bodyPr>
          <a:lstStyle/>
          <a:p>
            <a:r>
              <a:rPr lang="en-US" u="sng" dirty="0">
                <a:solidFill>
                  <a:schemeClr val="accent5">
                    <a:lumMod val="60000"/>
                    <a:lumOff val="40000"/>
                  </a:schemeClr>
                </a:solidFill>
                <a:latin typeface="+mn-lt"/>
              </a:rPr>
              <a:t>0</a:t>
            </a:r>
            <a:r>
              <a:rPr lang="en-US" dirty="0">
                <a:solidFill>
                  <a:schemeClr val="accent5">
                    <a:lumMod val="60000"/>
                    <a:lumOff val="40000"/>
                  </a:schemeClr>
                </a:solidFill>
                <a:latin typeface="+mn-lt"/>
              </a:rPr>
              <a:t>000 = +0</a:t>
            </a:r>
          </a:p>
          <a:p>
            <a:r>
              <a:rPr lang="en-US" u="sng" dirty="0">
                <a:solidFill>
                  <a:schemeClr val="accent5">
                    <a:lumMod val="60000"/>
                    <a:lumOff val="40000"/>
                  </a:schemeClr>
                </a:solidFill>
                <a:latin typeface="+mn-lt"/>
              </a:rPr>
              <a:t>1</a:t>
            </a:r>
            <a:r>
              <a:rPr lang="en-US" dirty="0">
                <a:solidFill>
                  <a:schemeClr val="accent5">
                    <a:lumMod val="60000"/>
                    <a:lumOff val="40000"/>
                  </a:schemeClr>
                </a:solidFill>
                <a:latin typeface="+mn-lt"/>
              </a:rPr>
              <a:t>000 = -0</a:t>
            </a:r>
          </a:p>
        </p:txBody>
      </p:sp>
    </p:spTree>
    <p:extLst>
      <p:ext uri="{BB962C8B-B14F-4D97-AF65-F5344CB8AC3E}">
        <p14:creationId xmlns:p14="http://schemas.microsoft.com/office/powerpoint/2010/main" val="88595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1EC3F6-73E9-3A4B-ABDC-F4FAE8ABD1E8}"/>
              </a:ext>
            </a:extLst>
          </p:cNvPr>
          <p:cNvSpPr>
            <a:spLocks noGrp="1"/>
          </p:cNvSpPr>
          <p:nvPr>
            <p:ph type="title"/>
          </p:nvPr>
        </p:nvSpPr>
        <p:spPr/>
        <p:txBody>
          <a:bodyPr>
            <a:normAutofit fontScale="90000"/>
          </a:bodyPr>
          <a:lstStyle/>
          <a:p>
            <a:r>
              <a:rPr lang="en-US" dirty="0"/>
              <a:t>Second Attempt: One’s complement</a:t>
            </a:r>
          </a:p>
        </p:txBody>
      </p:sp>
      <p:sp>
        <p:nvSpPr>
          <p:cNvPr id="4" name="Slide Number Placeholder 3">
            <a:extLst>
              <a:ext uri="{FF2B5EF4-FFF2-40B4-BE49-F238E27FC236}">
                <a16:creationId xmlns:a16="http://schemas.microsoft.com/office/drawing/2014/main" id="{131B59D5-58DD-7F44-A83E-B51DCC782E57}"/>
              </a:ext>
            </a:extLst>
          </p:cNvPr>
          <p:cNvSpPr>
            <a:spLocks noGrp="1"/>
          </p:cNvSpPr>
          <p:nvPr>
            <p:ph type="sldNum" sz="quarter" idx="10"/>
          </p:nvPr>
        </p:nvSpPr>
        <p:spPr/>
        <p:txBody>
          <a:bodyPr/>
          <a:lstStyle/>
          <a:p>
            <a:pPr>
              <a:defRPr/>
            </a:pPr>
            <a:fld id="{EFE0FDE5-1195-4879-940F-31B1BE8EAA1F}" type="slidenum">
              <a:rPr lang="en-US" smtClean="0"/>
              <a:pPr>
                <a:defRPr/>
              </a:pPr>
              <a:t>44</a:t>
            </a:fld>
            <a:endParaRPr lang="en-US" dirty="0"/>
          </a:p>
        </p:txBody>
      </p:sp>
      <p:sp>
        <p:nvSpPr>
          <p:cNvPr id="5" name="Content Placeholder 2">
            <a:extLst>
              <a:ext uri="{FF2B5EF4-FFF2-40B4-BE49-F238E27FC236}">
                <a16:creationId xmlns:a16="http://schemas.microsoft.com/office/drawing/2014/main" id="{AB3C779A-76F8-C64D-9505-0734E1C968B7}"/>
              </a:ext>
            </a:extLst>
          </p:cNvPr>
          <p:cNvSpPr>
            <a:spLocks noGrp="1"/>
          </p:cNvSpPr>
          <p:nvPr>
            <p:ph idx="1"/>
            <p:custDataLst>
              <p:tags r:id="rId1"/>
            </p:custDataLst>
          </p:nvPr>
        </p:nvSpPr>
        <p:spPr>
          <a:xfrm>
            <a:off x="228600" y="764480"/>
            <a:ext cx="8686800" cy="5791200"/>
          </a:xfrm>
        </p:spPr>
        <p:txBody>
          <a:bodyPr/>
          <a:lstStyle/>
          <a:p>
            <a:r>
              <a:rPr lang="en-US" dirty="0"/>
              <a:t>Second Attempt: </a:t>
            </a:r>
            <a:r>
              <a:rPr lang="en-US" dirty="0">
                <a:solidFill>
                  <a:schemeClr val="accent5">
                    <a:lumMod val="60000"/>
                    <a:lumOff val="40000"/>
                  </a:schemeClr>
                </a:solidFill>
              </a:rPr>
              <a:t>One’s complement</a:t>
            </a:r>
          </a:p>
          <a:p>
            <a:pPr lvl="1"/>
            <a:r>
              <a:rPr lang="en-US" dirty="0"/>
              <a:t>Leading 0’s for positive and 1’s for negative</a:t>
            </a:r>
          </a:p>
          <a:p>
            <a:pPr lvl="1"/>
            <a:r>
              <a:rPr lang="en-US" dirty="0"/>
              <a:t>Negative numbers: </a:t>
            </a:r>
            <a:r>
              <a:rPr lang="en-US" dirty="0">
                <a:solidFill>
                  <a:schemeClr val="accent5">
                    <a:lumMod val="60000"/>
                    <a:lumOff val="40000"/>
                  </a:schemeClr>
                </a:solidFill>
              </a:rPr>
              <a:t>complement</a:t>
            </a:r>
            <a:r>
              <a:rPr lang="en-US" dirty="0"/>
              <a:t> the positive number</a:t>
            </a:r>
          </a:p>
          <a:p>
            <a:pPr lvl="1"/>
            <a:endParaRPr lang="en-US" dirty="0"/>
          </a:p>
          <a:p>
            <a:r>
              <a:rPr lang="en-US" dirty="0"/>
              <a:t>Problem?</a:t>
            </a:r>
          </a:p>
          <a:p>
            <a:pPr lvl="1"/>
            <a:r>
              <a:rPr lang="en-US" dirty="0"/>
              <a:t>Two zero’s still: +0 different than -0 </a:t>
            </a:r>
          </a:p>
          <a:p>
            <a:pPr lvl="1"/>
            <a:r>
              <a:rPr lang="en-US" dirty="0"/>
              <a:t>-1 if offset from two’s complement</a:t>
            </a:r>
          </a:p>
          <a:p>
            <a:pPr lvl="1"/>
            <a:r>
              <a:rPr lang="en-US" dirty="0"/>
              <a:t>Complicated circuits</a:t>
            </a:r>
          </a:p>
          <a:p>
            <a:pPr lvl="2"/>
            <a:r>
              <a:rPr lang="en-US" dirty="0"/>
              <a:t>Carry is difficult</a:t>
            </a:r>
          </a:p>
        </p:txBody>
      </p:sp>
      <p:pic>
        <p:nvPicPr>
          <p:cNvPr id="6" name="Picture 2" descr="http://upload.wikimedia.org/wikipedia/commons/c/c3/PDP-1.jpg">
            <a:extLst>
              <a:ext uri="{FF2B5EF4-FFF2-40B4-BE49-F238E27FC236}">
                <a16:creationId xmlns:a16="http://schemas.microsoft.com/office/drawing/2014/main" id="{477938D0-4A25-D949-87B0-2939714C4A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328" y="4447318"/>
            <a:ext cx="2725271" cy="2041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72A920-41E5-814F-B9C1-AC03D3A0CDCF}"/>
              </a:ext>
            </a:extLst>
          </p:cNvPr>
          <p:cNvSpPr txBox="1"/>
          <p:nvPr/>
        </p:nvSpPr>
        <p:spPr>
          <a:xfrm>
            <a:off x="6443290" y="6488668"/>
            <a:ext cx="847348" cy="369332"/>
          </a:xfrm>
          <a:prstGeom prst="rect">
            <a:avLst/>
          </a:prstGeom>
          <a:noFill/>
        </p:spPr>
        <p:txBody>
          <a:bodyPr wrap="none" rtlCol="0">
            <a:spAutoFit/>
          </a:bodyPr>
          <a:lstStyle/>
          <a:p>
            <a:r>
              <a:rPr lang="en-US" sz="1800" dirty="0">
                <a:solidFill>
                  <a:schemeClr val="tx2"/>
                </a:solidFill>
                <a:latin typeface="+mn-lt"/>
              </a:rPr>
              <a:t>PDP 1</a:t>
            </a:r>
          </a:p>
        </p:txBody>
      </p:sp>
      <p:sp>
        <p:nvSpPr>
          <p:cNvPr id="8" name="TextBox 7">
            <a:extLst>
              <a:ext uri="{FF2B5EF4-FFF2-40B4-BE49-F238E27FC236}">
                <a16:creationId xmlns:a16="http://schemas.microsoft.com/office/drawing/2014/main" id="{2BFF00A3-CA0E-574B-8FBD-A5522C4E94BB}"/>
              </a:ext>
            </a:extLst>
          </p:cNvPr>
          <p:cNvSpPr txBox="1"/>
          <p:nvPr/>
        </p:nvSpPr>
        <p:spPr>
          <a:xfrm>
            <a:off x="5372643" y="2309853"/>
            <a:ext cx="1494320" cy="830997"/>
          </a:xfrm>
          <a:prstGeom prst="rect">
            <a:avLst/>
          </a:prstGeom>
          <a:noFill/>
        </p:spPr>
        <p:txBody>
          <a:bodyPr wrap="none" rtlCol="0">
            <a:spAutoFit/>
          </a:bodyPr>
          <a:lstStyle/>
          <a:p>
            <a:r>
              <a:rPr lang="en-US" u="sng" dirty="0">
                <a:solidFill>
                  <a:schemeClr val="accent5">
                    <a:lumMod val="60000"/>
                    <a:lumOff val="40000"/>
                  </a:schemeClr>
                </a:solidFill>
                <a:latin typeface="+mn-lt"/>
              </a:rPr>
              <a:t>0</a:t>
            </a:r>
            <a:r>
              <a:rPr lang="en-US" dirty="0">
                <a:solidFill>
                  <a:schemeClr val="accent5">
                    <a:lumMod val="60000"/>
                    <a:lumOff val="40000"/>
                  </a:schemeClr>
                </a:solidFill>
                <a:latin typeface="+mn-lt"/>
              </a:rPr>
              <a:t>111 = 7</a:t>
            </a:r>
          </a:p>
          <a:p>
            <a:r>
              <a:rPr lang="en-US" u="sng" dirty="0">
                <a:solidFill>
                  <a:schemeClr val="accent5">
                    <a:lumMod val="60000"/>
                    <a:lumOff val="40000"/>
                  </a:schemeClr>
                </a:solidFill>
                <a:latin typeface="+mn-lt"/>
              </a:rPr>
              <a:t>1</a:t>
            </a:r>
            <a:r>
              <a:rPr lang="en-US" dirty="0">
                <a:solidFill>
                  <a:schemeClr val="accent5">
                    <a:lumMod val="60000"/>
                    <a:lumOff val="40000"/>
                  </a:schemeClr>
                </a:solidFill>
                <a:latin typeface="+mn-lt"/>
              </a:rPr>
              <a:t>000 = -7</a:t>
            </a:r>
          </a:p>
        </p:txBody>
      </p:sp>
      <p:sp>
        <p:nvSpPr>
          <p:cNvPr id="9" name="TextBox 8">
            <a:extLst>
              <a:ext uri="{FF2B5EF4-FFF2-40B4-BE49-F238E27FC236}">
                <a16:creationId xmlns:a16="http://schemas.microsoft.com/office/drawing/2014/main" id="{45779BA0-6869-2040-BEA5-B11CF76793C8}"/>
              </a:ext>
            </a:extLst>
          </p:cNvPr>
          <p:cNvSpPr txBox="1"/>
          <p:nvPr/>
        </p:nvSpPr>
        <p:spPr>
          <a:xfrm>
            <a:off x="1143000" y="5323582"/>
            <a:ext cx="1571264" cy="830997"/>
          </a:xfrm>
          <a:prstGeom prst="rect">
            <a:avLst/>
          </a:prstGeom>
          <a:noFill/>
        </p:spPr>
        <p:txBody>
          <a:bodyPr wrap="none" rtlCol="0">
            <a:spAutoFit/>
          </a:bodyPr>
          <a:lstStyle/>
          <a:p>
            <a:r>
              <a:rPr lang="en-US" u="sng" dirty="0">
                <a:solidFill>
                  <a:schemeClr val="accent5">
                    <a:lumMod val="60000"/>
                    <a:lumOff val="40000"/>
                  </a:schemeClr>
                </a:solidFill>
                <a:latin typeface="+mn-lt"/>
              </a:rPr>
              <a:t>0</a:t>
            </a:r>
            <a:r>
              <a:rPr lang="en-US" dirty="0">
                <a:solidFill>
                  <a:schemeClr val="accent5">
                    <a:lumMod val="60000"/>
                    <a:lumOff val="40000"/>
                  </a:schemeClr>
                </a:solidFill>
                <a:latin typeface="+mn-lt"/>
              </a:rPr>
              <a:t>000 = +0</a:t>
            </a:r>
          </a:p>
          <a:p>
            <a:r>
              <a:rPr lang="en-US" u="sng" dirty="0">
                <a:solidFill>
                  <a:schemeClr val="accent5">
                    <a:lumMod val="60000"/>
                    <a:lumOff val="40000"/>
                  </a:schemeClr>
                </a:solidFill>
                <a:latin typeface="+mn-lt"/>
              </a:rPr>
              <a:t>1</a:t>
            </a:r>
            <a:r>
              <a:rPr lang="en-US" dirty="0">
                <a:solidFill>
                  <a:schemeClr val="accent5">
                    <a:lumMod val="60000"/>
                    <a:lumOff val="40000"/>
                  </a:schemeClr>
                </a:solidFill>
                <a:latin typeface="+mn-lt"/>
              </a:rPr>
              <a:t>111 = -0</a:t>
            </a:r>
          </a:p>
        </p:txBody>
      </p:sp>
    </p:spTree>
    <p:extLst>
      <p:ext uri="{BB962C8B-B14F-4D97-AF65-F5344CB8AC3E}">
        <p14:creationId xmlns:p14="http://schemas.microsoft.com/office/powerpoint/2010/main" val="33830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FDB55-C7D6-584F-89DA-71AA77D492C7}"/>
              </a:ext>
            </a:extLst>
          </p:cNvPr>
          <p:cNvSpPr>
            <a:spLocks noGrp="1"/>
          </p:cNvSpPr>
          <p:nvPr>
            <p:ph type="title"/>
          </p:nvPr>
        </p:nvSpPr>
        <p:spPr/>
        <p:txBody>
          <a:bodyPr/>
          <a:lstStyle/>
          <a:p>
            <a:r>
              <a:rPr lang="en-US" dirty="0"/>
              <a:t>Two’s Complement Representation</a:t>
            </a:r>
          </a:p>
        </p:txBody>
      </p:sp>
      <p:sp>
        <p:nvSpPr>
          <p:cNvPr id="4" name="Slide Number Placeholder 3">
            <a:extLst>
              <a:ext uri="{FF2B5EF4-FFF2-40B4-BE49-F238E27FC236}">
                <a16:creationId xmlns:a16="http://schemas.microsoft.com/office/drawing/2014/main" id="{63C0E8B4-816D-BB49-AB4C-0F1409FBB9CD}"/>
              </a:ext>
            </a:extLst>
          </p:cNvPr>
          <p:cNvSpPr>
            <a:spLocks noGrp="1"/>
          </p:cNvSpPr>
          <p:nvPr>
            <p:ph type="sldNum" sz="quarter" idx="10"/>
          </p:nvPr>
        </p:nvSpPr>
        <p:spPr/>
        <p:txBody>
          <a:bodyPr/>
          <a:lstStyle/>
          <a:p>
            <a:pPr>
              <a:defRPr/>
            </a:pPr>
            <a:fld id="{EFE0FDE5-1195-4879-940F-31B1BE8EAA1F}" type="slidenum">
              <a:rPr lang="en-US" smtClean="0"/>
              <a:pPr>
                <a:defRPr/>
              </a:pPr>
              <a:t>45</a:t>
            </a:fld>
            <a:endParaRPr lang="en-US" dirty="0"/>
          </a:p>
        </p:txBody>
      </p:sp>
      <p:sp>
        <p:nvSpPr>
          <p:cNvPr id="5" name="Content Placeholder 2">
            <a:extLst>
              <a:ext uri="{FF2B5EF4-FFF2-40B4-BE49-F238E27FC236}">
                <a16:creationId xmlns:a16="http://schemas.microsoft.com/office/drawing/2014/main" id="{22755817-711D-964A-9913-E86C037F4E80}"/>
              </a:ext>
            </a:extLst>
          </p:cNvPr>
          <p:cNvSpPr>
            <a:spLocks noGrp="1"/>
          </p:cNvSpPr>
          <p:nvPr>
            <p:ph idx="1"/>
            <p:custDataLst>
              <p:tags r:id="rId1"/>
            </p:custDataLst>
          </p:nvPr>
        </p:nvSpPr>
        <p:spPr>
          <a:xfrm>
            <a:off x="228600" y="990600"/>
            <a:ext cx="8686800" cy="5867400"/>
          </a:xfrm>
        </p:spPr>
        <p:txBody>
          <a:bodyPr>
            <a:normAutofit fontScale="92500" lnSpcReduction="10000"/>
          </a:bodyPr>
          <a:lstStyle/>
          <a:p>
            <a:pPr marL="0" indent="0">
              <a:buNone/>
            </a:pPr>
            <a:r>
              <a:rPr lang="en-US" dirty="0"/>
              <a:t>What is used: </a:t>
            </a:r>
            <a:r>
              <a:rPr lang="en-US" dirty="0">
                <a:solidFill>
                  <a:schemeClr val="accent5">
                    <a:lumMod val="60000"/>
                    <a:lumOff val="40000"/>
                  </a:schemeClr>
                </a:solidFill>
              </a:rPr>
              <a:t>Two’s Complement Representation</a:t>
            </a:r>
          </a:p>
          <a:p>
            <a:pPr>
              <a:buClr>
                <a:schemeClr val="accent1"/>
              </a:buClr>
            </a:pPr>
            <a:endParaRPr lang="en-US" dirty="0"/>
          </a:p>
          <a:p>
            <a:pPr marL="0" indent="0">
              <a:buClr>
                <a:schemeClr val="accent1"/>
              </a:buClr>
              <a:buNone/>
            </a:pPr>
            <a:r>
              <a:rPr lang="en-US" dirty="0"/>
              <a:t>Nonnegative numbers are represented as usual</a:t>
            </a:r>
          </a:p>
          <a:p>
            <a:pPr lvl="1"/>
            <a:r>
              <a:rPr lang="en-US" dirty="0"/>
              <a:t> 0 = 0000, 1 = 0001, 3 = 0011, 7 = 0111</a:t>
            </a:r>
          </a:p>
          <a:p>
            <a:pPr>
              <a:buClr>
                <a:schemeClr val="accent1"/>
              </a:buClr>
            </a:pPr>
            <a:endParaRPr lang="en-US" dirty="0"/>
          </a:p>
          <a:p>
            <a:pPr marL="0" indent="0">
              <a:buClr>
                <a:schemeClr val="accent1"/>
              </a:buClr>
              <a:buNone/>
            </a:pPr>
            <a:r>
              <a:rPr lang="en-US" dirty="0"/>
              <a:t>Leading 1’s for negative numbers</a:t>
            </a:r>
          </a:p>
          <a:p>
            <a:pPr marL="0" indent="0">
              <a:buClr>
                <a:schemeClr val="accent1"/>
              </a:buClr>
              <a:buNone/>
            </a:pPr>
            <a:r>
              <a:rPr lang="en-US" dirty="0"/>
              <a:t>To negate </a:t>
            </a:r>
            <a:r>
              <a:rPr lang="en-US" dirty="0">
                <a:solidFill>
                  <a:schemeClr val="accent5">
                    <a:lumMod val="60000"/>
                    <a:lumOff val="40000"/>
                  </a:schemeClr>
                </a:solidFill>
              </a:rPr>
              <a:t>any</a:t>
            </a:r>
            <a:r>
              <a:rPr lang="en-US" dirty="0"/>
              <a:t> number:</a:t>
            </a:r>
          </a:p>
          <a:p>
            <a:pPr lvl="1"/>
            <a:r>
              <a:rPr lang="en-US" dirty="0">
                <a:solidFill>
                  <a:schemeClr val="accent5">
                    <a:lumMod val="60000"/>
                    <a:lumOff val="40000"/>
                  </a:schemeClr>
                </a:solidFill>
              </a:rPr>
              <a:t>complement </a:t>
            </a:r>
            <a:r>
              <a:rPr lang="en-US" i="1" dirty="0">
                <a:solidFill>
                  <a:schemeClr val="accent5">
                    <a:lumMod val="60000"/>
                    <a:lumOff val="40000"/>
                  </a:schemeClr>
                </a:solidFill>
              </a:rPr>
              <a:t>all</a:t>
            </a:r>
            <a:r>
              <a:rPr lang="en-US" dirty="0">
                <a:solidFill>
                  <a:schemeClr val="accent5">
                    <a:lumMod val="60000"/>
                    <a:lumOff val="40000"/>
                  </a:schemeClr>
                </a:solidFill>
              </a:rPr>
              <a:t> the bits (i.e. flip all the bits)</a:t>
            </a:r>
          </a:p>
          <a:p>
            <a:pPr lvl="1"/>
            <a:r>
              <a:rPr lang="en-US" dirty="0">
                <a:solidFill>
                  <a:schemeClr val="accent6"/>
                </a:solidFill>
              </a:rPr>
              <a:t>then add 1</a:t>
            </a:r>
          </a:p>
          <a:p>
            <a:pPr lvl="1"/>
            <a:r>
              <a:rPr lang="en-US" dirty="0"/>
              <a:t>-1: 1 </a:t>
            </a:r>
            <a:r>
              <a:rPr lang="en-US" dirty="0">
                <a:sym typeface="Symbol" pitchFamily="18" charset="2"/>
              </a:rPr>
              <a:t></a:t>
            </a:r>
            <a:r>
              <a:rPr lang="en-US" dirty="0"/>
              <a:t> 0001 </a:t>
            </a:r>
            <a:r>
              <a:rPr lang="en-US" dirty="0">
                <a:solidFill>
                  <a:srgbClr val="00B0F0"/>
                </a:solidFill>
                <a:sym typeface="Symbol" pitchFamily="18" charset="2"/>
              </a:rPr>
              <a:t></a:t>
            </a:r>
            <a:r>
              <a:rPr lang="en-US" dirty="0"/>
              <a:t> 1110 </a:t>
            </a:r>
            <a:r>
              <a:rPr lang="en-US" dirty="0">
                <a:solidFill>
                  <a:schemeClr val="accent6"/>
                </a:solidFill>
                <a:sym typeface="Symbol" pitchFamily="18" charset="2"/>
              </a:rPr>
              <a:t></a:t>
            </a:r>
            <a:r>
              <a:rPr lang="en-US" dirty="0"/>
              <a:t> 1111</a:t>
            </a:r>
          </a:p>
          <a:p>
            <a:pPr lvl="1"/>
            <a:r>
              <a:rPr lang="en-US" dirty="0"/>
              <a:t>-3: 3 </a:t>
            </a:r>
            <a:r>
              <a:rPr lang="en-US" dirty="0">
                <a:sym typeface="Symbol" pitchFamily="18" charset="2"/>
              </a:rPr>
              <a:t></a:t>
            </a:r>
            <a:r>
              <a:rPr lang="en-US" dirty="0"/>
              <a:t> 0011 </a:t>
            </a:r>
            <a:r>
              <a:rPr lang="en-US" dirty="0">
                <a:solidFill>
                  <a:srgbClr val="00B0F0"/>
                </a:solidFill>
                <a:sym typeface="Symbol" pitchFamily="18" charset="2"/>
              </a:rPr>
              <a:t></a:t>
            </a:r>
            <a:r>
              <a:rPr lang="en-US" dirty="0"/>
              <a:t> 1100 </a:t>
            </a:r>
            <a:r>
              <a:rPr lang="en-US" dirty="0">
                <a:solidFill>
                  <a:schemeClr val="accent6"/>
                </a:solidFill>
                <a:sym typeface="Symbol" pitchFamily="18" charset="2"/>
              </a:rPr>
              <a:t></a:t>
            </a:r>
            <a:r>
              <a:rPr lang="en-US" dirty="0"/>
              <a:t> 1101</a:t>
            </a:r>
          </a:p>
          <a:p>
            <a:pPr lvl="1"/>
            <a:r>
              <a:rPr lang="en-US" dirty="0"/>
              <a:t>-7: 7 </a:t>
            </a:r>
            <a:r>
              <a:rPr lang="en-US" dirty="0">
                <a:sym typeface="Symbol" pitchFamily="18" charset="2"/>
              </a:rPr>
              <a:t></a:t>
            </a:r>
            <a:r>
              <a:rPr lang="en-US" dirty="0"/>
              <a:t> 0111 </a:t>
            </a:r>
            <a:r>
              <a:rPr lang="en-US" dirty="0">
                <a:solidFill>
                  <a:srgbClr val="00B0F0"/>
                </a:solidFill>
                <a:sym typeface="Symbol" pitchFamily="18" charset="2"/>
              </a:rPr>
              <a:t></a:t>
            </a:r>
            <a:r>
              <a:rPr lang="en-US" dirty="0"/>
              <a:t> 1000 </a:t>
            </a:r>
            <a:r>
              <a:rPr lang="en-US" dirty="0">
                <a:solidFill>
                  <a:schemeClr val="accent6"/>
                </a:solidFill>
                <a:sym typeface="Symbol" pitchFamily="18" charset="2"/>
              </a:rPr>
              <a:t></a:t>
            </a:r>
            <a:r>
              <a:rPr lang="en-US" dirty="0"/>
              <a:t> 1001</a:t>
            </a:r>
          </a:p>
          <a:p>
            <a:pPr lvl="1"/>
            <a:r>
              <a:rPr lang="en-US" dirty="0"/>
              <a:t>-8: 8 </a:t>
            </a:r>
            <a:r>
              <a:rPr lang="en-US" dirty="0">
                <a:sym typeface="Symbol" pitchFamily="18" charset="2"/>
              </a:rPr>
              <a:t></a:t>
            </a:r>
            <a:r>
              <a:rPr lang="en-US" dirty="0"/>
              <a:t> 1000 </a:t>
            </a:r>
            <a:r>
              <a:rPr lang="en-US" dirty="0">
                <a:solidFill>
                  <a:srgbClr val="00B0F0"/>
                </a:solidFill>
                <a:sym typeface="Symbol" pitchFamily="18" charset="2"/>
              </a:rPr>
              <a:t></a:t>
            </a:r>
            <a:r>
              <a:rPr lang="en-US" dirty="0"/>
              <a:t> 0111 </a:t>
            </a:r>
            <a:r>
              <a:rPr lang="en-US" dirty="0">
                <a:solidFill>
                  <a:schemeClr val="accent6"/>
                </a:solidFill>
                <a:sym typeface="Symbol" pitchFamily="18" charset="2"/>
              </a:rPr>
              <a:t></a:t>
            </a:r>
            <a:r>
              <a:rPr lang="en-US" dirty="0"/>
              <a:t> 1000</a:t>
            </a:r>
          </a:p>
          <a:p>
            <a:pPr lvl="1"/>
            <a:r>
              <a:rPr lang="en-US" dirty="0"/>
              <a:t>-0: 0 </a:t>
            </a:r>
            <a:r>
              <a:rPr lang="en-US" dirty="0">
                <a:sym typeface="Symbol" pitchFamily="18" charset="2"/>
              </a:rPr>
              <a:t></a:t>
            </a:r>
            <a:r>
              <a:rPr lang="en-US" dirty="0"/>
              <a:t> 0000 </a:t>
            </a:r>
            <a:r>
              <a:rPr lang="en-US" dirty="0">
                <a:solidFill>
                  <a:srgbClr val="00B0F0"/>
                </a:solidFill>
                <a:sym typeface="Symbol" pitchFamily="18" charset="2"/>
              </a:rPr>
              <a:t></a:t>
            </a:r>
            <a:r>
              <a:rPr lang="en-US" dirty="0"/>
              <a:t> 1111 </a:t>
            </a:r>
            <a:r>
              <a:rPr lang="en-US" dirty="0">
                <a:solidFill>
                  <a:schemeClr val="accent6"/>
                </a:solidFill>
                <a:sym typeface="Symbol" pitchFamily="18" charset="2"/>
              </a:rPr>
              <a:t></a:t>
            </a:r>
            <a:r>
              <a:rPr lang="en-US" dirty="0"/>
              <a:t> 0000 (this is good, -0 = +0)</a:t>
            </a:r>
          </a:p>
          <a:p>
            <a:pPr lvl="1"/>
            <a:endParaRPr lang="en-US" dirty="0"/>
          </a:p>
          <a:p>
            <a:pPr lvl="2"/>
            <a:endParaRPr lang="en-US" sz="2800" dirty="0"/>
          </a:p>
          <a:p>
            <a:pPr lvl="2"/>
            <a:endParaRPr lang="en-US" sz="2800" dirty="0"/>
          </a:p>
          <a:p>
            <a:endParaRPr lang="en-US" dirty="0"/>
          </a:p>
        </p:txBody>
      </p:sp>
    </p:spTree>
    <p:extLst>
      <p:ext uri="{BB962C8B-B14F-4D97-AF65-F5344CB8AC3E}">
        <p14:creationId xmlns:p14="http://schemas.microsoft.com/office/powerpoint/2010/main" val="37220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EEE6F-CE54-A544-AAAE-36C0A1C51D82}"/>
              </a:ext>
            </a:extLst>
          </p:cNvPr>
          <p:cNvSpPr>
            <a:spLocks noGrp="1"/>
          </p:cNvSpPr>
          <p:nvPr>
            <p:ph type="title"/>
          </p:nvPr>
        </p:nvSpPr>
        <p:spPr/>
        <p:txBody>
          <a:bodyPr/>
          <a:lstStyle/>
          <a:p>
            <a:r>
              <a:rPr lang="en-US" dirty="0"/>
              <a:t>Two’s Complement</a:t>
            </a:r>
          </a:p>
        </p:txBody>
      </p:sp>
      <p:sp>
        <p:nvSpPr>
          <p:cNvPr id="4" name="Slide Number Placeholder 3">
            <a:extLst>
              <a:ext uri="{FF2B5EF4-FFF2-40B4-BE49-F238E27FC236}">
                <a16:creationId xmlns:a16="http://schemas.microsoft.com/office/drawing/2014/main" id="{0F048224-F10D-D44C-AEF9-70C88FFFEBEC}"/>
              </a:ext>
            </a:extLst>
          </p:cNvPr>
          <p:cNvSpPr>
            <a:spLocks noGrp="1"/>
          </p:cNvSpPr>
          <p:nvPr>
            <p:ph type="sldNum" sz="quarter" idx="10"/>
          </p:nvPr>
        </p:nvSpPr>
        <p:spPr/>
        <p:txBody>
          <a:bodyPr/>
          <a:lstStyle/>
          <a:p>
            <a:pPr>
              <a:defRPr/>
            </a:pPr>
            <a:fld id="{EFE0FDE5-1195-4879-940F-31B1BE8EAA1F}" type="slidenum">
              <a:rPr lang="en-US" smtClean="0"/>
              <a:pPr>
                <a:defRPr/>
              </a:pPr>
              <a:t>46</a:t>
            </a:fld>
            <a:endParaRPr lang="en-US" dirty="0"/>
          </a:p>
        </p:txBody>
      </p:sp>
      <p:sp>
        <p:nvSpPr>
          <p:cNvPr id="5" name="Rectangle 3">
            <a:extLst>
              <a:ext uri="{FF2B5EF4-FFF2-40B4-BE49-F238E27FC236}">
                <a16:creationId xmlns:a16="http://schemas.microsoft.com/office/drawing/2014/main" id="{3DF86386-B0E9-2C40-AF92-B874932AAE72}"/>
              </a:ext>
            </a:extLst>
          </p:cNvPr>
          <p:cNvSpPr>
            <a:spLocks noGrp="1" noChangeArrowheads="1"/>
          </p:cNvSpPr>
          <p:nvPr>
            <p:ph idx="1"/>
            <p:custDataLst>
              <p:tags r:id="rId1"/>
            </p:custDataLst>
          </p:nvPr>
        </p:nvSpPr>
        <p:spPr>
          <a:xfrm>
            <a:off x="228600" y="990600"/>
            <a:ext cx="3505200" cy="5486400"/>
          </a:xfrm>
        </p:spPr>
        <p:txBody>
          <a:bodyPr>
            <a:noAutofit/>
          </a:bodyPr>
          <a:lstStyle/>
          <a:p>
            <a:pPr marL="0" indent="0">
              <a:spcBef>
                <a:spcPts val="0"/>
              </a:spcBef>
              <a:buNone/>
            </a:pPr>
            <a:r>
              <a:rPr lang="en-US" dirty="0">
                <a:solidFill>
                  <a:schemeClr val="accent5">
                    <a:lumMod val="60000"/>
                    <a:lumOff val="40000"/>
                  </a:schemeClr>
                </a:solidFill>
              </a:rPr>
              <a:t>Non-negatives</a:t>
            </a:r>
          </a:p>
          <a:p>
            <a:pPr marL="0" indent="0">
              <a:spcBef>
                <a:spcPts val="0"/>
              </a:spcBef>
              <a:buNone/>
            </a:pPr>
            <a:r>
              <a:rPr lang="en-US" sz="2800" dirty="0"/>
              <a:t>(as usual):</a:t>
            </a:r>
          </a:p>
          <a:p>
            <a:pPr marL="0" indent="0">
              <a:spcBef>
                <a:spcPts val="0"/>
              </a:spcBef>
              <a:buNone/>
            </a:pPr>
            <a:r>
              <a:rPr lang="en-US" dirty="0"/>
              <a:t>	+0 = 0000</a:t>
            </a:r>
          </a:p>
          <a:p>
            <a:pPr marL="0" indent="0">
              <a:spcBef>
                <a:spcPts val="0"/>
              </a:spcBef>
              <a:buNone/>
            </a:pPr>
            <a:r>
              <a:rPr lang="en-US" dirty="0"/>
              <a:t>	+1 = 0001</a:t>
            </a:r>
          </a:p>
          <a:p>
            <a:pPr marL="0" indent="0">
              <a:spcBef>
                <a:spcPts val="0"/>
              </a:spcBef>
              <a:buNone/>
            </a:pPr>
            <a:r>
              <a:rPr lang="en-US" dirty="0"/>
              <a:t>	+2 = 0010</a:t>
            </a:r>
          </a:p>
          <a:p>
            <a:pPr marL="0" indent="0">
              <a:spcBef>
                <a:spcPts val="0"/>
              </a:spcBef>
              <a:buNone/>
            </a:pPr>
            <a:r>
              <a:rPr lang="en-US" dirty="0"/>
              <a:t>	+3 = 0011</a:t>
            </a:r>
          </a:p>
          <a:p>
            <a:pPr marL="0" indent="0">
              <a:spcBef>
                <a:spcPts val="0"/>
              </a:spcBef>
              <a:buNone/>
            </a:pPr>
            <a:r>
              <a:rPr lang="en-US" dirty="0"/>
              <a:t>	+4 = 0100</a:t>
            </a:r>
          </a:p>
          <a:p>
            <a:pPr marL="0" indent="0">
              <a:spcBef>
                <a:spcPts val="0"/>
              </a:spcBef>
              <a:buNone/>
            </a:pPr>
            <a:r>
              <a:rPr lang="en-US" dirty="0"/>
              <a:t>	+5 = 0101</a:t>
            </a:r>
          </a:p>
          <a:p>
            <a:pPr marL="0" indent="0">
              <a:spcBef>
                <a:spcPts val="0"/>
              </a:spcBef>
              <a:buNone/>
            </a:pPr>
            <a:r>
              <a:rPr lang="en-US" dirty="0"/>
              <a:t>	+6 = 0110</a:t>
            </a:r>
          </a:p>
          <a:p>
            <a:pPr marL="0" indent="0">
              <a:spcBef>
                <a:spcPts val="0"/>
              </a:spcBef>
              <a:buNone/>
            </a:pPr>
            <a:r>
              <a:rPr lang="en-US" dirty="0"/>
              <a:t>	+7 = 0111</a:t>
            </a:r>
          </a:p>
          <a:p>
            <a:pPr marL="0" indent="0">
              <a:spcBef>
                <a:spcPts val="0"/>
              </a:spcBef>
              <a:buNone/>
            </a:pPr>
            <a:r>
              <a:rPr lang="en-US" dirty="0"/>
              <a:t>	+8 = 1000</a:t>
            </a:r>
          </a:p>
        </p:txBody>
      </p:sp>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CA821215-C3FF-0A48-9C40-C647E68D2262}"/>
                  </a:ext>
                </a:extLst>
              </p:cNvPr>
              <p:cNvSpPr txBox="1">
                <a:spLocks noChangeArrowheads="1"/>
              </p:cNvSpPr>
              <p:nvPr>
                <p:custDataLst>
                  <p:tags r:id="rId2"/>
                </p:custDataLst>
              </p:nvPr>
            </p:nvSpPr>
            <p:spPr>
              <a:xfrm>
                <a:off x="3169920" y="1002084"/>
                <a:ext cx="6019800" cy="5638800"/>
              </a:xfrm>
              <a:prstGeom prst="rect">
                <a:avLst/>
              </a:prstGeom>
            </p:spPr>
            <p:txBody>
              <a:bodyPr vert="horz" lIns="91440" tIns="45720" rIns="91440" bIns="45720" rtlCol="0">
                <a:noAutofit/>
              </a:bodyPr>
              <a:lstStyle/>
              <a:p>
                <a:pPr marL="342900" marR="0" lvl="0" indent="-342900" algn="l" defTabSz="914400" rtl="0" eaLnBrk="1" fontAlgn="auto" latinLnBrk="0" hangingPunct="1">
                  <a:spcAft>
                    <a:spcPts val="0"/>
                  </a:spcAft>
                  <a:buClrTx/>
                  <a:buSzPct val="80000"/>
                  <a:buFontTx/>
                  <a:buNone/>
                  <a:tabLst/>
                  <a:defRPr/>
                </a:pPr>
                <a:r>
                  <a:rPr kumimoji="0" lang="en-US" sz="3200" b="0" i="0" u="none" strike="noStrike" kern="1200" cap="none" spc="0" normalizeH="0" baseline="0" noProof="0" dirty="0">
                    <a:ln>
                      <a:noFill/>
                    </a:ln>
                    <a:solidFill>
                      <a:schemeClr val="accent5">
                        <a:lumMod val="60000"/>
                        <a:lumOff val="40000"/>
                      </a:schemeClr>
                    </a:solidFill>
                    <a:effectLst/>
                    <a:uLnTx/>
                    <a:uFillTx/>
                    <a:latin typeface="+mj-lt"/>
                    <a:ea typeface="+mn-ea"/>
                    <a:cs typeface="Arial" pitchFamily="34" charset="0"/>
                  </a:rPr>
                  <a:t>Negatives</a:t>
                </a:r>
                <a:r>
                  <a:rPr lang="en-US" sz="3200" dirty="0">
                    <a:solidFill>
                      <a:schemeClr val="accent5">
                        <a:lumMod val="60000"/>
                        <a:lumOff val="40000"/>
                      </a:schemeClr>
                    </a:solidFill>
                    <a:latin typeface="+mj-lt"/>
                    <a:cs typeface="Arial" pitchFamily="34" charset="0"/>
                  </a:rPr>
                  <a:t> </a:t>
                </a:r>
                <a:r>
                  <a:rPr kumimoji="0" lang="en-US" sz="2800" b="0" i="0" u="none" strike="noStrike" kern="1200" cap="none" spc="0" normalizeH="0" baseline="0" noProof="0" dirty="0">
                    <a:ln>
                      <a:noFill/>
                    </a:ln>
                    <a:solidFill>
                      <a:schemeClr val="tx2"/>
                    </a:solidFill>
                    <a:effectLst/>
                    <a:uLnTx/>
                    <a:uFillTx/>
                    <a:latin typeface="+mj-lt"/>
                    <a:ea typeface="+mn-ea"/>
                    <a:cs typeface="Arial" pitchFamily="34" charset="0"/>
                  </a:rPr>
                  <a:t>(two’s complement)</a:t>
                </a:r>
              </a:p>
              <a:p>
                <a:pPr marL="342900" marR="0" lvl="0" indent="-342900" algn="l" defTabSz="914400" rtl="0" eaLnBrk="1" fontAlgn="auto" latinLnBrk="0" hangingPunct="1">
                  <a:spcAft>
                    <a:spcPts val="0"/>
                  </a:spcAft>
                  <a:buClrTx/>
                  <a:buSzPct val="80000"/>
                  <a:buFontTx/>
                  <a:buNone/>
                  <a:tabLst/>
                  <a:defRPr/>
                </a:pPr>
                <a:r>
                  <a:rPr lang="en-US" sz="2800" dirty="0">
                    <a:solidFill>
                      <a:schemeClr val="tx2"/>
                    </a:solidFill>
                    <a:latin typeface="+mj-lt"/>
                    <a:cs typeface="Arial" pitchFamily="34" charset="0"/>
                  </a:rPr>
                  <a:t>	</a:t>
                </a:r>
                <a:r>
                  <a:rPr kumimoji="0" lang="en-US" sz="2800" b="0" i="0" u="none" strike="noStrike" kern="1200" cap="none" spc="0" normalizeH="0" baseline="0" noProof="0" dirty="0">
                    <a:ln>
                      <a:noFill/>
                    </a:ln>
                    <a:solidFill>
                      <a:schemeClr val="tx2"/>
                    </a:solidFill>
                    <a:effectLst/>
                    <a:uLnTx/>
                    <a:uFillTx/>
                    <a:latin typeface="+mj-lt"/>
                    <a:ea typeface="+mn-ea"/>
                    <a:cs typeface="Arial" pitchFamily="34" charset="0"/>
                  </a:rPr>
                  <a:t>flip 			then add 1</a:t>
                </a:r>
              </a:p>
              <a:p>
                <a:pPr marL="342900" indent="-342900">
                  <a:buSzPct val="80000"/>
                </a:pPr>
                <a:r>
                  <a:rPr lang="en-US" sz="3200" dirty="0">
                    <a:solidFill>
                      <a:schemeClr val="bg1"/>
                    </a:solidFill>
                    <a:latin typeface="+mj-lt"/>
                    <a:cs typeface="Arial" pitchFamily="34" charset="0"/>
                  </a:rPr>
                  <a:t>	</a:t>
                </a:r>
                <a14:m>
                  <m:oMath xmlns:m="http://schemas.openxmlformats.org/officeDocument/2006/math">
                    <m:acc>
                      <m:accPr>
                        <m:chr m:val="̅"/>
                        <m:ctrlPr>
                          <a:rPr lang="en-US" sz="3200" i="1" smtClean="0">
                            <a:solidFill>
                              <a:schemeClr val="bg1"/>
                            </a:solidFill>
                            <a:latin typeface="Cambria Math" panose="02040503050406030204" pitchFamily="18" charset="0"/>
                            <a:cs typeface="Arial" pitchFamily="34" charset="0"/>
                          </a:rPr>
                        </m:ctrlPr>
                      </m:accPr>
                      <m:e>
                        <m:r>
                          <a:rPr lang="en-US" sz="3200" b="0" i="0" smtClean="0">
                            <a:solidFill>
                              <a:schemeClr val="bg1"/>
                            </a:solidFill>
                            <a:latin typeface="Cambria Math"/>
                            <a:cs typeface="Arial" pitchFamily="34" charset="0"/>
                          </a:rPr>
                          <m:t>0</m:t>
                        </m:r>
                      </m:e>
                    </m:acc>
                  </m:oMath>
                </a14:m>
                <a:r>
                  <a:rPr lang="en-US" sz="3200" dirty="0">
                    <a:solidFill>
                      <a:schemeClr val="bg1"/>
                    </a:solidFill>
                  </a:rPr>
                  <a:t> = 1111 	 -0 = 0000</a:t>
                </a:r>
              </a:p>
              <a:p>
                <a:pPr marL="342900" indent="-342900">
                  <a:buSzPct val="80000"/>
                </a:pPr>
                <a:r>
                  <a:rPr lang="en-US" sz="3200" dirty="0">
                    <a:solidFill>
                      <a:schemeClr val="bg1"/>
                    </a:solidFill>
                  </a:rPr>
                  <a:t>	</a:t>
                </a:r>
                <a14:m>
                  <m:oMath xmlns:m="http://schemas.openxmlformats.org/officeDocument/2006/math">
                    <m:acc>
                      <m:accPr>
                        <m:chr m:val="̅"/>
                        <m:ctrlPr>
                          <a:rPr lang="en-US" sz="3200" i="1">
                            <a:solidFill>
                              <a:schemeClr val="bg1"/>
                            </a:solidFill>
                            <a:latin typeface="Cambria Math" panose="02040503050406030204" pitchFamily="18" charset="0"/>
                            <a:cs typeface="Arial" pitchFamily="34" charset="0"/>
                          </a:rPr>
                        </m:ctrlPr>
                      </m:accPr>
                      <m:e>
                        <m:r>
                          <a:rPr lang="en-US" sz="3200" b="0" i="0" smtClean="0">
                            <a:solidFill>
                              <a:schemeClr val="bg1"/>
                            </a:solidFill>
                            <a:latin typeface="Cambria Math"/>
                            <a:cs typeface="Arial" pitchFamily="34" charset="0"/>
                          </a:rPr>
                          <m:t>1</m:t>
                        </m:r>
                      </m:e>
                    </m:acc>
                  </m:oMath>
                </a14:m>
                <a:r>
                  <a:rPr lang="en-US" sz="3200" dirty="0">
                    <a:solidFill>
                      <a:schemeClr val="bg1"/>
                    </a:solidFill>
                  </a:rPr>
                  <a:t> =</a:t>
                </a:r>
                <a:r>
                  <a:rPr lang="en-US" sz="3200" dirty="0">
                    <a:solidFill>
                      <a:schemeClr val="bg1"/>
                    </a:solidFill>
                    <a:latin typeface="+mj-lt"/>
                  </a:rPr>
                  <a:t> 1110 	 -1 = 1111</a:t>
                </a:r>
              </a:p>
              <a:p>
                <a:pPr marL="342900" indent="-342900">
                  <a:buSzPct val="80000"/>
                </a:pPr>
                <a:r>
                  <a:rPr lang="en-US" sz="3200" dirty="0">
                    <a:solidFill>
                      <a:schemeClr val="bg1"/>
                    </a:solidFill>
                    <a:latin typeface="+mj-lt"/>
                  </a:rPr>
                  <a:t>	</a:t>
                </a:r>
                <a14:m>
                  <m:oMath xmlns:m="http://schemas.openxmlformats.org/officeDocument/2006/math">
                    <m:acc>
                      <m:accPr>
                        <m:chr m:val="̅"/>
                        <m:ctrlPr>
                          <a:rPr lang="en-US" sz="3200" i="1">
                            <a:solidFill>
                              <a:schemeClr val="bg1"/>
                            </a:solidFill>
                            <a:latin typeface="Cambria Math" panose="02040503050406030204" pitchFamily="18" charset="0"/>
                            <a:cs typeface="Arial" pitchFamily="34" charset="0"/>
                          </a:rPr>
                        </m:ctrlPr>
                      </m:accPr>
                      <m:e>
                        <m:r>
                          <a:rPr lang="en-US" sz="3200" b="0" i="0" smtClean="0">
                            <a:solidFill>
                              <a:schemeClr val="bg1"/>
                            </a:solidFill>
                            <a:latin typeface="Cambria Math"/>
                            <a:cs typeface="Arial" pitchFamily="34" charset="0"/>
                          </a:rPr>
                          <m:t>2</m:t>
                        </m:r>
                      </m:e>
                    </m:acc>
                  </m:oMath>
                </a14:m>
                <a:r>
                  <a:rPr lang="en-US" sz="3200" dirty="0">
                    <a:solidFill>
                      <a:schemeClr val="bg1"/>
                    </a:solidFill>
                    <a:latin typeface="+mj-lt"/>
                  </a:rPr>
                  <a:t> =</a:t>
                </a:r>
                <a:r>
                  <a:rPr lang="en-US" sz="3200" dirty="0">
                    <a:solidFill>
                      <a:schemeClr val="bg1"/>
                    </a:solidFill>
                  </a:rPr>
                  <a:t> 1101 	 -2 = 1110</a:t>
                </a:r>
                <a:endParaRPr lang="en-US" sz="3200" dirty="0">
                  <a:solidFill>
                    <a:schemeClr val="bg1"/>
                  </a:solidFill>
                  <a:latin typeface="+mj-lt"/>
                </a:endParaRPr>
              </a:p>
              <a:p>
                <a:pPr marL="342900" lvl="0" indent="-342900">
                  <a:buSzPct val="80000"/>
                  <a:defRPr/>
                </a:pPr>
                <a:r>
                  <a:rPr lang="en-US" sz="3200" dirty="0">
                    <a:solidFill>
                      <a:schemeClr val="bg1"/>
                    </a:solidFill>
                    <a:latin typeface="+mj-lt"/>
                  </a:rPr>
                  <a:t>	</a:t>
                </a:r>
                <a14:m>
                  <m:oMath xmlns:m="http://schemas.openxmlformats.org/officeDocument/2006/math">
                    <m:acc>
                      <m:accPr>
                        <m:chr m:val="̅"/>
                        <m:ctrlPr>
                          <a:rPr lang="en-US" sz="3200" i="1">
                            <a:solidFill>
                              <a:schemeClr val="bg1"/>
                            </a:solidFill>
                            <a:latin typeface="Cambria Math" panose="02040503050406030204" pitchFamily="18" charset="0"/>
                            <a:cs typeface="Arial" pitchFamily="34" charset="0"/>
                          </a:rPr>
                        </m:ctrlPr>
                      </m:accPr>
                      <m:e>
                        <m:r>
                          <a:rPr lang="en-US" sz="3200" b="0" i="0" smtClean="0">
                            <a:solidFill>
                              <a:schemeClr val="bg1"/>
                            </a:solidFill>
                            <a:latin typeface="Cambria Math"/>
                            <a:cs typeface="Arial" pitchFamily="34" charset="0"/>
                          </a:rPr>
                          <m:t>3</m:t>
                        </m:r>
                      </m:e>
                    </m:acc>
                  </m:oMath>
                </a14:m>
                <a:r>
                  <a:rPr lang="en-US" sz="3200" dirty="0">
                    <a:solidFill>
                      <a:schemeClr val="bg1"/>
                    </a:solidFill>
                    <a:latin typeface="+mj-lt"/>
                  </a:rPr>
                  <a:t> = 1100 	 -3 = 1101</a:t>
                </a:r>
              </a:p>
              <a:p>
                <a:pPr marL="342900" indent="-342900">
                  <a:buSzPct val="80000"/>
                </a:pPr>
                <a:r>
                  <a:rPr lang="en-US" sz="3200" dirty="0">
                    <a:solidFill>
                      <a:schemeClr val="bg1"/>
                    </a:solidFill>
                  </a:rPr>
                  <a:t>	</a:t>
                </a:r>
                <a14:m>
                  <m:oMath xmlns:m="http://schemas.openxmlformats.org/officeDocument/2006/math">
                    <m:acc>
                      <m:accPr>
                        <m:chr m:val="̅"/>
                        <m:ctrlPr>
                          <a:rPr lang="en-US" sz="3200" i="1">
                            <a:solidFill>
                              <a:schemeClr val="bg1"/>
                            </a:solidFill>
                            <a:latin typeface="Cambria Math" panose="02040503050406030204" pitchFamily="18" charset="0"/>
                            <a:cs typeface="Arial" pitchFamily="34" charset="0"/>
                          </a:rPr>
                        </m:ctrlPr>
                      </m:accPr>
                      <m:e>
                        <m:r>
                          <a:rPr lang="en-US" sz="3200" b="0" i="0" smtClean="0">
                            <a:solidFill>
                              <a:schemeClr val="bg1"/>
                            </a:solidFill>
                            <a:latin typeface="Cambria Math"/>
                            <a:cs typeface="Arial" pitchFamily="34" charset="0"/>
                          </a:rPr>
                          <m:t>4</m:t>
                        </m:r>
                      </m:e>
                    </m:acc>
                  </m:oMath>
                </a14:m>
                <a:r>
                  <a:rPr lang="en-US" sz="3200" dirty="0">
                    <a:solidFill>
                      <a:schemeClr val="bg1"/>
                    </a:solidFill>
                  </a:rPr>
                  <a:t> = 1011 	 -4 = 1100</a:t>
                </a:r>
              </a:p>
              <a:p>
                <a:pPr marL="342900" indent="-342900">
                  <a:buSzPct val="80000"/>
                </a:pPr>
                <a:r>
                  <a:rPr lang="en-US" sz="3200" dirty="0"/>
                  <a:t>	</a:t>
                </a:r>
                <a14:m>
                  <m:oMath xmlns:m="http://schemas.openxmlformats.org/officeDocument/2006/math">
                    <m:acc>
                      <m:accPr>
                        <m:chr m:val="̅"/>
                        <m:ctrlPr>
                          <a:rPr lang="en-US" sz="3200" i="1">
                            <a:latin typeface="Cambria Math" panose="02040503050406030204" pitchFamily="18" charset="0"/>
                            <a:cs typeface="Arial" pitchFamily="34" charset="0"/>
                          </a:rPr>
                        </m:ctrlPr>
                      </m:accPr>
                      <m:e>
                        <m:r>
                          <a:rPr lang="en-US" sz="3200" b="0" i="0" smtClean="0">
                            <a:latin typeface="Cambria Math"/>
                            <a:cs typeface="Arial" pitchFamily="34" charset="0"/>
                          </a:rPr>
                          <m:t>5</m:t>
                        </m:r>
                      </m:e>
                    </m:acc>
                  </m:oMath>
                </a14:m>
                <a:r>
                  <a:rPr lang="en-US" sz="3200" dirty="0"/>
                  <a:t> = 1010 	 -5 = 1011</a:t>
                </a:r>
                <a:endParaRPr lang="en-US" sz="3200" dirty="0">
                  <a:latin typeface="+mj-lt"/>
                </a:endParaRPr>
              </a:p>
              <a:p>
                <a:pPr marL="342900" indent="-342900">
                  <a:buSzPct val="80000"/>
                </a:pPr>
                <a:r>
                  <a:rPr lang="en-US" sz="3200" dirty="0"/>
                  <a:t>	</a:t>
                </a:r>
                <a14:m>
                  <m:oMath xmlns:m="http://schemas.openxmlformats.org/officeDocument/2006/math">
                    <m:acc>
                      <m:accPr>
                        <m:chr m:val="̅"/>
                        <m:ctrlPr>
                          <a:rPr lang="en-US" sz="3200" i="1">
                            <a:latin typeface="Cambria Math" panose="02040503050406030204" pitchFamily="18" charset="0"/>
                            <a:cs typeface="Arial" pitchFamily="34" charset="0"/>
                          </a:rPr>
                        </m:ctrlPr>
                      </m:accPr>
                      <m:e>
                        <m:r>
                          <a:rPr lang="en-US" sz="3200" b="0" i="0" smtClean="0">
                            <a:latin typeface="Cambria Math"/>
                            <a:cs typeface="Arial" pitchFamily="34" charset="0"/>
                          </a:rPr>
                          <m:t>6</m:t>
                        </m:r>
                      </m:e>
                    </m:acc>
                  </m:oMath>
                </a14:m>
                <a:r>
                  <a:rPr lang="en-US" sz="3200" dirty="0"/>
                  <a:t> = 1001 	 -6 = 1010</a:t>
                </a:r>
                <a:endParaRPr lang="en-US" sz="3200" dirty="0">
                  <a:latin typeface="+mj-lt"/>
                </a:endParaRPr>
              </a:p>
              <a:p>
                <a:pPr marL="342900" lvl="0" indent="-342900">
                  <a:buSzPct val="80000"/>
                  <a:defRPr/>
                </a:pPr>
                <a:r>
                  <a:rPr lang="en-US" sz="3200" dirty="0">
                    <a:latin typeface="+mj-lt"/>
                  </a:rPr>
                  <a:t>	</a:t>
                </a:r>
                <a14:m>
                  <m:oMath xmlns:m="http://schemas.openxmlformats.org/officeDocument/2006/math">
                    <m:acc>
                      <m:accPr>
                        <m:chr m:val="̅"/>
                        <m:ctrlPr>
                          <a:rPr lang="en-US" sz="3200" i="1">
                            <a:latin typeface="Cambria Math" panose="02040503050406030204" pitchFamily="18" charset="0"/>
                            <a:cs typeface="Arial" pitchFamily="34" charset="0"/>
                          </a:rPr>
                        </m:ctrlPr>
                      </m:accPr>
                      <m:e>
                        <m:r>
                          <a:rPr lang="en-US" sz="3200" b="0" i="0" smtClean="0">
                            <a:latin typeface="Cambria Math"/>
                            <a:cs typeface="Arial" pitchFamily="34" charset="0"/>
                          </a:rPr>
                          <m:t>7</m:t>
                        </m:r>
                      </m:e>
                    </m:acc>
                  </m:oMath>
                </a14:m>
                <a:r>
                  <a:rPr lang="en-US" sz="3200" dirty="0">
                    <a:latin typeface="+mj-lt"/>
                  </a:rPr>
                  <a:t> = 1000 	 -7 = 1001</a:t>
                </a:r>
              </a:p>
              <a:p>
                <a:pPr marL="342900" lvl="0" indent="-342900">
                  <a:buSzPct val="80000"/>
                  <a:defRPr/>
                </a:pPr>
                <a:r>
                  <a:rPr lang="en-US" sz="3200" dirty="0">
                    <a:latin typeface="+mj-lt"/>
                  </a:rPr>
                  <a:t>	</a:t>
                </a:r>
                <a14:m>
                  <m:oMath xmlns:m="http://schemas.openxmlformats.org/officeDocument/2006/math">
                    <m:acc>
                      <m:accPr>
                        <m:chr m:val="̅"/>
                        <m:ctrlPr>
                          <a:rPr lang="en-US" sz="3200" i="1">
                            <a:latin typeface="Cambria Math" panose="02040503050406030204" pitchFamily="18" charset="0"/>
                            <a:cs typeface="Arial" pitchFamily="34" charset="0"/>
                          </a:rPr>
                        </m:ctrlPr>
                      </m:accPr>
                      <m:e>
                        <m:r>
                          <a:rPr lang="en-US" sz="3200" b="0" i="0" smtClean="0">
                            <a:latin typeface="Cambria Math"/>
                            <a:cs typeface="Arial" pitchFamily="34" charset="0"/>
                          </a:rPr>
                          <m:t>8</m:t>
                        </m:r>
                      </m:e>
                    </m:acc>
                  </m:oMath>
                </a14:m>
                <a:r>
                  <a:rPr lang="en-US" sz="3200" dirty="0">
                    <a:latin typeface="+mj-lt"/>
                  </a:rPr>
                  <a:t> =</a:t>
                </a:r>
                <a:r>
                  <a:rPr lang="en-US" sz="3200" dirty="0">
                    <a:latin typeface="+mj-lt"/>
                    <a:sym typeface="Symbol" pitchFamily="18" charset="2"/>
                  </a:rPr>
                  <a:t> 0111	 	 -8 = 1000</a:t>
                </a:r>
              </a:p>
            </p:txBody>
          </p:sp>
        </mc:Choice>
        <mc:Fallback xmlns="">
          <p:sp>
            <p:nvSpPr>
              <p:cNvPr id="6" name="Rectangle 3">
                <a:extLst>
                  <a:ext uri="{FF2B5EF4-FFF2-40B4-BE49-F238E27FC236}">
                    <a16:creationId xmlns:a16="http://schemas.microsoft.com/office/drawing/2014/main" id="{CA821215-C3FF-0A48-9C40-C647E68D2262}"/>
                  </a:ext>
                </a:extLst>
              </p:cNvPr>
              <p:cNvSpPr txBox="1">
                <a:spLocks noRot="1" noChangeAspect="1" noMove="1" noResize="1" noEditPoints="1" noAdjustHandles="1" noChangeArrowheads="1" noChangeShapeType="1" noTextEdit="1"/>
              </p:cNvSpPr>
              <p:nvPr>
                <p:custDataLst>
                  <p:tags r:id="rId5"/>
                </p:custDataLst>
              </p:nvPr>
            </p:nvSpPr>
            <p:spPr>
              <a:xfrm>
                <a:off x="3169920" y="1002084"/>
                <a:ext cx="6019800" cy="5638800"/>
              </a:xfrm>
              <a:prstGeom prst="rect">
                <a:avLst/>
              </a:prstGeom>
              <a:blipFill>
                <a:blip r:embed="rId6"/>
                <a:stretch>
                  <a:fillRect l="-2526" t="-1348"/>
                </a:stretch>
              </a:blipFill>
            </p:spPr>
            <p:txBody>
              <a:bodyPr/>
              <a:lstStyle/>
              <a:p>
                <a:r>
                  <a:rPr lang="en-US">
                    <a:noFill/>
                  </a:rPr>
                  <a:t> </a:t>
                </a:r>
              </a:p>
            </p:txBody>
          </p:sp>
        </mc:Fallback>
      </mc:AlternateContent>
    </p:spTree>
    <p:extLst>
      <p:ext uri="{BB962C8B-B14F-4D97-AF65-F5344CB8AC3E}">
        <p14:creationId xmlns:p14="http://schemas.microsoft.com/office/powerpoint/2010/main" val="28635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EEE6F-CE54-A544-AAAE-36C0A1C51D82}"/>
              </a:ext>
            </a:extLst>
          </p:cNvPr>
          <p:cNvSpPr>
            <a:spLocks noGrp="1"/>
          </p:cNvSpPr>
          <p:nvPr>
            <p:ph type="title"/>
          </p:nvPr>
        </p:nvSpPr>
        <p:spPr/>
        <p:txBody>
          <a:bodyPr/>
          <a:lstStyle/>
          <a:p>
            <a:r>
              <a:rPr lang="en-US" dirty="0"/>
              <a:t>Two’s Complement</a:t>
            </a:r>
          </a:p>
        </p:txBody>
      </p:sp>
      <p:sp>
        <p:nvSpPr>
          <p:cNvPr id="4" name="Slide Number Placeholder 3">
            <a:extLst>
              <a:ext uri="{FF2B5EF4-FFF2-40B4-BE49-F238E27FC236}">
                <a16:creationId xmlns:a16="http://schemas.microsoft.com/office/drawing/2014/main" id="{0F048224-F10D-D44C-AEF9-70C88FFFEBEC}"/>
              </a:ext>
            </a:extLst>
          </p:cNvPr>
          <p:cNvSpPr>
            <a:spLocks noGrp="1"/>
          </p:cNvSpPr>
          <p:nvPr>
            <p:ph type="sldNum" sz="quarter" idx="10"/>
          </p:nvPr>
        </p:nvSpPr>
        <p:spPr/>
        <p:txBody>
          <a:bodyPr/>
          <a:lstStyle/>
          <a:p>
            <a:pPr>
              <a:defRPr/>
            </a:pPr>
            <a:fld id="{EFE0FDE5-1195-4879-940F-31B1BE8EAA1F}" type="slidenum">
              <a:rPr lang="en-US" smtClean="0"/>
              <a:pPr>
                <a:defRPr/>
              </a:pPr>
              <a:t>47</a:t>
            </a:fld>
            <a:endParaRPr lang="en-US" dirty="0"/>
          </a:p>
        </p:txBody>
      </p:sp>
      <p:sp>
        <p:nvSpPr>
          <p:cNvPr id="5" name="Rectangle 3">
            <a:extLst>
              <a:ext uri="{FF2B5EF4-FFF2-40B4-BE49-F238E27FC236}">
                <a16:creationId xmlns:a16="http://schemas.microsoft.com/office/drawing/2014/main" id="{3DF86386-B0E9-2C40-AF92-B874932AAE72}"/>
              </a:ext>
            </a:extLst>
          </p:cNvPr>
          <p:cNvSpPr>
            <a:spLocks noGrp="1" noChangeArrowheads="1"/>
          </p:cNvSpPr>
          <p:nvPr>
            <p:ph idx="1"/>
            <p:custDataLst>
              <p:tags r:id="rId1"/>
            </p:custDataLst>
          </p:nvPr>
        </p:nvSpPr>
        <p:spPr>
          <a:xfrm>
            <a:off x="228600" y="990600"/>
            <a:ext cx="3505200" cy="5486400"/>
          </a:xfrm>
        </p:spPr>
        <p:txBody>
          <a:bodyPr>
            <a:noAutofit/>
          </a:bodyPr>
          <a:lstStyle/>
          <a:p>
            <a:pPr marL="0" indent="0">
              <a:spcBef>
                <a:spcPts val="0"/>
              </a:spcBef>
              <a:buNone/>
            </a:pPr>
            <a:r>
              <a:rPr lang="en-US" dirty="0">
                <a:solidFill>
                  <a:schemeClr val="accent5">
                    <a:lumMod val="60000"/>
                    <a:lumOff val="40000"/>
                  </a:schemeClr>
                </a:solidFill>
              </a:rPr>
              <a:t>Non-negatives</a:t>
            </a:r>
          </a:p>
          <a:p>
            <a:pPr marL="0" indent="0">
              <a:spcBef>
                <a:spcPts val="0"/>
              </a:spcBef>
              <a:buNone/>
            </a:pPr>
            <a:r>
              <a:rPr lang="en-US" sz="2800" dirty="0"/>
              <a:t>(as usual):</a:t>
            </a:r>
          </a:p>
          <a:p>
            <a:pPr marL="0" indent="0">
              <a:spcBef>
                <a:spcPts val="0"/>
              </a:spcBef>
              <a:buNone/>
            </a:pPr>
            <a:r>
              <a:rPr lang="en-US" dirty="0"/>
              <a:t>	+0 = 0000</a:t>
            </a:r>
          </a:p>
          <a:p>
            <a:pPr marL="0" indent="0">
              <a:spcBef>
                <a:spcPts val="0"/>
              </a:spcBef>
              <a:buNone/>
            </a:pPr>
            <a:r>
              <a:rPr lang="en-US" dirty="0"/>
              <a:t>	+1 = 0001</a:t>
            </a:r>
          </a:p>
          <a:p>
            <a:pPr marL="0" indent="0">
              <a:spcBef>
                <a:spcPts val="0"/>
              </a:spcBef>
              <a:buNone/>
            </a:pPr>
            <a:r>
              <a:rPr lang="en-US" dirty="0"/>
              <a:t>	+2 = 0010</a:t>
            </a:r>
          </a:p>
          <a:p>
            <a:pPr marL="0" indent="0">
              <a:spcBef>
                <a:spcPts val="0"/>
              </a:spcBef>
              <a:buNone/>
            </a:pPr>
            <a:r>
              <a:rPr lang="en-US" dirty="0"/>
              <a:t>	+3 = 0011</a:t>
            </a:r>
          </a:p>
          <a:p>
            <a:pPr marL="0" indent="0">
              <a:spcBef>
                <a:spcPts val="0"/>
              </a:spcBef>
              <a:buNone/>
            </a:pPr>
            <a:r>
              <a:rPr lang="en-US" dirty="0"/>
              <a:t>	+4 = 0100</a:t>
            </a:r>
          </a:p>
          <a:p>
            <a:pPr marL="0" indent="0">
              <a:spcBef>
                <a:spcPts val="0"/>
              </a:spcBef>
              <a:buNone/>
            </a:pPr>
            <a:r>
              <a:rPr lang="en-US" dirty="0"/>
              <a:t>	+5 = 0101</a:t>
            </a:r>
          </a:p>
          <a:p>
            <a:pPr marL="0" indent="0">
              <a:spcBef>
                <a:spcPts val="0"/>
              </a:spcBef>
              <a:buNone/>
            </a:pPr>
            <a:r>
              <a:rPr lang="en-US" dirty="0"/>
              <a:t>	+6 = 0110</a:t>
            </a:r>
          </a:p>
          <a:p>
            <a:pPr marL="0" indent="0">
              <a:spcBef>
                <a:spcPts val="0"/>
              </a:spcBef>
              <a:buNone/>
            </a:pPr>
            <a:r>
              <a:rPr lang="en-US" dirty="0"/>
              <a:t>	+7 = 0111</a:t>
            </a:r>
          </a:p>
          <a:p>
            <a:pPr marL="0" indent="0">
              <a:spcBef>
                <a:spcPts val="0"/>
              </a:spcBef>
              <a:buNone/>
            </a:pPr>
            <a:r>
              <a:rPr lang="en-US" dirty="0">
                <a:solidFill>
                  <a:schemeClr val="accent2"/>
                </a:solidFill>
              </a:rPr>
              <a:t>	+8 = 1000</a:t>
            </a:r>
          </a:p>
        </p:txBody>
      </p:sp>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CA821215-C3FF-0A48-9C40-C647E68D2262}"/>
                  </a:ext>
                </a:extLst>
              </p:cNvPr>
              <p:cNvSpPr txBox="1">
                <a:spLocks noChangeArrowheads="1"/>
              </p:cNvSpPr>
              <p:nvPr>
                <p:custDataLst>
                  <p:tags r:id="rId2"/>
                </p:custDataLst>
              </p:nvPr>
            </p:nvSpPr>
            <p:spPr>
              <a:xfrm>
                <a:off x="3169920" y="1002084"/>
                <a:ext cx="6019800" cy="5638800"/>
              </a:xfrm>
              <a:prstGeom prst="rect">
                <a:avLst/>
              </a:prstGeom>
            </p:spPr>
            <p:txBody>
              <a:bodyPr vert="horz" lIns="91440" tIns="45720" rIns="91440" bIns="45720" rtlCol="0">
                <a:noAutofit/>
              </a:bodyPr>
              <a:lstStyle/>
              <a:p>
                <a:pPr marL="342900" marR="0" lvl="0" indent="-342900" algn="l" defTabSz="914400" rtl="0" eaLnBrk="1" fontAlgn="auto" latinLnBrk="0" hangingPunct="1">
                  <a:spcAft>
                    <a:spcPts val="0"/>
                  </a:spcAft>
                  <a:buClrTx/>
                  <a:buSzPct val="80000"/>
                  <a:buFontTx/>
                  <a:buNone/>
                  <a:tabLst/>
                  <a:defRPr/>
                </a:pPr>
                <a:r>
                  <a:rPr kumimoji="0" lang="en-US" sz="3200" b="0" i="0" u="none" strike="noStrike" kern="1200" cap="none" spc="0" normalizeH="0" baseline="0" noProof="0" dirty="0">
                    <a:ln>
                      <a:noFill/>
                    </a:ln>
                    <a:solidFill>
                      <a:schemeClr val="accent5">
                        <a:lumMod val="60000"/>
                        <a:lumOff val="40000"/>
                      </a:schemeClr>
                    </a:solidFill>
                    <a:effectLst/>
                    <a:uLnTx/>
                    <a:uFillTx/>
                    <a:latin typeface="+mj-lt"/>
                    <a:ea typeface="+mn-ea"/>
                    <a:cs typeface="Arial" pitchFamily="34" charset="0"/>
                  </a:rPr>
                  <a:t>Negatives</a:t>
                </a:r>
                <a:r>
                  <a:rPr lang="en-US" sz="3200" dirty="0">
                    <a:solidFill>
                      <a:schemeClr val="accent5">
                        <a:lumMod val="60000"/>
                        <a:lumOff val="40000"/>
                      </a:schemeClr>
                    </a:solidFill>
                    <a:latin typeface="+mj-lt"/>
                    <a:cs typeface="Arial" pitchFamily="34" charset="0"/>
                  </a:rPr>
                  <a:t> </a:t>
                </a:r>
                <a:r>
                  <a:rPr kumimoji="0" lang="en-US" sz="2800" b="0" i="0" u="none" strike="noStrike" kern="1200" cap="none" spc="0" normalizeH="0" baseline="0" noProof="0" dirty="0">
                    <a:ln>
                      <a:noFill/>
                    </a:ln>
                    <a:solidFill>
                      <a:schemeClr val="tx2"/>
                    </a:solidFill>
                    <a:effectLst/>
                    <a:uLnTx/>
                    <a:uFillTx/>
                    <a:latin typeface="+mj-lt"/>
                    <a:ea typeface="+mn-ea"/>
                    <a:cs typeface="Arial" pitchFamily="34" charset="0"/>
                  </a:rPr>
                  <a:t>(two’s complement)</a:t>
                </a:r>
              </a:p>
              <a:p>
                <a:pPr marL="342900" marR="0" lvl="0" indent="-342900" algn="l" defTabSz="914400" rtl="0" eaLnBrk="1" fontAlgn="auto" latinLnBrk="0" hangingPunct="1">
                  <a:spcAft>
                    <a:spcPts val="0"/>
                  </a:spcAft>
                  <a:buClrTx/>
                  <a:buSzPct val="80000"/>
                  <a:buFontTx/>
                  <a:buNone/>
                  <a:tabLst/>
                  <a:defRPr/>
                </a:pPr>
                <a:r>
                  <a:rPr lang="en-US" sz="2800" dirty="0">
                    <a:solidFill>
                      <a:schemeClr val="tx2"/>
                    </a:solidFill>
                    <a:latin typeface="+mj-lt"/>
                    <a:cs typeface="Arial" pitchFamily="34" charset="0"/>
                  </a:rPr>
                  <a:t>	</a:t>
                </a:r>
                <a:r>
                  <a:rPr kumimoji="0" lang="en-US" sz="2800" b="0" i="0" u="none" strike="noStrike" kern="1200" cap="none" spc="0" normalizeH="0" baseline="0" noProof="0" dirty="0">
                    <a:ln>
                      <a:noFill/>
                    </a:ln>
                    <a:solidFill>
                      <a:schemeClr val="tx2"/>
                    </a:solidFill>
                    <a:effectLst/>
                    <a:uLnTx/>
                    <a:uFillTx/>
                    <a:latin typeface="+mj-lt"/>
                    <a:ea typeface="+mn-ea"/>
                    <a:cs typeface="Arial" pitchFamily="34" charset="0"/>
                  </a:rPr>
                  <a:t>flip 			then add 1</a:t>
                </a:r>
              </a:p>
              <a:p>
                <a:pPr marL="342900" indent="-342900">
                  <a:buSzPct val="80000"/>
                </a:pPr>
                <a:r>
                  <a:rPr lang="en-US" sz="3200" dirty="0">
                    <a:solidFill>
                      <a:schemeClr val="tx2"/>
                    </a:solidFill>
                    <a:latin typeface="+mn-lt"/>
                    <a:cs typeface="Arial" pitchFamily="34" charset="0"/>
                  </a:rPr>
                  <a:t>	</a:t>
                </a:r>
                <a14:m>
                  <m:oMath xmlns:m="http://schemas.openxmlformats.org/officeDocument/2006/math">
                    <m:acc>
                      <m:accPr>
                        <m:chr m:val="̅"/>
                        <m:ctrlPr>
                          <a:rPr lang="en-US" sz="3200" i="1" smtClean="0">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0</m:t>
                        </m:r>
                      </m:e>
                    </m:acc>
                  </m:oMath>
                </a14:m>
                <a:r>
                  <a:rPr lang="en-US" sz="3200" dirty="0">
                    <a:solidFill>
                      <a:schemeClr val="tx2"/>
                    </a:solidFill>
                    <a:latin typeface="+mn-lt"/>
                  </a:rPr>
                  <a:t> = 1111 	 -0 = 0000</a:t>
                </a:r>
              </a:p>
              <a:p>
                <a:pPr marL="342900" indent="-342900">
                  <a:buSzPct val="80000"/>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1</m:t>
                        </m:r>
                      </m:e>
                    </m:acc>
                  </m:oMath>
                </a14:m>
                <a:r>
                  <a:rPr lang="en-US" sz="3200" dirty="0">
                    <a:solidFill>
                      <a:schemeClr val="tx2"/>
                    </a:solidFill>
                    <a:latin typeface="+mn-lt"/>
                  </a:rPr>
                  <a:t> = 1110 	 -1 = 1111</a:t>
                </a:r>
              </a:p>
              <a:p>
                <a:pPr marL="342900" indent="-342900">
                  <a:buSzPct val="80000"/>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2</m:t>
                        </m:r>
                      </m:e>
                    </m:acc>
                  </m:oMath>
                </a14:m>
                <a:r>
                  <a:rPr lang="en-US" sz="3200" dirty="0">
                    <a:solidFill>
                      <a:schemeClr val="tx2"/>
                    </a:solidFill>
                    <a:latin typeface="+mn-lt"/>
                  </a:rPr>
                  <a:t> = 1101 	 -2 = 1110</a:t>
                </a:r>
              </a:p>
              <a:p>
                <a:pPr marL="342900" lvl="0" indent="-342900">
                  <a:buSzPct val="80000"/>
                  <a:defRPr/>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3</m:t>
                        </m:r>
                      </m:e>
                    </m:acc>
                  </m:oMath>
                </a14:m>
                <a:r>
                  <a:rPr lang="en-US" sz="3200" dirty="0">
                    <a:solidFill>
                      <a:schemeClr val="tx2"/>
                    </a:solidFill>
                    <a:latin typeface="+mn-lt"/>
                  </a:rPr>
                  <a:t> = 1100 	 -3 = 1101</a:t>
                </a:r>
              </a:p>
              <a:p>
                <a:pPr marL="342900" indent="-342900">
                  <a:buSzPct val="80000"/>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4</m:t>
                        </m:r>
                      </m:e>
                    </m:acc>
                  </m:oMath>
                </a14:m>
                <a:r>
                  <a:rPr lang="en-US" sz="3200" dirty="0">
                    <a:solidFill>
                      <a:schemeClr val="tx2"/>
                    </a:solidFill>
                    <a:latin typeface="+mn-lt"/>
                  </a:rPr>
                  <a:t> = 1011 	 -4 = 1100</a:t>
                </a:r>
              </a:p>
              <a:p>
                <a:pPr marL="342900" indent="-342900">
                  <a:buSzPct val="80000"/>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5</m:t>
                        </m:r>
                      </m:e>
                    </m:acc>
                  </m:oMath>
                </a14:m>
                <a:r>
                  <a:rPr lang="en-US" sz="3200" dirty="0">
                    <a:solidFill>
                      <a:schemeClr val="tx2"/>
                    </a:solidFill>
                    <a:latin typeface="+mn-lt"/>
                  </a:rPr>
                  <a:t> = 1010 	 -5 = 1011</a:t>
                </a:r>
              </a:p>
              <a:p>
                <a:pPr marL="342900" indent="-342900">
                  <a:buSzPct val="80000"/>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6</m:t>
                        </m:r>
                      </m:e>
                    </m:acc>
                  </m:oMath>
                </a14:m>
                <a:r>
                  <a:rPr lang="en-US" sz="3200" dirty="0">
                    <a:solidFill>
                      <a:schemeClr val="tx2"/>
                    </a:solidFill>
                    <a:latin typeface="+mn-lt"/>
                  </a:rPr>
                  <a:t> = 1001 	 -6 = 1010</a:t>
                </a:r>
              </a:p>
              <a:p>
                <a:pPr marL="342900" lvl="0" indent="-342900">
                  <a:buSzPct val="80000"/>
                  <a:defRPr/>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7</m:t>
                        </m:r>
                      </m:e>
                    </m:acc>
                  </m:oMath>
                </a14:m>
                <a:r>
                  <a:rPr lang="en-US" sz="3200" dirty="0">
                    <a:solidFill>
                      <a:schemeClr val="tx2"/>
                    </a:solidFill>
                    <a:latin typeface="+mn-lt"/>
                  </a:rPr>
                  <a:t> = 1000 	 -7 = 1001</a:t>
                </a:r>
              </a:p>
              <a:p>
                <a:pPr marL="342900" lvl="0" indent="-342900">
                  <a:buSzPct val="80000"/>
                  <a:defRPr/>
                </a:pPr>
                <a:r>
                  <a:rPr lang="en-US" sz="3200" dirty="0">
                    <a:solidFill>
                      <a:schemeClr val="tx2"/>
                    </a:solidFill>
                    <a:latin typeface="+mn-lt"/>
                  </a:rPr>
                  <a:t>	</a:t>
                </a:r>
                <a14:m>
                  <m:oMath xmlns:m="http://schemas.openxmlformats.org/officeDocument/2006/math">
                    <m:acc>
                      <m:accPr>
                        <m:chr m:val="̅"/>
                        <m:ctrlPr>
                          <a:rPr lang="en-US" sz="3200" i="1">
                            <a:solidFill>
                              <a:schemeClr val="tx2"/>
                            </a:solidFill>
                            <a:latin typeface="Cambria Math" panose="02040503050406030204" pitchFamily="18" charset="0"/>
                            <a:cs typeface="Arial" pitchFamily="34" charset="0"/>
                          </a:rPr>
                        </m:ctrlPr>
                      </m:accPr>
                      <m:e>
                        <m:r>
                          <a:rPr lang="en-US" sz="3200" b="0" i="0" smtClean="0">
                            <a:solidFill>
                              <a:schemeClr val="tx2"/>
                            </a:solidFill>
                            <a:latin typeface="Cambria Math" panose="02040503050406030204" pitchFamily="18" charset="0"/>
                            <a:cs typeface="Arial" pitchFamily="34" charset="0"/>
                          </a:rPr>
                          <m:t>8</m:t>
                        </m:r>
                      </m:e>
                    </m:acc>
                  </m:oMath>
                </a14:m>
                <a:r>
                  <a:rPr lang="en-US" sz="3200" dirty="0">
                    <a:solidFill>
                      <a:schemeClr val="tx2"/>
                    </a:solidFill>
                    <a:latin typeface="+mn-lt"/>
                  </a:rPr>
                  <a:t> =</a:t>
                </a:r>
                <a:r>
                  <a:rPr lang="en-US" sz="3200" dirty="0">
                    <a:solidFill>
                      <a:schemeClr val="tx2"/>
                    </a:solidFill>
                    <a:latin typeface="+mn-lt"/>
                    <a:sym typeface="Symbol" pitchFamily="18" charset="2"/>
                  </a:rPr>
                  <a:t> 0111	 -8 = 1000</a:t>
                </a:r>
                <a:endParaRPr lang="en-US" sz="3200" dirty="0">
                  <a:latin typeface="+mn-lt"/>
                  <a:sym typeface="Symbol" pitchFamily="18" charset="2"/>
                </a:endParaRPr>
              </a:p>
            </p:txBody>
          </p:sp>
        </mc:Choice>
        <mc:Fallback xmlns="">
          <p:sp>
            <p:nvSpPr>
              <p:cNvPr id="6" name="Rectangle 3">
                <a:extLst>
                  <a:ext uri="{FF2B5EF4-FFF2-40B4-BE49-F238E27FC236}">
                    <a16:creationId xmlns:a16="http://schemas.microsoft.com/office/drawing/2014/main" id="{CA821215-C3FF-0A48-9C40-C647E68D2262}"/>
                  </a:ext>
                </a:extLst>
              </p:cNvPr>
              <p:cNvSpPr txBox="1">
                <a:spLocks noRot="1" noChangeAspect="1" noMove="1" noResize="1" noEditPoints="1" noAdjustHandles="1" noChangeArrowheads="1" noChangeShapeType="1" noTextEdit="1"/>
              </p:cNvSpPr>
              <p:nvPr>
                <p:custDataLst>
                  <p:tags r:id="rId5"/>
                </p:custDataLst>
              </p:nvPr>
            </p:nvSpPr>
            <p:spPr>
              <a:xfrm>
                <a:off x="3169920" y="1002084"/>
                <a:ext cx="6019800" cy="5638800"/>
              </a:xfrm>
              <a:prstGeom prst="rect">
                <a:avLst/>
              </a:prstGeom>
              <a:blipFill>
                <a:blip r:embed="rId6"/>
                <a:stretch>
                  <a:fillRect l="-2526" t="-1348"/>
                </a:stretch>
              </a:blipFill>
            </p:spPr>
            <p:txBody>
              <a:bodyPr/>
              <a:lstStyle/>
              <a:p>
                <a:r>
                  <a:rPr lang="en-US">
                    <a:noFill/>
                  </a:rPr>
                  <a:t> </a:t>
                </a:r>
              </a:p>
            </p:txBody>
          </p:sp>
        </mc:Fallback>
      </mc:AlternateContent>
    </p:spTree>
    <p:extLst>
      <p:ext uri="{BB962C8B-B14F-4D97-AF65-F5344CB8AC3E}">
        <p14:creationId xmlns:p14="http://schemas.microsoft.com/office/powerpoint/2010/main" val="185079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F84AF2-5756-1443-BB58-1647A364C856}"/>
              </a:ext>
            </a:extLst>
          </p:cNvPr>
          <p:cNvSpPr>
            <a:spLocks noGrp="1"/>
          </p:cNvSpPr>
          <p:nvPr>
            <p:ph type="title"/>
          </p:nvPr>
        </p:nvSpPr>
        <p:spPr/>
        <p:txBody>
          <a:bodyPr/>
          <a:lstStyle/>
          <a:p>
            <a:r>
              <a:rPr lang="en-US" dirty="0"/>
              <a:t>Two’s Complement vs. Unsigned</a:t>
            </a:r>
          </a:p>
        </p:txBody>
      </p:sp>
      <p:sp>
        <p:nvSpPr>
          <p:cNvPr id="4" name="Slide Number Placeholder 3">
            <a:extLst>
              <a:ext uri="{FF2B5EF4-FFF2-40B4-BE49-F238E27FC236}">
                <a16:creationId xmlns:a16="http://schemas.microsoft.com/office/drawing/2014/main" id="{B8C98C0C-B133-FB4C-BFB6-EC1E5C457CA9}"/>
              </a:ext>
            </a:extLst>
          </p:cNvPr>
          <p:cNvSpPr>
            <a:spLocks noGrp="1"/>
          </p:cNvSpPr>
          <p:nvPr>
            <p:ph type="sldNum" sz="quarter" idx="10"/>
          </p:nvPr>
        </p:nvSpPr>
        <p:spPr/>
        <p:txBody>
          <a:bodyPr/>
          <a:lstStyle/>
          <a:p>
            <a:pPr>
              <a:defRPr/>
            </a:pPr>
            <a:fld id="{EFE0FDE5-1195-4879-940F-31B1BE8EAA1F}" type="slidenum">
              <a:rPr lang="en-US" smtClean="0"/>
              <a:pPr>
                <a:defRPr/>
              </a:pPr>
              <a:t>48</a:t>
            </a:fld>
            <a:endParaRPr lang="en-US" dirty="0"/>
          </a:p>
        </p:txBody>
      </p:sp>
      <p:sp>
        <p:nvSpPr>
          <p:cNvPr id="5" name="Rectangle 3">
            <a:extLst>
              <a:ext uri="{FF2B5EF4-FFF2-40B4-BE49-F238E27FC236}">
                <a16:creationId xmlns:a16="http://schemas.microsoft.com/office/drawing/2014/main" id="{E1A688C1-D25C-9B41-8D88-7B2C504B5E25}"/>
              </a:ext>
            </a:extLst>
          </p:cNvPr>
          <p:cNvSpPr>
            <a:spLocks noGrp="1" noChangeArrowheads="1"/>
          </p:cNvSpPr>
          <p:nvPr>
            <p:ph idx="1"/>
            <p:custDataLst>
              <p:tags r:id="rId1"/>
            </p:custDataLst>
          </p:nvPr>
        </p:nvSpPr>
        <p:spPr>
          <a:xfrm>
            <a:off x="3309157" y="990600"/>
            <a:ext cx="4639887" cy="6080125"/>
          </a:xfrm>
        </p:spPr>
        <p:txBody>
          <a:bodyPr>
            <a:noAutofit/>
          </a:bodyPr>
          <a:lstStyle/>
          <a:p>
            <a:pPr marL="0" indent="0">
              <a:buSzPct val="80000"/>
              <a:buNone/>
            </a:pPr>
            <a:r>
              <a:rPr lang="en-US" sz="2200" dirty="0">
                <a:solidFill>
                  <a:srgbClr val="00B050"/>
                </a:solidFill>
              </a:rPr>
              <a:t>-1 = </a:t>
            </a:r>
            <a:r>
              <a:rPr lang="en-US" sz="2200" dirty="0"/>
              <a:t>	</a:t>
            </a:r>
            <a:r>
              <a:rPr lang="en-US" sz="2200" dirty="0">
                <a:solidFill>
                  <a:schemeClr val="accent2"/>
                </a:solidFill>
              </a:rPr>
              <a:t>1</a:t>
            </a:r>
            <a:r>
              <a:rPr lang="en-US" sz="2200" dirty="0"/>
              <a:t>111	</a:t>
            </a:r>
            <a:r>
              <a:rPr lang="en-US" sz="2200" dirty="0">
                <a:solidFill>
                  <a:schemeClr val="accent1"/>
                </a:solidFill>
              </a:rPr>
              <a:t>= 15</a:t>
            </a:r>
          </a:p>
          <a:p>
            <a:pPr marL="0" indent="0">
              <a:buSzPct val="80000"/>
              <a:buNone/>
            </a:pPr>
            <a:r>
              <a:rPr lang="en-US" sz="2200" dirty="0">
                <a:solidFill>
                  <a:srgbClr val="00B050"/>
                </a:solidFill>
              </a:rPr>
              <a:t>-2 = </a:t>
            </a:r>
            <a:r>
              <a:rPr lang="en-US" sz="2200" dirty="0"/>
              <a:t>	</a:t>
            </a:r>
            <a:r>
              <a:rPr lang="en-US" sz="2200" dirty="0">
                <a:solidFill>
                  <a:schemeClr val="accent2"/>
                </a:solidFill>
              </a:rPr>
              <a:t>1</a:t>
            </a:r>
            <a:r>
              <a:rPr lang="en-US" sz="2200" dirty="0"/>
              <a:t>110	</a:t>
            </a:r>
            <a:r>
              <a:rPr lang="en-US" sz="2200" dirty="0">
                <a:solidFill>
                  <a:schemeClr val="accent1"/>
                </a:solidFill>
              </a:rPr>
              <a:t>= 14</a:t>
            </a:r>
          </a:p>
          <a:p>
            <a:pPr marL="0" lvl="0" indent="0">
              <a:buSzPct val="80000"/>
              <a:buNone/>
              <a:defRPr/>
            </a:pPr>
            <a:r>
              <a:rPr lang="en-US" sz="2200" dirty="0">
                <a:solidFill>
                  <a:srgbClr val="00B050"/>
                </a:solidFill>
              </a:rPr>
              <a:t>-3 = </a:t>
            </a:r>
            <a:r>
              <a:rPr lang="en-US" sz="2200" dirty="0"/>
              <a:t>	</a:t>
            </a:r>
            <a:r>
              <a:rPr lang="en-US" sz="2200" dirty="0">
                <a:solidFill>
                  <a:schemeClr val="accent2"/>
                </a:solidFill>
              </a:rPr>
              <a:t>1</a:t>
            </a:r>
            <a:r>
              <a:rPr lang="en-US" sz="2200" dirty="0"/>
              <a:t>101	</a:t>
            </a:r>
            <a:r>
              <a:rPr lang="en-US" sz="2200" dirty="0">
                <a:solidFill>
                  <a:schemeClr val="accent1"/>
                </a:solidFill>
              </a:rPr>
              <a:t>= 13</a:t>
            </a:r>
          </a:p>
          <a:p>
            <a:pPr marL="0" indent="0">
              <a:buSzPct val="80000"/>
              <a:buNone/>
            </a:pPr>
            <a:r>
              <a:rPr lang="en-US" sz="2200" dirty="0">
                <a:solidFill>
                  <a:srgbClr val="00B050"/>
                </a:solidFill>
              </a:rPr>
              <a:t>-4 = </a:t>
            </a:r>
            <a:r>
              <a:rPr lang="en-US" sz="2200" dirty="0"/>
              <a:t>	</a:t>
            </a:r>
            <a:r>
              <a:rPr lang="en-US" sz="2200" dirty="0">
                <a:solidFill>
                  <a:schemeClr val="accent2"/>
                </a:solidFill>
              </a:rPr>
              <a:t>1</a:t>
            </a:r>
            <a:r>
              <a:rPr lang="en-US" sz="2200" dirty="0"/>
              <a:t>100	</a:t>
            </a:r>
            <a:r>
              <a:rPr lang="en-US" sz="2200" dirty="0">
                <a:solidFill>
                  <a:schemeClr val="accent1"/>
                </a:solidFill>
              </a:rPr>
              <a:t>= 12</a:t>
            </a:r>
          </a:p>
          <a:p>
            <a:pPr marL="0" indent="0">
              <a:buSzPct val="80000"/>
              <a:buNone/>
            </a:pPr>
            <a:r>
              <a:rPr lang="en-US" sz="2200" dirty="0">
                <a:solidFill>
                  <a:srgbClr val="00B050"/>
                </a:solidFill>
              </a:rPr>
              <a:t>-5 = </a:t>
            </a:r>
            <a:r>
              <a:rPr lang="en-US" sz="2200" dirty="0"/>
              <a:t>	</a:t>
            </a:r>
            <a:r>
              <a:rPr lang="en-US" sz="2200" dirty="0">
                <a:solidFill>
                  <a:schemeClr val="accent2"/>
                </a:solidFill>
              </a:rPr>
              <a:t>1</a:t>
            </a:r>
            <a:r>
              <a:rPr lang="en-US" sz="2200" dirty="0"/>
              <a:t>011	</a:t>
            </a:r>
            <a:r>
              <a:rPr lang="en-US" sz="2200" dirty="0">
                <a:solidFill>
                  <a:schemeClr val="accent1"/>
                </a:solidFill>
              </a:rPr>
              <a:t>= 11</a:t>
            </a:r>
          </a:p>
          <a:p>
            <a:pPr marL="0" indent="0">
              <a:buSzPct val="80000"/>
              <a:buNone/>
            </a:pPr>
            <a:r>
              <a:rPr lang="en-US" sz="2200" dirty="0">
                <a:solidFill>
                  <a:srgbClr val="00B050"/>
                </a:solidFill>
              </a:rPr>
              <a:t>-6 = </a:t>
            </a:r>
            <a:r>
              <a:rPr lang="en-US" sz="2200" dirty="0"/>
              <a:t>	</a:t>
            </a:r>
            <a:r>
              <a:rPr lang="en-US" sz="2200" dirty="0">
                <a:solidFill>
                  <a:schemeClr val="accent2"/>
                </a:solidFill>
              </a:rPr>
              <a:t>1</a:t>
            </a:r>
            <a:r>
              <a:rPr lang="en-US" sz="2200" dirty="0"/>
              <a:t>010 </a:t>
            </a:r>
            <a:r>
              <a:rPr lang="en-US" sz="2200" dirty="0">
                <a:solidFill>
                  <a:schemeClr val="accent1"/>
                </a:solidFill>
              </a:rPr>
              <a:t>= 10</a:t>
            </a:r>
          </a:p>
          <a:p>
            <a:pPr marL="0" lvl="0" indent="0">
              <a:buSzPct val="80000"/>
              <a:buNone/>
              <a:defRPr/>
            </a:pPr>
            <a:r>
              <a:rPr lang="en-US" sz="2200" dirty="0">
                <a:solidFill>
                  <a:srgbClr val="00B050"/>
                </a:solidFill>
              </a:rPr>
              <a:t>-7 = </a:t>
            </a:r>
            <a:r>
              <a:rPr lang="en-US" sz="2200" dirty="0"/>
              <a:t>	</a:t>
            </a:r>
            <a:r>
              <a:rPr lang="en-US" sz="2200" dirty="0">
                <a:solidFill>
                  <a:schemeClr val="accent2"/>
                </a:solidFill>
              </a:rPr>
              <a:t>1</a:t>
            </a:r>
            <a:r>
              <a:rPr lang="en-US" sz="2200" dirty="0"/>
              <a:t>001 </a:t>
            </a:r>
            <a:r>
              <a:rPr lang="en-US" sz="2200" dirty="0">
                <a:solidFill>
                  <a:schemeClr val="accent1"/>
                </a:solidFill>
              </a:rPr>
              <a:t>= 9</a:t>
            </a:r>
          </a:p>
          <a:p>
            <a:pPr marL="0" lvl="0" indent="0">
              <a:buSzPct val="80000"/>
              <a:buNone/>
              <a:defRPr/>
            </a:pPr>
            <a:r>
              <a:rPr lang="en-US" sz="2200" dirty="0">
                <a:solidFill>
                  <a:srgbClr val="00B050"/>
                </a:solidFill>
                <a:sym typeface="Symbol" pitchFamily="18" charset="2"/>
              </a:rPr>
              <a:t>-8 = </a:t>
            </a:r>
            <a:r>
              <a:rPr lang="en-US" sz="2200" dirty="0">
                <a:sym typeface="Symbol" pitchFamily="18" charset="2"/>
              </a:rPr>
              <a:t>	</a:t>
            </a:r>
            <a:r>
              <a:rPr lang="en-US" sz="2200" dirty="0">
                <a:solidFill>
                  <a:schemeClr val="accent2"/>
                </a:solidFill>
                <a:sym typeface="Symbol" pitchFamily="18" charset="2"/>
              </a:rPr>
              <a:t>1</a:t>
            </a:r>
            <a:r>
              <a:rPr lang="en-US" sz="2200" dirty="0">
                <a:sym typeface="Symbol" pitchFamily="18" charset="2"/>
              </a:rPr>
              <a:t>000 </a:t>
            </a:r>
            <a:r>
              <a:rPr lang="en-US" sz="2200" dirty="0">
                <a:solidFill>
                  <a:schemeClr val="accent1"/>
                </a:solidFill>
                <a:sym typeface="Symbol" pitchFamily="18" charset="2"/>
              </a:rPr>
              <a:t>= 8</a:t>
            </a:r>
            <a:endParaRPr lang="en-US" sz="2200" dirty="0">
              <a:solidFill>
                <a:schemeClr val="accent1"/>
              </a:solidFill>
            </a:endParaRPr>
          </a:p>
          <a:p>
            <a:pPr marL="0" indent="0">
              <a:spcBef>
                <a:spcPts val="0"/>
              </a:spcBef>
              <a:buNone/>
            </a:pPr>
            <a:r>
              <a:rPr lang="en-US" sz="2200" dirty="0">
                <a:solidFill>
                  <a:srgbClr val="00B050"/>
                </a:solidFill>
              </a:rPr>
              <a:t>+7 =</a:t>
            </a:r>
            <a:r>
              <a:rPr lang="en-US" sz="2200" dirty="0"/>
              <a:t> 0111	 </a:t>
            </a:r>
            <a:r>
              <a:rPr lang="en-US" sz="2200" dirty="0">
                <a:solidFill>
                  <a:schemeClr val="accent1"/>
                </a:solidFill>
              </a:rPr>
              <a:t>= 7</a:t>
            </a:r>
          </a:p>
          <a:p>
            <a:pPr marL="0" indent="0">
              <a:spcBef>
                <a:spcPts val="0"/>
              </a:spcBef>
              <a:buNone/>
            </a:pPr>
            <a:r>
              <a:rPr lang="en-US" sz="2200" dirty="0">
                <a:solidFill>
                  <a:srgbClr val="00B050"/>
                </a:solidFill>
              </a:rPr>
              <a:t>+6 =</a:t>
            </a:r>
            <a:r>
              <a:rPr lang="en-US" sz="2200" dirty="0"/>
              <a:t> 0110 </a:t>
            </a:r>
            <a:r>
              <a:rPr lang="en-US" sz="2200" dirty="0">
                <a:solidFill>
                  <a:schemeClr val="accent1"/>
                </a:solidFill>
              </a:rPr>
              <a:t>= 6</a:t>
            </a:r>
          </a:p>
          <a:p>
            <a:pPr marL="0" indent="0">
              <a:spcBef>
                <a:spcPts val="0"/>
              </a:spcBef>
              <a:buNone/>
            </a:pPr>
            <a:r>
              <a:rPr lang="en-US" sz="2200" dirty="0">
                <a:solidFill>
                  <a:srgbClr val="00B050"/>
                </a:solidFill>
              </a:rPr>
              <a:t>+5 =</a:t>
            </a:r>
            <a:r>
              <a:rPr lang="en-US" sz="2200" dirty="0"/>
              <a:t> 0101 </a:t>
            </a:r>
            <a:r>
              <a:rPr lang="en-US" sz="2200" dirty="0">
                <a:solidFill>
                  <a:schemeClr val="accent1"/>
                </a:solidFill>
              </a:rPr>
              <a:t>= 5</a:t>
            </a:r>
          </a:p>
          <a:p>
            <a:pPr marL="0" indent="0">
              <a:spcBef>
                <a:spcPts val="0"/>
              </a:spcBef>
              <a:buNone/>
            </a:pPr>
            <a:r>
              <a:rPr lang="en-US" sz="2200" dirty="0">
                <a:solidFill>
                  <a:srgbClr val="00B050"/>
                </a:solidFill>
              </a:rPr>
              <a:t>+4 =</a:t>
            </a:r>
            <a:r>
              <a:rPr lang="en-US" sz="2200" dirty="0"/>
              <a:t> 0100 </a:t>
            </a:r>
            <a:r>
              <a:rPr lang="en-US" sz="2200" dirty="0">
                <a:solidFill>
                  <a:schemeClr val="accent1"/>
                </a:solidFill>
              </a:rPr>
              <a:t>= 4</a:t>
            </a:r>
          </a:p>
          <a:p>
            <a:pPr marL="0" indent="0">
              <a:spcBef>
                <a:spcPts val="0"/>
              </a:spcBef>
              <a:buNone/>
            </a:pPr>
            <a:r>
              <a:rPr lang="en-US" sz="2200" dirty="0">
                <a:solidFill>
                  <a:srgbClr val="00B050"/>
                </a:solidFill>
              </a:rPr>
              <a:t>+3 =</a:t>
            </a:r>
            <a:r>
              <a:rPr lang="en-US" sz="2200" dirty="0"/>
              <a:t> 0011 </a:t>
            </a:r>
            <a:r>
              <a:rPr lang="en-US" sz="2200" dirty="0">
                <a:solidFill>
                  <a:schemeClr val="accent1"/>
                </a:solidFill>
              </a:rPr>
              <a:t>= 3</a:t>
            </a:r>
          </a:p>
          <a:p>
            <a:pPr marL="0" indent="0">
              <a:spcBef>
                <a:spcPts val="0"/>
              </a:spcBef>
              <a:buNone/>
            </a:pPr>
            <a:r>
              <a:rPr lang="en-US" sz="2200" dirty="0">
                <a:solidFill>
                  <a:srgbClr val="00B050"/>
                </a:solidFill>
              </a:rPr>
              <a:t>+2 =</a:t>
            </a:r>
            <a:r>
              <a:rPr lang="en-US" sz="2200" dirty="0"/>
              <a:t> 0010 </a:t>
            </a:r>
            <a:r>
              <a:rPr lang="en-US" sz="2200" dirty="0">
                <a:solidFill>
                  <a:schemeClr val="accent1"/>
                </a:solidFill>
              </a:rPr>
              <a:t>= 2</a:t>
            </a:r>
          </a:p>
          <a:p>
            <a:pPr marL="0" indent="0">
              <a:spcBef>
                <a:spcPts val="0"/>
              </a:spcBef>
              <a:buNone/>
            </a:pPr>
            <a:r>
              <a:rPr lang="en-US" sz="2200" dirty="0">
                <a:solidFill>
                  <a:srgbClr val="00B050"/>
                </a:solidFill>
              </a:rPr>
              <a:t>+1 =</a:t>
            </a:r>
            <a:r>
              <a:rPr lang="en-US" sz="2200" dirty="0"/>
              <a:t> 0001 </a:t>
            </a:r>
            <a:r>
              <a:rPr lang="en-US" sz="2200" dirty="0">
                <a:solidFill>
                  <a:schemeClr val="accent1"/>
                </a:solidFill>
              </a:rPr>
              <a:t>= 1</a:t>
            </a:r>
          </a:p>
          <a:p>
            <a:pPr marL="0" indent="0">
              <a:spcBef>
                <a:spcPts val="0"/>
              </a:spcBef>
              <a:buNone/>
            </a:pPr>
            <a:r>
              <a:rPr lang="en-US" sz="2200" dirty="0">
                <a:solidFill>
                  <a:srgbClr val="00B050"/>
                </a:solidFill>
              </a:rPr>
              <a:t>  0 =</a:t>
            </a:r>
            <a:r>
              <a:rPr lang="en-US" sz="2200" dirty="0"/>
              <a:t> 0000 </a:t>
            </a:r>
            <a:r>
              <a:rPr lang="en-US" sz="2200" dirty="0">
                <a:solidFill>
                  <a:schemeClr val="accent1"/>
                </a:solidFill>
              </a:rPr>
              <a:t>= 0</a:t>
            </a:r>
          </a:p>
        </p:txBody>
      </p:sp>
      <p:sp>
        <p:nvSpPr>
          <p:cNvPr id="6" name="Rectangle 5">
            <a:extLst>
              <a:ext uri="{FF2B5EF4-FFF2-40B4-BE49-F238E27FC236}">
                <a16:creationId xmlns:a16="http://schemas.microsoft.com/office/drawing/2014/main" id="{43488261-AD32-B248-B05E-47558ABD1D2B}"/>
              </a:ext>
            </a:extLst>
          </p:cNvPr>
          <p:cNvSpPr/>
          <p:nvPr/>
        </p:nvSpPr>
        <p:spPr>
          <a:xfrm>
            <a:off x="5629101" y="2590927"/>
            <a:ext cx="2438400" cy="2062103"/>
          </a:xfrm>
          <a:prstGeom prst="rect">
            <a:avLst/>
          </a:prstGeom>
        </p:spPr>
        <p:txBody>
          <a:bodyPr wrap="square">
            <a:spAutoFit/>
          </a:bodyPr>
          <a:lstStyle/>
          <a:p>
            <a:pPr algn="ctr"/>
            <a:r>
              <a:rPr lang="en-US" sz="3200" dirty="0">
                <a:solidFill>
                  <a:schemeClr val="accent1"/>
                </a:solidFill>
                <a:latin typeface="+mn-lt"/>
              </a:rPr>
              <a:t>4 bit </a:t>
            </a:r>
          </a:p>
          <a:p>
            <a:pPr algn="ctr"/>
            <a:r>
              <a:rPr lang="en-US" sz="3200" dirty="0">
                <a:solidFill>
                  <a:schemeClr val="accent1"/>
                </a:solidFill>
                <a:latin typeface="+mn-lt"/>
              </a:rPr>
              <a:t>Unsigned Binary</a:t>
            </a:r>
          </a:p>
          <a:p>
            <a:pPr algn="ctr"/>
            <a:r>
              <a:rPr lang="en-US" sz="3200" dirty="0">
                <a:solidFill>
                  <a:schemeClr val="accent1"/>
                </a:solidFill>
                <a:latin typeface="+mn-lt"/>
              </a:rPr>
              <a:t>0 </a:t>
            </a:r>
            <a:r>
              <a:rPr lang="is-IS" sz="3200" dirty="0">
                <a:solidFill>
                  <a:schemeClr val="accent1"/>
                </a:solidFill>
                <a:latin typeface="+mn-lt"/>
              </a:rPr>
              <a:t>… 15</a:t>
            </a:r>
            <a:endParaRPr lang="en-US" sz="3200" dirty="0">
              <a:solidFill>
                <a:schemeClr val="accent1"/>
              </a:solidFill>
              <a:latin typeface="+mn-lt"/>
            </a:endParaRPr>
          </a:p>
        </p:txBody>
      </p:sp>
      <p:sp>
        <p:nvSpPr>
          <p:cNvPr id="7" name="Rectangle 6">
            <a:extLst>
              <a:ext uri="{FF2B5EF4-FFF2-40B4-BE49-F238E27FC236}">
                <a16:creationId xmlns:a16="http://schemas.microsoft.com/office/drawing/2014/main" id="{A1CB6BFA-CD51-8044-88E1-2D8296E2FF95}"/>
              </a:ext>
            </a:extLst>
          </p:cNvPr>
          <p:cNvSpPr/>
          <p:nvPr/>
        </p:nvSpPr>
        <p:spPr>
          <a:xfrm>
            <a:off x="369914" y="2590927"/>
            <a:ext cx="2820785" cy="2062103"/>
          </a:xfrm>
          <a:prstGeom prst="rect">
            <a:avLst/>
          </a:prstGeom>
        </p:spPr>
        <p:txBody>
          <a:bodyPr wrap="square">
            <a:spAutoFit/>
          </a:bodyPr>
          <a:lstStyle/>
          <a:p>
            <a:pPr algn="ctr"/>
            <a:r>
              <a:rPr lang="en-US" sz="3200" dirty="0">
                <a:solidFill>
                  <a:srgbClr val="00B050"/>
                </a:solidFill>
                <a:latin typeface="+mn-lt"/>
              </a:rPr>
              <a:t>4 bit </a:t>
            </a:r>
          </a:p>
          <a:p>
            <a:pPr algn="ctr"/>
            <a:r>
              <a:rPr lang="en-US" sz="3200" dirty="0">
                <a:solidFill>
                  <a:srgbClr val="00B050"/>
                </a:solidFill>
                <a:latin typeface="+mn-lt"/>
              </a:rPr>
              <a:t>Two’s Complement</a:t>
            </a:r>
          </a:p>
          <a:p>
            <a:pPr algn="ctr"/>
            <a:r>
              <a:rPr lang="en-US" sz="3200" dirty="0">
                <a:solidFill>
                  <a:srgbClr val="00B050"/>
                </a:solidFill>
                <a:latin typeface="+mn-lt"/>
              </a:rPr>
              <a:t>-8 </a:t>
            </a:r>
            <a:r>
              <a:rPr lang="is-IS" sz="3200" dirty="0">
                <a:solidFill>
                  <a:srgbClr val="00B050"/>
                </a:solidFill>
                <a:latin typeface="+mn-lt"/>
              </a:rPr>
              <a:t>… 7</a:t>
            </a:r>
            <a:endParaRPr lang="en-US" sz="3200" dirty="0">
              <a:solidFill>
                <a:srgbClr val="00B050"/>
              </a:solidFill>
              <a:latin typeface="+mn-lt"/>
            </a:endParaRPr>
          </a:p>
        </p:txBody>
      </p:sp>
    </p:spTree>
    <p:extLst>
      <p:ext uri="{BB962C8B-B14F-4D97-AF65-F5344CB8AC3E}">
        <p14:creationId xmlns:p14="http://schemas.microsoft.com/office/powerpoint/2010/main" val="11196237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0CE12-BFA9-1642-A4B6-440586506793}"/>
              </a:ext>
            </a:extLst>
          </p:cNvPr>
          <p:cNvSpPr>
            <a:spLocks noGrp="1"/>
          </p:cNvSpPr>
          <p:nvPr>
            <p:ph type="title"/>
          </p:nvPr>
        </p:nvSpPr>
        <p:spPr/>
        <p:txBody>
          <a:bodyPr/>
          <a:lstStyle/>
          <a:p>
            <a:r>
              <a:rPr lang="en-US" dirty="0"/>
              <a:t>Clicker Question!</a:t>
            </a:r>
          </a:p>
        </p:txBody>
      </p:sp>
      <p:sp>
        <p:nvSpPr>
          <p:cNvPr id="4" name="Slide Number Placeholder 3">
            <a:extLst>
              <a:ext uri="{FF2B5EF4-FFF2-40B4-BE49-F238E27FC236}">
                <a16:creationId xmlns:a16="http://schemas.microsoft.com/office/drawing/2014/main" id="{F937E49F-4512-164D-9679-E7A48CF33025}"/>
              </a:ext>
            </a:extLst>
          </p:cNvPr>
          <p:cNvSpPr>
            <a:spLocks noGrp="1"/>
          </p:cNvSpPr>
          <p:nvPr>
            <p:ph type="sldNum" sz="quarter" idx="10"/>
          </p:nvPr>
        </p:nvSpPr>
        <p:spPr/>
        <p:txBody>
          <a:bodyPr/>
          <a:lstStyle/>
          <a:p>
            <a:pPr>
              <a:defRPr/>
            </a:pPr>
            <a:fld id="{EFE0FDE5-1195-4879-940F-31B1BE8EAA1F}" type="slidenum">
              <a:rPr lang="en-US" smtClean="0"/>
              <a:pPr>
                <a:defRPr/>
              </a:pPr>
              <a:t>49</a:t>
            </a:fld>
            <a:endParaRPr lang="en-US" dirty="0"/>
          </a:p>
        </p:txBody>
      </p:sp>
      <p:sp>
        <p:nvSpPr>
          <p:cNvPr id="2" name="Content Placeholder 1">
            <a:extLst>
              <a:ext uri="{FF2B5EF4-FFF2-40B4-BE49-F238E27FC236}">
                <a16:creationId xmlns:a16="http://schemas.microsoft.com/office/drawing/2014/main" id="{3C52C636-4D26-B641-8E48-ADBDF627DC8C}"/>
              </a:ext>
            </a:extLst>
          </p:cNvPr>
          <p:cNvSpPr>
            <a:spLocks noGrp="1"/>
          </p:cNvSpPr>
          <p:nvPr>
            <p:ph idx="1"/>
          </p:nvPr>
        </p:nvSpPr>
        <p:spPr/>
        <p:txBody>
          <a:bodyPr>
            <a:normAutofit/>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What is the value of the 2s complement number</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11010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accent3"/>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a) 26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 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c) -6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d) -10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e) -26</a:t>
            </a:r>
          </a:p>
        </p:txBody>
      </p:sp>
      <p:sp>
        <p:nvSpPr>
          <p:cNvPr id="6" name="Rectangle 5">
            <a:extLst>
              <a:ext uri="{FF2B5EF4-FFF2-40B4-BE49-F238E27FC236}">
                <a16:creationId xmlns:a16="http://schemas.microsoft.com/office/drawing/2014/main" id="{B8EE89A3-2AAA-7A43-A87E-D1CD3453D828}"/>
              </a:ext>
            </a:extLst>
          </p:cNvPr>
          <p:cNvSpPr/>
          <p:nvPr/>
        </p:nvSpPr>
        <p:spPr>
          <a:xfrm>
            <a:off x="76200" y="152400"/>
            <a:ext cx="8915400" cy="597553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057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C798A74-3549-4F4E-8B39-F4360835AAAC}"/>
              </a:ext>
            </a:extLst>
          </p:cNvPr>
          <p:cNvSpPr>
            <a:spLocks noGrp="1"/>
          </p:cNvSpPr>
          <p:nvPr>
            <p:ph idx="1"/>
          </p:nvPr>
        </p:nvSpPr>
        <p:spPr/>
        <p:txBody>
          <a:bodyPr>
            <a:normAutofit/>
          </a:bodyPr>
          <a:lstStyle/>
          <a:p>
            <a:pPr marL="0" indent="0">
              <a:buNone/>
            </a:pPr>
            <a:r>
              <a:rPr lang="en-US" sz="2400" dirty="0"/>
              <a:t>Recall: </a:t>
            </a:r>
            <a:r>
              <a:rPr lang="en-US" sz="2400" dirty="0">
                <a:solidFill>
                  <a:srgbClr val="00B0F0"/>
                </a:solidFill>
              </a:rPr>
              <a:t>Binary</a:t>
            </a:r>
          </a:p>
          <a:p>
            <a:pPr lvl="1"/>
            <a:r>
              <a:rPr lang="en-US" sz="2400" dirty="0"/>
              <a:t>Two symbols (base 2): </a:t>
            </a:r>
            <a:r>
              <a:rPr lang="en-US" sz="2400" dirty="0">
                <a:solidFill>
                  <a:srgbClr val="00B0F0"/>
                </a:solidFill>
              </a:rPr>
              <a:t>true</a:t>
            </a:r>
            <a:r>
              <a:rPr lang="en-US" sz="2400" dirty="0"/>
              <a:t> and </a:t>
            </a:r>
            <a:r>
              <a:rPr lang="en-US" sz="2400" dirty="0">
                <a:solidFill>
                  <a:srgbClr val="00B0F0"/>
                </a:solidFill>
              </a:rPr>
              <a:t>false</a:t>
            </a:r>
            <a:r>
              <a:rPr lang="en-US" sz="2400" dirty="0"/>
              <a:t>; </a:t>
            </a:r>
            <a:r>
              <a:rPr lang="en-US" sz="2400" dirty="0">
                <a:solidFill>
                  <a:srgbClr val="00B0F0"/>
                </a:solidFill>
              </a:rPr>
              <a:t>1</a:t>
            </a:r>
            <a:r>
              <a:rPr lang="en-US" sz="2400" dirty="0"/>
              <a:t> and </a:t>
            </a:r>
            <a:r>
              <a:rPr lang="en-US" sz="2400" dirty="0">
                <a:solidFill>
                  <a:srgbClr val="00B0F0"/>
                </a:solidFill>
              </a:rPr>
              <a:t>0 </a:t>
            </a:r>
          </a:p>
          <a:p>
            <a:pPr lvl="1"/>
            <a:r>
              <a:rPr lang="en-US" sz="2400" dirty="0"/>
              <a:t>Basis of Logic Circuits and all digital computers</a:t>
            </a:r>
          </a:p>
          <a:p>
            <a:endParaRPr lang="en-US" sz="2400" dirty="0"/>
          </a:p>
          <a:p>
            <a:pPr marL="0" indent="0">
              <a:buNone/>
            </a:pPr>
            <a:r>
              <a:rPr lang="en-US" sz="2400" dirty="0"/>
              <a:t>So, how do we represent numbers in</a:t>
            </a:r>
            <a:r>
              <a:rPr lang="en-US" sz="2400" i="1" dirty="0"/>
              <a:t> </a:t>
            </a:r>
            <a:r>
              <a:rPr lang="en-US" sz="2400" i="1" dirty="0">
                <a:solidFill>
                  <a:srgbClr val="00B0F0"/>
                </a:solidFill>
              </a:rPr>
              <a:t>Binary</a:t>
            </a:r>
            <a:r>
              <a:rPr lang="en-US" sz="2400" dirty="0">
                <a:solidFill>
                  <a:schemeClr val="accent1"/>
                </a:solidFill>
              </a:rPr>
              <a:t> </a:t>
            </a:r>
            <a:r>
              <a:rPr lang="en-US" sz="2400" dirty="0"/>
              <a:t>(base 2)?</a:t>
            </a:r>
          </a:p>
          <a:p>
            <a:pPr lvl="1"/>
            <a:r>
              <a:rPr lang="en-US" sz="2400" dirty="0"/>
              <a:t>We can represent numbers in </a:t>
            </a:r>
            <a:r>
              <a:rPr lang="en-US" sz="2400" dirty="0">
                <a:solidFill>
                  <a:srgbClr val="00B0F0"/>
                </a:solidFill>
              </a:rPr>
              <a:t>Decimal</a:t>
            </a:r>
            <a:r>
              <a:rPr lang="en-US" sz="2400" dirty="0"/>
              <a:t> (base 10).</a:t>
            </a:r>
          </a:p>
          <a:p>
            <a:pPr lvl="2"/>
            <a:r>
              <a:rPr lang="en-US" dirty="0"/>
              <a:t>E.g. </a:t>
            </a:r>
            <a:r>
              <a:rPr lang="en-US" u="sng" dirty="0"/>
              <a:t>6</a:t>
            </a:r>
            <a:r>
              <a:rPr lang="en-US" dirty="0"/>
              <a:t> </a:t>
            </a:r>
            <a:r>
              <a:rPr lang="en-US" u="sng" dirty="0"/>
              <a:t>3</a:t>
            </a:r>
            <a:r>
              <a:rPr lang="en-US" dirty="0"/>
              <a:t> </a:t>
            </a:r>
            <a:r>
              <a:rPr lang="en-US" u="sng" dirty="0"/>
              <a:t>7</a:t>
            </a:r>
          </a:p>
          <a:p>
            <a:pPr marL="469900" lvl="2" indent="0">
              <a:buNone/>
            </a:pPr>
            <a:endParaRPr lang="en-US" dirty="0"/>
          </a:p>
          <a:p>
            <a:pPr lvl="1"/>
            <a:r>
              <a:rPr lang="en-US" sz="2400" dirty="0"/>
              <a:t>Can just as easily use other bases</a:t>
            </a:r>
          </a:p>
          <a:p>
            <a:pPr lvl="2"/>
            <a:r>
              <a:rPr lang="en-US" dirty="0"/>
              <a:t>Base 2 — </a:t>
            </a:r>
            <a:r>
              <a:rPr lang="en-US" dirty="0">
                <a:solidFill>
                  <a:schemeClr val="accent2">
                    <a:lumMod val="60000"/>
                    <a:lumOff val="40000"/>
                  </a:schemeClr>
                </a:solidFill>
              </a:rPr>
              <a:t>Binary</a:t>
            </a:r>
            <a:r>
              <a:rPr lang="en-US" dirty="0">
                <a:solidFill>
                  <a:schemeClr val="accent1"/>
                </a:solidFill>
              </a:rPr>
              <a:t>  </a:t>
            </a:r>
          </a:p>
          <a:p>
            <a:pPr lvl="2"/>
            <a:r>
              <a:rPr lang="en-US" dirty="0"/>
              <a:t>Base 8 — </a:t>
            </a:r>
            <a:r>
              <a:rPr lang="en-US" dirty="0">
                <a:solidFill>
                  <a:schemeClr val="accent3">
                    <a:lumMod val="60000"/>
                    <a:lumOff val="40000"/>
                  </a:schemeClr>
                </a:solidFill>
              </a:rPr>
              <a:t>Octal</a:t>
            </a:r>
          </a:p>
          <a:p>
            <a:pPr lvl="2"/>
            <a:r>
              <a:rPr lang="en-US" dirty="0"/>
              <a:t>Base 16 — </a:t>
            </a:r>
            <a:r>
              <a:rPr lang="en-US" dirty="0">
                <a:solidFill>
                  <a:schemeClr val="accent4">
                    <a:lumMod val="60000"/>
                    <a:lumOff val="40000"/>
                  </a:schemeClr>
                </a:solidFill>
              </a:rPr>
              <a:t>Hexadecimal</a:t>
            </a:r>
          </a:p>
        </p:txBody>
      </p:sp>
      <p:sp>
        <p:nvSpPr>
          <p:cNvPr id="5" name="Title 1">
            <a:extLst>
              <a:ext uri="{FF2B5EF4-FFF2-40B4-BE49-F238E27FC236}">
                <a16:creationId xmlns:a16="http://schemas.microsoft.com/office/drawing/2014/main" id="{D90435AC-1A80-8D47-AD5A-24FFC1F7079E}"/>
              </a:ext>
            </a:extLst>
          </p:cNvPr>
          <p:cNvSpPr>
            <a:spLocks noGrp="1"/>
          </p:cNvSpPr>
          <p:nvPr>
            <p:ph type="title"/>
          </p:nvPr>
        </p:nvSpPr>
        <p:spPr/>
        <p:txBody>
          <a:bodyPr>
            <a:normAutofit/>
          </a:bodyPr>
          <a:lstStyle/>
          <a:p>
            <a:r>
              <a:rPr lang="en-US" dirty="0"/>
              <a:t>Number Representations</a:t>
            </a:r>
          </a:p>
        </p:txBody>
      </p:sp>
      <p:sp>
        <p:nvSpPr>
          <p:cNvPr id="3" name="Slide Number Placeholder 2">
            <a:extLst>
              <a:ext uri="{FF2B5EF4-FFF2-40B4-BE49-F238E27FC236}">
                <a16:creationId xmlns:a16="http://schemas.microsoft.com/office/drawing/2014/main" id="{544F6B08-C3B3-A941-93A8-513001AE0B1A}"/>
              </a:ext>
            </a:extLst>
          </p:cNvPr>
          <p:cNvSpPr>
            <a:spLocks noGrp="1"/>
          </p:cNvSpPr>
          <p:nvPr>
            <p:ph type="sldNum" sz="quarter" idx="10"/>
          </p:nvPr>
        </p:nvSpPr>
        <p:spPr/>
        <p:txBody>
          <a:bodyPr/>
          <a:lstStyle/>
          <a:p>
            <a:pPr>
              <a:defRPr/>
            </a:pPr>
            <a:fld id="{EFE0FDE5-1195-4879-940F-31B1BE8EAA1F}" type="slidenum">
              <a:rPr lang="en-US" smtClean="0"/>
              <a:pPr>
                <a:defRPr/>
              </a:pPr>
              <a:t>5</a:t>
            </a:fld>
            <a:endParaRPr lang="en-US"/>
          </a:p>
        </p:txBody>
      </p:sp>
      <p:sp>
        <p:nvSpPr>
          <p:cNvPr id="7" name="TextBox 6">
            <a:extLst>
              <a:ext uri="{FF2B5EF4-FFF2-40B4-BE49-F238E27FC236}">
                <a16:creationId xmlns:a16="http://schemas.microsoft.com/office/drawing/2014/main" id="{CDCF6675-F85C-E749-9CBF-91D34E1967B4}"/>
              </a:ext>
            </a:extLst>
          </p:cNvPr>
          <p:cNvSpPr txBox="1"/>
          <p:nvPr/>
        </p:nvSpPr>
        <p:spPr>
          <a:xfrm>
            <a:off x="4867251" y="4430768"/>
            <a:ext cx="2550705" cy="400110"/>
          </a:xfrm>
          <a:prstGeom prst="rect">
            <a:avLst/>
          </a:prstGeom>
          <a:noFill/>
        </p:spPr>
        <p:txBody>
          <a:bodyPr wrap="square" rtlCol="0">
            <a:spAutoFit/>
          </a:bodyPr>
          <a:lstStyle/>
          <a:p>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0</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0</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0</a:t>
            </a:r>
            <a:r>
              <a:rPr lang="en-US" sz="2000" dirty="0">
                <a:solidFill>
                  <a:schemeClr val="accent2">
                    <a:lumMod val="60000"/>
                    <a:lumOff val="40000"/>
                  </a:schemeClr>
                </a:solidFill>
                <a:latin typeface="Source Sans Pro"/>
                <a:ea typeface="+mn-ea"/>
              </a:rPr>
              <a:t> </a:t>
            </a:r>
            <a:r>
              <a:rPr lang="en-US" sz="2000" u="sng" dirty="0">
                <a:solidFill>
                  <a:schemeClr val="accent2">
                    <a:lumMod val="60000"/>
                    <a:lumOff val="40000"/>
                  </a:schemeClr>
                </a:solidFill>
                <a:latin typeface="Source Sans Pro"/>
                <a:ea typeface="+mn-ea"/>
              </a:rPr>
              <a:t>1</a:t>
            </a:r>
          </a:p>
        </p:txBody>
      </p:sp>
      <p:sp>
        <p:nvSpPr>
          <p:cNvPr id="9" name="Text Box 6">
            <a:extLst>
              <a:ext uri="{FF2B5EF4-FFF2-40B4-BE49-F238E27FC236}">
                <a16:creationId xmlns:a16="http://schemas.microsoft.com/office/drawing/2014/main" id="{07DE12C4-40A0-4A4E-A9E0-62525EE1603F}"/>
              </a:ext>
            </a:extLst>
          </p:cNvPr>
          <p:cNvSpPr txBox="1">
            <a:spLocks noChangeArrowheads="1"/>
          </p:cNvSpPr>
          <p:nvPr>
            <p:custDataLst>
              <p:tags r:id="rId1"/>
            </p:custDataLst>
          </p:nvPr>
        </p:nvSpPr>
        <p:spPr bwMode="auto">
          <a:xfrm>
            <a:off x="5015094" y="4747401"/>
            <a:ext cx="4805723" cy="218073"/>
          </a:xfrm>
          <a:prstGeom prst="rect">
            <a:avLst/>
          </a:prstGeom>
          <a:noFill/>
          <a:ln w="9525">
            <a:noFill/>
            <a:round/>
            <a:headEnd/>
            <a:tailEnd/>
          </a:ln>
          <a:effectLst/>
        </p:spPr>
        <p:txBody>
          <a:bodyPr wrap="square" lIns="0" tIns="0" rIns="0" bIns="0">
            <a:spAutoFit/>
          </a:bodyPr>
          <a:lstStyle/>
          <a:p>
            <a:pPr>
              <a:lnSpc>
                <a:spcPct val="116000"/>
              </a:lnSpc>
              <a:tabLst>
                <a:tab pos="723900" algn="l"/>
                <a:tab pos="1447800" algn="l"/>
                <a:tab pos="2171700" algn="l"/>
              </a:tabLst>
            </a:pPr>
            <a:r>
              <a:rPr lang="en-US" sz="1300" dirty="0">
                <a:solidFill>
                  <a:schemeClr val="accent2">
                    <a:lumMod val="60000"/>
                    <a:lumOff val="40000"/>
                  </a:schemeClr>
                </a:solidFill>
                <a:latin typeface="Calibri" pitchFamily="34" charset="0"/>
              </a:rPr>
              <a:t>2</a:t>
            </a:r>
            <a:r>
              <a:rPr lang="en-US" sz="1300" baseline="30000" dirty="0">
                <a:solidFill>
                  <a:schemeClr val="accent2">
                    <a:lumMod val="60000"/>
                    <a:lumOff val="40000"/>
                  </a:schemeClr>
                </a:solidFill>
                <a:latin typeface="Calibri" pitchFamily="34" charset="0"/>
              </a:rPr>
              <a:t>9    </a:t>
            </a:r>
            <a:r>
              <a:rPr lang="en-US" sz="1300" dirty="0">
                <a:solidFill>
                  <a:schemeClr val="accent2">
                    <a:lumMod val="60000"/>
                    <a:lumOff val="40000"/>
                  </a:schemeClr>
                </a:solidFill>
                <a:latin typeface="Calibri" pitchFamily="34" charset="0"/>
              </a:rPr>
              <a:t>2</a:t>
            </a:r>
            <a:r>
              <a:rPr lang="en-US" sz="1300" baseline="30000" dirty="0">
                <a:solidFill>
                  <a:schemeClr val="accent2">
                    <a:lumMod val="60000"/>
                    <a:lumOff val="40000"/>
                  </a:schemeClr>
                </a:solidFill>
                <a:latin typeface="Calibri" pitchFamily="34" charset="0"/>
              </a:rPr>
              <a:t>8</a:t>
            </a:r>
            <a:r>
              <a:rPr lang="en-US" sz="1300" dirty="0">
                <a:solidFill>
                  <a:schemeClr val="accent2">
                    <a:lumMod val="60000"/>
                    <a:lumOff val="40000"/>
                  </a:schemeClr>
                </a:solidFill>
                <a:latin typeface="Calibri" pitchFamily="34" charset="0"/>
              </a:rPr>
              <a:t>   2</a:t>
            </a:r>
            <a:r>
              <a:rPr lang="en-US" sz="1300" baseline="30000" dirty="0">
                <a:solidFill>
                  <a:schemeClr val="accent2">
                    <a:lumMod val="60000"/>
                    <a:lumOff val="40000"/>
                  </a:schemeClr>
                </a:solidFill>
                <a:latin typeface="Calibri" pitchFamily="34" charset="0"/>
              </a:rPr>
              <a:t>7 </a:t>
            </a:r>
            <a:r>
              <a:rPr lang="en-US" sz="1300" dirty="0">
                <a:solidFill>
                  <a:schemeClr val="accent2">
                    <a:lumMod val="60000"/>
                    <a:lumOff val="40000"/>
                  </a:schemeClr>
                </a:solidFill>
                <a:latin typeface="Calibri" pitchFamily="34" charset="0"/>
              </a:rPr>
              <a:t> 2</a:t>
            </a:r>
            <a:r>
              <a:rPr lang="en-US" sz="1300" baseline="30000" dirty="0">
                <a:solidFill>
                  <a:schemeClr val="accent2">
                    <a:lumMod val="60000"/>
                    <a:lumOff val="40000"/>
                  </a:schemeClr>
                </a:solidFill>
                <a:latin typeface="Calibri" pitchFamily="34" charset="0"/>
              </a:rPr>
              <a:t>6   </a:t>
            </a:r>
            <a:r>
              <a:rPr lang="en-US" sz="1300" dirty="0">
                <a:solidFill>
                  <a:schemeClr val="accent2">
                    <a:lumMod val="60000"/>
                    <a:lumOff val="40000"/>
                  </a:schemeClr>
                </a:solidFill>
                <a:latin typeface="Calibri" pitchFamily="34" charset="0"/>
              </a:rPr>
              <a:t>2</a:t>
            </a:r>
            <a:r>
              <a:rPr lang="en-US" sz="1300" baseline="30000" dirty="0">
                <a:solidFill>
                  <a:schemeClr val="accent2">
                    <a:lumMod val="60000"/>
                    <a:lumOff val="40000"/>
                  </a:schemeClr>
                </a:solidFill>
                <a:latin typeface="Calibri" pitchFamily="34" charset="0"/>
              </a:rPr>
              <a:t>5</a:t>
            </a:r>
            <a:r>
              <a:rPr lang="en-US" sz="1300" dirty="0">
                <a:solidFill>
                  <a:schemeClr val="accent2">
                    <a:lumMod val="60000"/>
                    <a:lumOff val="40000"/>
                  </a:schemeClr>
                </a:solidFill>
                <a:latin typeface="Calibri" pitchFamily="34" charset="0"/>
              </a:rPr>
              <a:t>  2</a:t>
            </a:r>
            <a:r>
              <a:rPr lang="en-US" sz="1300" baseline="30000" dirty="0">
                <a:solidFill>
                  <a:schemeClr val="accent2">
                    <a:lumMod val="60000"/>
                    <a:lumOff val="40000"/>
                  </a:schemeClr>
                </a:solidFill>
                <a:latin typeface="Calibri" pitchFamily="34" charset="0"/>
              </a:rPr>
              <a:t>4</a:t>
            </a:r>
            <a:r>
              <a:rPr lang="en-US" sz="1300" dirty="0">
                <a:solidFill>
                  <a:schemeClr val="accent2">
                    <a:lumMod val="60000"/>
                    <a:lumOff val="40000"/>
                  </a:schemeClr>
                </a:solidFill>
                <a:latin typeface="Calibri" pitchFamily="34" charset="0"/>
              </a:rPr>
              <a:t>    2</a:t>
            </a:r>
            <a:r>
              <a:rPr lang="en-US" sz="1300" baseline="30000" dirty="0">
                <a:solidFill>
                  <a:schemeClr val="accent2">
                    <a:lumMod val="60000"/>
                    <a:lumOff val="40000"/>
                  </a:schemeClr>
                </a:solidFill>
                <a:latin typeface="Calibri" pitchFamily="34" charset="0"/>
              </a:rPr>
              <a:t>3  </a:t>
            </a:r>
            <a:r>
              <a:rPr lang="en-US" sz="1300" dirty="0">
                <a:solidFill>
                  <a:schemeClr val="accent2">
                    <a:lumMod val="60000"/>
                    <a:lumOff val="40000"/>
                  </a:schemeClr>
                </a:solidFill>
                <a:latin typeface="Calibri" pitchFamily="34" charset="0"/>
              </a:rPr>
              <a:t>2</a:t>
            </a:r>
            <a:r>
              <a:rPr lang="en-US" sz="1300" baseline="30000" dirty="0">
                <a:solidFill>
                  <a:schemeClr val="accent2">
                    <a:lumMod val="60000"/>
                    <a:lumOff val="40000"/>
                  </a:schemeClr>
                </a:solidFill>
                <a:latin typeface="Calibri" pitchFamily="34" charset="0"/>
              </a:rPr>
              <a:t>2  </a:t>
            </a:r>
            <a:r>
              <a:rPr lang="en-US" sz="1300" dirty="0">
                <a:solidFill>
                  <a:schemeClr val="accent2">
                    <a:lumMod val="60000"/>
                    <a:lumOff val="40000"/>
                  </a:schemeClr>
                </a:solidFill>
                <a:latin typeface="Calibri" pitchFamily="34" charset="0"/>
              </a:rPr>
              <a:t>2</a:t>
            </a:r>
            <a:r>
              <a:rPr lang="en-US" sz="1300" baseline="30000" dirty="0">
                <a:solidFill>
                  <a:schemeClr val="accent2">
                    <a:lumMod val="60000"/>
                    <a:lumOff val="40000"/>
                  </a:schemeClr>
                </a:solidFill>
                <a:latin typeface="Calibri" pitchFamily="34" charset="0"/>
              </a:rPr>
              <a:t>1</a:t>
            </a:r>
            <a:r>
              <a:rPr lang="en-US" sz="1300" dirty="0">
                <a:solidFill>
                  <a:schemeClr val="accent2">
                    <a:lumMod val="60000"/>
                    <a:lumOff val="40000"/>
                  </a:schemeClr>
                </a:solidFill>
                <a:latin typeface="Calibri" pitchFamily="34" charset="0"/>
              </a:rPr>
              <a:t>  2</a:t>
            </a:r>
            <a:r>
              <a:rPr lang="en-US" sz="1300" baseline="30000" dirty="0">
                <a:solidFill>
                  <a:schemeClr val="accent2">
                    <a:lumMod val="60000"/>
                    <a:lumOff val="40000"/>
                  </a:schemeClr>
                </a:solidFill>
                <a:latin typeface="Calibri" pitchFamily="34" charset="0"/>
              </a:rPr>
              <a:t>0</a:t>
            </a:r>
          </a:p>
        </p:txBody>
      </p:sp>
      <p:sp>
        <p:nvSpPr>
          <p:cNvPr id="10" name="TextBox 9">
            <a:extLst>
              <a:ext uri="{FF2B5EF4-FFF2-40B4-BE49-F238E27FC236}">
                <a16:creationId xmlns:a16="http://schemas.microsoft.com/office/drawing/2014/main" id="{4746F833-4557-6749-AF96-28D56EC8DEF0}"/>
              </a:ext>
            </a:extLst>
          </p:cNvPr>
          <p:cNvSpPr txBox="1"/>
          <p:nvPr/>
        </p:nvSpPr>
        <p:spPr>
          <a:xfrm>
            <a:off x="4867251" y="4932534"/>
            <a:ext cx="1322798" cy="400110"/>
          </a:xfrm>
          <a:prstGeom prst="rect">
            <a:avLst/>
          </a:prstGeom>
          <a:noFill/>
        </p:spPr>
        <p:txBody>
          <a:bodyPr wrap="none" rtlCol="0">
            <a:spAutoFit/>
          </a:bodyPr>
          <a:lstStyle/>
          <a:p>
            <a:r>
              <a:rPr lang="en-US" sz="2000" dirty="0">
                <a:solidFill>
                  <a:schemeClr val="accent3">
                    <a:lumMod val="60000"/>
                    <a:lumOff val="40000"/>
                  </a:schemeClr>
                </a:solidFill>
                <a:latin typeface="Source Sans Pro"/>
                <a:ea typeface="+mn-ea"/>
              </a:rPr>
              <a:t>0o </a:t>
            </a:r>
            <a:r>
              <a:rPr lang="en-US" sz="2000" u="sng" dirty="0">
                <a:solidFill>
                  <a:schemeClr val="accent3">
                    <a:lumMod val="60000"/>
                    <a:lumOff val="40000"/>
                  </a:schemeClr>
                </a:solidFill>
                <a:latin typeface="Source Sans Pro"/>
                <a:ea typeface="+mn-ea"/>
              </a:rPr>
              <a:t>1</a:t>
            </a:r>
            <a:r>
              <a:rPr lang="en-US" sz="2000" dirty="0">
                <a:solidFill>
                  <a:schemeClr val="accent3">
                    <a:lumMod val="60000"/>
                    <a:lumOff val="40000"/>
                  </a:schemeClr>
                </a:solidFill>
                <a:latin typeface="Source Sans Pro"/>
                <a:ea typeface="+mn-ea"/>
              </a:rPr>
              <a:t> </a:t>
            </a:r>
            <a:r>
              <a:rPr lang="en-US" sz="2000" u="sng" dirty="0">
                <a:solidFill>
                  <a:schemeClr val="accent3">
                    <a:lumMod val="60000"/>
                    <a:lumOff val="40000"/>
                  </a:schemeClr>
                </a:solidFill>
                <a:latin typeface="Source Sans Pro"/>
                <a:ea typeface="+mn-ea"/>
              </a:rPr>
              <a:t>1</a:t>
            </a:r>
            <a:r>
              <a:rPr lang="en-US" sz="2000" dirty="0">
                <a:solidFill>
                  <a:schemeClr val="accent3">
                    <a:lumMod val="60000"/>
                    <a:lumOff val="40000"/>
                  </a:schemeClr>
                </a:solidFill>
                <a:latin typeface="Source Sans Pro"/>
                <a:ea typeface="+mn-ea"/>
              </a:rPr>
              <a:t> </a:t>
            </a:r>
            <a:r>
              <a:rPr lang="en-US" sz="2000" u="sng" dirty="0">
                <a:solidFill>
                  <a:schemeClr val="accent3">
                    <a:lumMod val="60000"/>
                    <a:lumOff val="40000"/>
                  </a:schemeClr>
                </a:solidFill>
                <a:latin typeface="Source Sans Pro"/>
                <a:ea typeface="+mn-ea"/>
              </a:rPr>
              <a:t>7</a:t>
            </a:r>
            <a:r>
              <a:rPr lang="en-US" sz="2000" dirty="0">
                <a:solidFill>
                  <a:schemeClr val="accent3">
                    <a:lumMod val="60000"/>
                    <a:lumOff val="40000"/>
                  </a:schemeClr>
                </a:solidFill>
                <a:latin typeface="Source Sans Pro"/>
                <a:ea typeface="+mn-ea"/>
              </a:rPr>
              <a:t> </a:t>
            </a:r>
            <a:r>
              <a:rPr lang="en-US" sz="2000" u="sng" dirty="0">
                <a:solidFill>
                  <a:schemeClr val="accent3">
                    <a:lumMod val="60000"/>
                    <a:lumOff val="40000"/>
                  </a:schemeClr>
                </a:solidFill>
                <a:latin typeface="Source Sans Pro"/>
                <a:ea typeface="+mn-ea"/>
              </a:rPr>
              <a:t>5</a:t>
            </a:r>
          </a:p>
        </p:txBody>
      </p:sp>
      <p:sp>
        <p:nvSpPr>
          <p:cNvPr id="11" name="Text Box 6">
            <a:extLst>
              <a:ext uri="{FF2B5EF4-FFF2-40B4-BE49-F238E27FC236}">
                <a16:creationId xmlns:a16="http://schemas.microsoft.com/office/drawing/2014/main" id="{1BAE1A39-C2D7-E044-8367-B051BEDC6782}"/>
              </a:ext>
            </a:extLst>
          </p:cNvPr>
          <p:cNvSpPr txBox="1">
            <a:spLocks noChangeArrowheads="1"/>
          </p:cNvSpPr>
          <p:nvPr>
            <p:custDataLst>
              <p:tags r:id="rId2"/>
            </p:custDataLst>
          </p:nvPr>
        </p:nvSpPr>
        <p:spPr bwMode="auto">
          <a:xfrm>
            <a:off x="5342760" y="5281922"/>
            <a:ext cx="1923179" cy="218073"/>
          </a:xfrm>
          <a:prstGeom prst="rect">
            <a:avLst/>
          </a:prstGeom>
          <a:noFill/>
          <a:ln w="9525">
            <a:noFill/>
            <a:round/>
            <a:headEnd/>
            <a:tailEnd/>
          </a:ln>
          <a:effectLst/>
        </p:spPr>
        <p:txBody>
          <a:bodyPr wrap="square" lIns="0" tIns="0" rIns="0" bIns="0">
            <a:spAutoFit/>
          </a:bodyPr>
          <a:lstStyle/>
          <a:p>
            <a:pPr>
              <a:lnSpc>
                <a:spcPct val="116000"/>
              </a:lnSpc>
              <a:tabLst>
                <a:tab pos="723900" algn="l"/>
                <a:tab pos="1447800" algn="l"/>
                <a:tab pos="2171700" algn="l"/>
              </a:tabLst>
            </a:pPr>
            <a:r>
              <a:rPr lang="en-US" sz="1300" dirty="0">
                <a:solidFill>
                  <a:schemeClr val="accent3">
                    <a:lumMod val="60000"/>
                    <a:lumOff val="40000"/>
                  </a:schemeClr>
                </a:solidFill>
                <a:latin typeface="Calibri" pitchFamily="34" charset="0"/>
              </a:rPr>
              <a:t>8</a:t>
            </a:r>
            <a:r>
              <a:rPr lang="en-US" sz="1300" baseline="30000" dirty="0">
                <a:solidFill>
                  <a:schemeClr val="accent3">
                    <a:lumMod val="60000"/>
                    <a:lumOff val="40000"/>
                  </a:schemeClr>
                </a:solidFill>
                <a:latin typeface="Calibri" pitchFamily="34" charset="0"/>
              </a:rPr>
              <a:t>3</a:t>
            </a:r>
            <a:r>
              <a:rPr lang="en-US" sz="1300" dirty="0">
                <a:solidFill>
                  <a:schemeClr val="accent3">
                    <a:lumMod val="60000"/>
                    <a:lumOff val="40000"/>
                  </a:schemeClr>
                </a:solidFill>
                <a:latin typeface="Calibri" pitchFamily="34" charset="0"/>
              </a:rPr>
              <a:t>  8</a:t>
            </a:r>
            <a:r>
              <a:rPr lang="en-US" sz="1300" baseline="30000" dirty="0">
                <a:solidFill>
                  <a:schemeClr val="accent3">
                    <a:lumMod val="60000"/>
                    <a:lumOff val="40000"/>
                  </a:schemeClr>
                </a:solidFill>
                <a:latin typeface="Calibri" pitchFamily="34" charset="0"/>
              </a:rPr>
              <a:t>2</a:t>
            </a:r>
            <a:r>
              <a:rPr lang="en-US" sz="1300" dirty="0">
                <a:solidFill>
                  <a:schemeClr val="accent3">
                    <a:lumMod val="60000"/>
                    <a:lumOff val="40000"/>
                  </a:schemeClr>
                </a:solidFill>
                <a:latin typeface="Calibri" pitchFamily="34" charset="0"/>
              </a:rPr>
              <a:t>   8</a:t>
            </a:r>
            <a:r>
              <a:rPr lang="en-US" sz="1300" baseline="30000" dirty="0">
                <a:solidFill>
                  <a:schemeClr val="accent3">
                    <a:lumMod val="60000"/>
                    <a:lumOff val="40000"/>
                  </a:schemeClr>
                </a:solidFill>
                <a:latin typeface="Calibri" pitchFamily="34" charset="0"/>
              </a:rPr>
              <a:t>1</a:t>
            </a:r>
            <a:r>
              <a:rPr lang="en-US" sz="1300" dirty="0">
                <a:solidFill>
                  <a:schemeClr val="accent3">
                    <a:lumMod val="60000"/>
                    <a:lumOff val="40000"/>
                  </a:schemeClr>
                </a:solidFill>
                <a:latin typeface="Calibri" pitchFamily="34" charset="0"/>
              </a:rPr>
              <a:t>  8</a:t>
            </a:r>
            <a:r>
              <a:rPr lang="en-US" sz="1300" baseline="30000" dirty="0">
                <a:solidFill>
                  <a:schemeClr val="accent3">
                    <a:lumMod val="60000"/>
                    <a:lumOff val="40000"/>
                  </a:schemeClr>
                </a:solidFill>
                <a:latin typeface="Calibri" pitchFamily="34" charset="0"/>
              </a:rPr>
              <a:t>0</a:t>
            </a:r>
          </a:p>
        </p:txBody>
      </p:sp>
      <p:sp>
        <p:nvSpPr>
          <p:cNvPr id="12" name="TextBox 11">
            <a:extLst>
              <a:ext uri="{FF2B5EF4-FFF2-40B4-BE49-F238E27FC236}">
                <a16:creationId xmlns:a16="http://schemas.microsoft.com/office/drawing/2014/main" id="{B2DE1A82-DB9A-B944-9244-5CBD642267BC}"/>
              </a:ext>
            </a:extLst>
          </p:cNvPr>
          <p:cNvSpPr txBox="1"/>
          <p:nvPr/>
        </p:nvSpPr>
        <p:spPr>
          <a:xfrm>
            <a:off x="4867251" y="5427437"/>
            <a:ext cx="1095172" cy="400110"/>
          </a:xfrm>
          <a:prstGeom prst="rect">
            <a:avLst/>
          </a:prstGeom>
          <a:noFill/>
        </p:spPr>
        <p:txBody>
          <a:bodyPr wrap="none" rtlCol="0">
            <a:spAutoFit/>
          </a:bodyPr>
          <a:lstStyle/>
          <a:p>
            <a:r>
              <a:rPr lang="en-US" sz="2000" dirty="0">
                <a:solidFill>
                  <a:schemeClr val="accent4">
                    <a:lumMod val="60000"/>
                    <a:lumOff val="40000"/>
                  </a:schemeClr>
                </a:solidFill>
                <a:latin typeface="Source Sans Pro"/>
                <a:ea typeface="+mn-ea"/>
              </a:rPr>
              <a:t>0x </a:t>
            </a:r>
            <a:r>
              <a:rPr lang="en-US" sz="2000" u="sng" dirty="0">
                <a:solidFill>
                  <a:schemeClr val="accent4">
                    <a:lumMod val="60000"/>
                    <a:lumOff val="40000"/>
                  </a:schemeClr>
                </a:solidFill>
                <a:latin typeface="Source Sans Pro"/>
                <a:ea typeface="+mn-ea"/>
              </a:rPr>
              <a:t>2</a:t>
            </a:r>
            <a:r>
              <a:rPr lang="en-US" sz="2000" dirty="0">
                <a:solidFill>
                  <a:schemeClr val="accent4">
                    <a:lumMod val="60000"/>
                    <a:lumOff val="40000"/>
                  </a:schemeClr>
                </a:solidFill>
                <a:latin typeface="Source Sans Pro"/>
                <a:ea typeface="+mn-ea"/>
              </a:rPr>
              <a:t> </a:t>
            </a:r>
            <a:r>
              <a:rPr lang="en-US" sz="2000" u="sng" dirty="0">
                <a:solidFill>
                  <a:schemeClr val="accent4">
                    <a:lumMod val="60000"/>
                    <a:lumOff val="40000"/>
                  </a:schemeClr>
                </a:solidFill>
                <a:latin typeface="Source Sans Pro"/>
                <a:ea typeface="+mn-ea"/>
              </a:rPr>
              <a:t>7</a:t>
            </a:r>
            <a:r>
              <a:rPr lang="en-US" sz="2000" dirty="0">
                <a:solidFill>
                  <a:schemeClr val="accent4">
                    <a:lumMod val="60000"/>
                    <a:lumOff val="40000"/>
                  </a:schemeClr>
                </a:solidFill>
                <a:latin typeface="Source Sans Pro"/>
                <a:ea typeface="+mn-ea"/>
              </a:rPr>
              <a:t> </a:t>
            </a:r>
            <a:r>
              <a:rPr lang="en-US" sz="2000" u="sng" dirty="0">
                <a:solidFill>
                  <a:schemeClr val="accent4">
                    <a:lumMod val="60000"/>
                    <a:lumOff val="40000"/>
                  </a:schemeClr>
                </a:solidFill>
                <a:latin typeface="Source Sans Pro"/>
                <a:ea typeface="+mn-ea"/>
              </a:rPr>
              <a:t>d</a:t>
            </a:r>
          </a:p>
        </p:txBody>
      </p:sp>
      <p:sp>
        <p:nvSpPr>
          <p:cNvPr id="13" name="Text Box 6">
            <a:extLst>
              <a:ext uri="{FF2B5EF4-FFF2-40B4-BE49-F238E27FC236}">
                <a16:creationId xmlns:a16="http://schemas.microsoft.com/office/drawing/2014/main" id="{8B06182A-61BB-1B4F-B3A1-7CE3B2270B2A}"/>
              </a:ext>
            </a:extLst>
          </p:cNvPr>
          <p:cNvSpPr txBox="1">
            <a:spLocks noChangeArrowheads="1"/>
          </p:cNvSpPr>
          <p:nvPr>
            <p:custDataLst>
              <p:tags r:id="rId3"/>
            </p:custDataLst>
          </p:nvPr>
        </p:nvSpPr>
        <p:spPr bwMode="auto">
          <a:xfrm>
            <a:off x="5209416" y="5763067"/>
            <a:ext cx="1094933" cy="218073"/>
          </a:xfrm>
          <a:prstGeom prst="rect">
            <a:avLst/>
          </a:prstGeom>
          <a:noFill/>
          <a:ln w="9525">
            <a:noFill/>
            <a:round/>
            <a:headEnd/>
            <a:tailEnd/>
          </a:ln>
          <a:effectLst/>
        </p:spPr>
        <p:txBody>
          <a:bodyPr wrap="square" lIns="0" tIns="0" rIns="0" bIns="0">
            <a:spAutoFit/>
          </a:bodyPr>
          <a:lstStyle/>
          <a:p>
            <a:pPr>
              <a:lnSpc>
                <a:spcPct val="116000"/>
              </a:lnSpc>
              <a:tabLst>
                <a:tab pos="723900" algn="l"/>
                <a:tab pos="1447800" algn="l"/>
                <a:tab pos="2171700" algn="l"/>
              </a:tabLst>
            </a:pPr>
            <a:r>
              <a:rPr lang="en-US" sz="1300" dirty="0">
                <a:solidFill>
                  <a:schemeClr val="accent4">
                    <a:lumMod val="60000"/>
                    <a:lumOff val="40000"/>
                  </a:schemeClr>
                </a:solidFill>
                <a:latin typeface="Calibri" pitchFamily="34" charset="0"/>
              </a:rPr>
              <a:t>16</a:t>
            </a:r>
            <a:r>
              <a:rPr lang="en-US" sz="1300" baseline="30000" dirty="0">
                <a:solidFill>
                  <a:schemeClr val="accent4">
                    <a:lumMod val="60000"/>
                    <a:lumOff val="40000"/>
                  </a:schemeClr>
                </a:solidFill>
                <a:latin typeface="Calibri" pitchFamily="34" charset="0"/>
              </a:rPr>
              <a:t>2 </a:t>
            </a:r>
            <a:r>
              <a:rPr lang="en-US" sz="1300" dirty="0">
                <a:solidFill>
                  <a:schemeClr val="accent4">
                    <a:lumMod val="60000"/>
                    <a:lumOff val="40000"/>
                  </a:schemeClr>
                </a:solidFill>
                <a:latin typeface="Calibri" pitchFamily="34" charset="0"/>
              </a:rPr>
              <a:t>16</a:t>
            </a:r>
            <a:r>
              <a:rPr lang="en-US" sz="1300" baseline="30000" dirty="0">
                <a:solidFill>
                  <a:schemeClr val="accent4">
                    <a:lumMod val="60000"/>
                    <a:lumOff val="40000"/>
                  </a:schemeClr>
                </a:solidFill>
                <a:latin typeface="Calibri" pitchFamily="34" charset="0"/>
              </a:rPr>
              <a:t>1 </a:t>
            </a:r>
            <a:r>
              <a:rPr lang="en-US" sz="1300" dirty="0">
                <a:solidFill>
                  <a:schemeClr val="accent4">
                    <a:lumMod val="60000"/>
                    <a:lumOff val="40000"/>
                  </a:schemeClr>
                </a:solidFill>
                <a:latin typeface="Calibri" pitchFamily="34" charset="0"/>
              </a:rPr>
              <a:t>16</a:t>
            </a:r>
            <a:r>
              <a:rPr lang="en-US" sz="1300" baseline="30000" dirty="0">
                <a:solidFill>
                  <a:schemeClr val="accent4">
                    <a:lumMod val="60000"/>
                    <a:lumOff val="40000"/>
                  </a:schemeClr>
                </a:solidFill>
                <a:latin typeface="Calibri" pitchFamily="34" charset="0"/>
              </a:rPr>
              <a:t>0</a:t>
            </a:r>
          </a:p>
        </p:txBody>
      </p:sp>
      <p:sp>
        <p:nvSpPr>
          <p:cNvPr id="14" name="Text Box 6">
            <a:extLst>
              <a:ext uri="{FF2B5EF4-FFF2-40B4-BE49-F238E27FC236}">
                <a16:creationId xmlns:a16="http://schemas.microsoft.com/office/drawing/2014/main" id="{3AAB77F9-5179-2C4F-87EC-C79F8517C831}"/>
              </a:ext>
            </a:extLst>
          </p:cNvPr>
          <p:cNvSpPr txBox="1">
            <a:spLocks noChangeArrowheads="1"/>
          </p:cNvSpPr>
          <p:nvPr>
            <p:custDataLst>
              <p:tags r:id="rId4"/>
            </p:custDataLst>
          </p:nvPr>
        </p:nvSpPr>
        <p:spPr bwMode="auto">
          <a:xfrm>
            <a:off x="1023257" y="3626816"/>
            <a:ext cx="1796143" cy="234808"/>
          </a:xfrm>
          <a:prstGeom prst="rect">
            <a:avLst/>
          </a:prstGeom>
          <a:noFill/>
          <a:ln w="9525">
            <a:noFill/>
            <a:round/>
            <a:headEnd/>
            <a:tailEnd/>
          </a:ln>
          <a:effectLst/>
        </p:spPr>
        <p:txBody>
          <a:bodyPr wrap="square" lIns="0" tIns="0" rIns="0" bIns="0">
            <a:spAutoFit/>
          </a:bodyPr>
          <a:lstStyle/>
          <a:p>
            <a:pPr algn="ctr" eaLnBrk="1" hangingPunct="1">
              <a:lnSpc>
                <a:spcPct val="116000"/>
              </a:lnSpc>
              <a:tabLst>
                <a:tab pos="723900" algn="l"/>
                <a:tab pos="1447800" algn="l"/>
                <a:tab pos="2171700" algn="l"/>
              </a:tabLst>
            </a:pPr>
            <a:r>
              <a:rPr lang="en-US" sz="1400" dirty="0">
                <a:solidFill>
                  <a:schemeClr val="tx2"/>
                </a:solidFill>
                <a:latin typeface="Calibri" pitchFamily="34" charset="0"/>
              </a:rPr>
              <a:t>10</a:t>
            </a:r>
            <a:r>
              <a:rPr lang="en-US" sz="1400" baseline="30000" dirty="0">
                <a:solidFill>
                  <a:schemeClr val="tx2"/>
                </a:solidFill>
                <a:latin typeface="Calibri" pitchFamily="34" charset="0"/>
              </a:rPr>
              <a:t>2  </a:t>
            </a:r>
            <a:r>
              <a:rPr lang="en-US" sz="1400" dirty="0">
                <a:solidFill>
                  <a:schemeClr val="tx2"/>
                </a:solidFill>
                <a:latin typeface="Calibri" pitchFamily="34" charset="0"/>
              </a:rPr>
              <a:t>10</a:t>
            </a:r>
            <a:r>
              <a:rPr lang="en-US" sz="1400" baseline="30000" dirty="0">
                <a:solidFill>
                  <a:schemeClr val="tx2"/>
                </a:solidFill>
                <a:latin typeface="Calibri" pitchFamily="34" charset="0"/>
              </a:rPr>
              <a:t>1</a:t>
            </a:r>
            <a:r>
              <a:rPr lang="en-US" sz="1400" dirty="0">
                <a:solidFill>
                  <a:schemeClr val="tx2"/>
                </a:solidFill>
                <a:latin typeface="Calibri" pitchFamily="34" charset="0"/>
              </a:rPr>
              <a:t> 10</a:t>
            </a:r>
            <a:r>
              <a:rPr lang="en-US" sz="1400" baseline="30000" dirty="0">
                <a:solidFill>
                  <a:schemeClr val="tx2"/>
                </a:solidFill>
                <a:latin typeface="Calibri" pitchFamily="34" charset="0"/>
              </a:rPr>
              <a:t>0</a:t>
            </a:r>
          </a:p>
        </p:txBody>
      </p:sp>
    </p:spTree>
    <p:extLst>
      <p:ext uri="{BB962C8B-B14F-4D97-AF65-F5344CB8AC3E}">
        <p14:creationId xmlns:p14="http://schemas.microsoft.com/office/powerpoint/2010/main" val="26602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0CE12-BFA9-1642-A4B6-440586506793}"/>
              </a:ext>
            </a:extLst>
          </p:cNvPr>
          <p:cNvSpPr>
            <a:spLocks noGrp="1"/>
          </p:cNvSpPr>
          <p:nvPr>
            <p:ph type="title"/>
          </p:nvPr>
        </p:nvSpPr>
        <p:spPr/>
        <p:txBody>
          <a:bodyPr/>
          <a:lstStyle/>
          <a:p>
            <a:r>
              <a:rPr lang="en-US" dirty="0"/>
              <a:t>Clicker Question!</a:t>
            </a:r>
          </a:p>
        </p:txBody>
      </p:sp>
      <p:sp>
        <p:nvSpPr>
          <p:cNvPr id="4" name="Slide Number Placeholder 3">
            <a:extLst>
              <a:ext uri="{FF2B5EF4-FFF2-40B4-BE49-F238E27FC236}">
                <a16:creationId xmlns:a16="http://schemas.microsoft.com/office/drawing/2014/main" id="{F937E49F-4512-164D-9679-E7A48CF33025}"/>
              </a:ext>
            </a:extLst>
          </p:cNvPr>
          <p:cNvSpPr>
            <a:spLocks noGrp="1"/>
          </p:cNvSpPr>
          <p:nvPr>
            <p:ph type="sldNum" sz="quarter" idx="10"/>
          </p:nvPr>
        </p:nvSpPr>
        <p:spPr/>
        <p:txBody>
          <a:bodyPr/>
          <a:lstStyle/>
          <a:p>
            <a:pPr>
              <a:defRPr/>
            </a:pPr>
            <a:fld id="{EFE0FDE5-1195-4879-940F-31B1BE8EAA1F}" type="slidenum">
              <a:rPr lang="en-US" smtClean="0"/>
              <a:pPr>
                <a:defRPr/>
              </a:pPr>
              <a:t>50</a:t>
            </a:fld>
            <a:endParaRPr lang="en-US" dirty="0"/>
          </a:p>
        </p:txBody>
      </p:sp>
      <p:sp>
        <p:nvSpPr>
          <p:cNvPr id="2" name="Content Placeholder 1">
            <a:extLst>
              <a:ext uri="{FF2B5EF4-FFF2-40B4-BE49-F238E27FC236}">
                <a16:creationId xmlns:a16="http://schemas.microsoft.com/office/drawing/2014/main" id="{3C52C636-4D26-B641-8E48-ADBDF627DC8C}"/>
              </a:ext>
            </a:extLst>
          </p:cNvPr>
          <p:cNvSpPr>
            <a:spLocks noGrp="1"/>
          </p:cNvSpPr>
          <p:nvPr>
            <p:ph idx="1"/>
          </p:nvPr>
        </p:nvSpPr>
        <p:spPr/>
        <p:txBody>
          <a:bodyPr>
            <a:normAutofit/>
          </a:bodyPr>
          <a:lstStyle/>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What is the value of the 2s complement number</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11010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accent3"/>
              </a:solidFill>
            </a:endParaRP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a) 26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b) 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c) -6</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d) -10</a:t>
            </a:r>
          </a:p>
          <a:p>
            <a:pPr marL="0" indent="0">
              <a:lnSpc>
                <a:spcPct val="82000"/>
              </a:lnSpc>
              <a:spcBef>
                <a:spcPts val="700"/>
              </a:spcBef>
              <a:buClr>
                <a:srgbClr val="FFFF66"/>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solidFill>
              </a:rPr>
              <a:t>e) -26</a:t>
            </a:r>
          </a:p>
        </p:txBody>
      </p:sp>
      <p:sp>
        <p:nvSpPr>
          <p:cNvPr id="6" name="Rectangle 5">
            <a:extLst>
              <a:ext uri="{FF2B5EF4-FFF2-40B4-BE49-F238E27FC236}">
                <a16:creationId xmlns:a16="http://schemas.microsoft.com/office/drawing/2014/main" id="{B8EE89A3-2AAA-7A43-A87E-D1CD3453D828}"/>
              </a:ext>
            </a:extLst>
          </p:cNvPr>
          <p:cNvSpPr/>
          <p:nvPr/>
        </p:nvSpPr>
        <p:spPr>
          <a:xfrm>
            <a:off x="76200" y="152400"/>
            <a:ext cx="8915400" cy="597553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4432FA-288C-D843-9C4B-AEEA25F9CE0D}"/>
              </a:ext>
            </a:extLst>
          </p:cNvPr>
          <p:cNvSpPr/>
          <p:nvPr/>
        </p:nvSpPr>
        <p:spPr>
          <a:xfrm>
            <a:off x="76200" y="3733800"/>
            <a:ext cx="1752600" cy="6096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B0A387-566D-F349-B68D-C8C6C55C91F3}"/>
              </a:ext>
            </a:extLst>
          </p:cNvPr>
          <p:cNvSpPr txBox="1"/>
          <p:nvPr/>
        </p:nvSpPr>
        <p:spPr>
          <a:xfrm>
            <a:off x="2931428" y="2584351"/>
            <a:ext cx="1889300" cy="2246769"/>
          </a:xfrm>
          <a:prstGeom prst="rect">
            <a:avLst/>
          </a:prstGeom>
          <a:noFill/>
        </p:spPr>
        <p:txBody>
          <a:bodyPr wrap="none" rtlCol="0">
            <a:spAutoFit/>
          </a:bodyPr>
          <a:lstStyle/>
          <a:p>
            <a:pPr algn="r"/>
            <a:r>
              <a:rPr lang="en-US" sz="2800" dirty="0">
                <a:solidFill>
                  <a:schemeClr val="accent1"/>
                </a:solidFill>
                <a:latin typeface="+mn-lt"/>
              </a:rPr>
              <a:t> 11010</a:t>
            </a:r>
          </a:p>
          <a:p>
            <a:pPr algn="r"/>
            <a:endParaRPr lang="en-US" sz="2800" dirty="0">
              <a:solidFill>
                <a:schemeClr val="accent1"/>
              </a:solidFill>
              <a:latin typeface="+mn-lt"/>
            </a:endParaRPr>
          </a:p>
          <a:p>
            <a:pPr algn="r"/>
            <a:r>
              <a:rPr lang="en-US" sz="2800" dirty="0">
                <a:solidFill>
                  <a:schemeClr val="accent1"/>
                </a:solidFill>
                <a:latin typeface="+mn-lt"/>
              </a:rPr>
              <a:t>00101</a:t>
            </a:r>
          </a:p>
          <a:p>
            <a:pPr algn="r"/>
            <a:r>
              <a:rPr lang="en-US" sz="2800" u="sng" dirty="0">
                <a:solidFill>
                  <a:schemeClr val="accent1"/>
                </a:solidFill>
                <a:latin typeface="+mn-lt"/>
              </a:rPr>
              <a:t>______+1</a:t>
            </a:r>
          </a:p>
          <a:p>
            <a:pPr algn="r"/>
            <a:r>
              <a:rPr lang="en-US" sz="2800" dirty="0">
                <a:solidFill>
                  <a:schemeClr val="accent1"/>
                </a:solidFill>
                <a:latin typeface="+mn-lt"/>
              </a:rPr>
              <a:t>-6 = 00110</a:t>
            </a:r>
          </a:p>
        </p:txBody>
      </p:sp>
      <p:sp>
        <p:nvSpPr>
          <p:cNvPr id="9" name="TextBox 8">
            <a:extLst>
              <a:ext uri="{FF2B5EF4-FFF2-40B4-BE49-F238E27FC236}">
                <a16:creationId xmlns:a16="http://schemas.microsoft.com/office/drawing/2014/main" id="{8C2A196F-AEFF-5741-82B1-050E56401267}"/>
              </a:ext>
            </a:extLst>
          </p:cNvPr>
          <p:cNvSpPr txBox="1"/>
          <p:nvPr/>
        </p:nvSpPr>
        <p:spPr>
          <a:xfrm>
            <a:off x="4820728" y="3446125"/>
            <a:ext cx="885178" cy="523220"/>
          </a:xfrm>
          <a:prstGeom prst="rect">
            <a:avLst/>
          </a:prstGeom>
          <a:noFill/>
        </p:spPr>
        <p:txBody>
          <a:bodyPr wrap="none" rtlCol="0">
            <a:spAutoFit/>
          </a:bodyPr>
          <a:lstStyle/>
          <a:p>
            <a:pPr algn="r"/>
            <a:r>
              <a:rPr lang="en-US" sz="2800" dirty="0">
                <a:solidFill>
                  <a:schemeClr val="accent1"/>
                </a:solidFill>
                <a:latin typeface="+mn-lt"/>
              </a:rPr>
              <a:t>(flip)</a:t>
            </a:r>
          </a:p>
        </p:txBody>
      </p:sp>
    </p:spTree>
    <p:extLst>
      <p:ext uri="{BB962C8B-B14F-4D97-AF65-F5344CB8AC3E}">
        <p14:creationId xmlns:p14="http://schemas.microsoft.com/office/powerpoint/2010/main" val="4106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FF34A8-E8FF-9E48-96A4-C3F392E7585C}"/>
              </a:ext>
            </a:extLst>
          </p:cNvPr>
          <p:cNvSpPr>
            <a:spLocks noGrp="1"/>
          </p:cNvSpPr>
          <p:nvPr>
            <p:ph idx="1"/>
          </p:nvPr>
        </p:nvSpPr>
        <p:spPr/>
        <p:txBody>
          <a:bodyPr/>
          <a:lstStyle/>
          <a:p>
            <a:pPr marL="0" indent="0">
              <a:lnSpc>
                <a:spcPct val="92000"/>
              </a:lnSpc>
              <a:buNone/>
            </a:pPr>
            <a:r>
              <a:rPr lang="en-US" dirty="0"/>
              <a:t>Signed two’s complement</a:t>
            </a:r>
          </a:p>
          <a:p>
            <a:pPr marL="228600" lvl="1" indent="0">
              <a:lnSpc>
                <a:spcPct val="92000"/>
              </a:lnSpc>
              <a:buNone/>
            </a:pPr>
            <a:r>
              <a:rPr lang="en-US" dirty="0"/>
              <a:t>Negative numbers have leading 1’s</a:t>
            </a:r>
          </a:p>
          <a:p>
            <a:pPr marL="228600" lvl="1" indent="0">
              <a:lnSpc>
                <a:spcPct val="92000"/>
              </a:lnSpc>
              <a:buNone/>
            </a:pPr>
            <a:r>
              <a:rPr lang="en-US" dirty="0"/>
              <a:t>zero is unique: +0 = - 0</a:t>
            </a:r>
          </a:p>
          <a:p>
            <a:pPr marL="228600" lvl="1" indent="0">
              <a:lnSpc>
                <a:spcPct val="92000"/>
              </a:lnSpc>
              <a:buNone/>
            </a:pPr>
            <a:r>
              <a:rPr lang="en-US" dirty="0"/>
              <a:t>wraps from largest positive to largest negative</a:t>
            </a:r>
          </a:p>
          <a:p>
            <a:pPr marL="0" indent="0">
              <a:lnSpc>
                <a:spcPct val="92000"/>
              </a:lnSpc>
              <a:buNone/>
            </a:pPr>
            <a:r>
              <a:rPr lang="en-US" dirty="0"/>
              <a:t>N bits can be used to represent </a:t>
            </a:r>
          </a:p>
          <a:p>
            <a:pPr marL="228600" lvl="1" indent="0">
              <a:lnSpc>
                <a:spcPct val="92000"/>
              </a:lnSpc>
              <a:buNone/>
            </a:pPr>
            <a:r>
              <a:rPr lang="en-US" dirty="0"/>
              <a:t>unsigned: </a:t>
            </a:r>
            <a:r>
              <a:rPr lang="en-US" dirty="0">
                <a:solidFill>
                  <a:schemeClr val="accent5">
                    <a:lumMod val="60000"/>
                    <a:lumOff val="40000"/>
                  </a:schemeClr>
                </a:solidFill>
              </a:rPr>
              <a:t>range 0…2</a:t>
            </a:r>
            <a:r>
              <a:rPr lang="en-US" baseline="30000" dirty="0">
                <a:solidFill>
                  <a:schemeClr val="accent5">
                    <a:lumMod val="60000"/>
                    <a:lumOff val="40000"/>
                  </a:schemeClr>
                </a:solidFill>
              </a:rPr>
              <a:t>N</a:t>
            </a:r>
            <a:r>
              <a:rPr lang="en-US" dirty="0">
                <a:solidFill>
                  <a:schemeClr val="accent5">
                    <a:lumMod val="60000"/>
                    <a:lumOff val="40000"/>
                  </a:schemeClr>
                </a:solidFill>
              </a:rPr>
              <a:t>-1</a:t>
            </a:r>
          </a:p>
          <a:p>
            <a:pPr marL="469900" lvl="2" indent="0">
              <a:lnSpc>
                <a:spcPct val="92000"/>
              </a:lnSpc>
              <a:buNone/>
            </a:pPr>
            <a:r>
              <a:rPr lang="en-US" dirty="0" err="1"/>
              <a:t>eg</a:t>
            </a:r>
            <a:r>
              <a:rPr lang="en-US" dirty="0"/>
              <a:t>: 8 bits </a:t>
            </a:r>
            <a:r>
              <a:rPr lang="en-US" dirty="0">
                <a:sym typeface="Symbol" pitchFamily="18" charset="2"/>
              </a:rPr>
              <a:t> </a:t>
            </a:r>
            <a:r>
              <a:rPr lang="en-US" dirty="0">
                <a:solidFill>
                  <a:schemeClr val="accent5">
                    <a:lumMod val="60000"/>
                    <a:lumOff val="40000"/>
                  </a:schemeClr>
                </a:solidFill>
                <a:sym typeface="Symbol" pitchFamily="18" charset="2"/>
              </a:rPr>
              <a:t>0…255 </a:t>
            </a:r>
            <a:endParaRPr lang="en-US" baseline="30000" dirty="0">
              <a:solidFill>
                <a:schemeClr val="accent5">
                  <a:lumMod val="60000"/>
                  <a:lumOff val="40000"/>
                </a:schemeClr>
              </a:solidFill>
            </a:endParaRPr>
          </a:p>
          <a:p>
            <a:pPr marL="228600" lvl="1" indent="0">
              <a:lnSpc>
                <a:spcPct val="92000"/>
              </a:lnSpc>
              <a:buNone/>
            </a:pPr>
            <a:r>
              <a:rPr lang="en-US" dirty="0"/>
              <a:t>signed (two’s complement): </a:t>
            </a:r>
            <a:r>
              <a:rPr lang="en-US" dirty="0">
                <a:solidFill>
                  <a:schemeClr val="accent5">
                    <a:lumMod val="60000"/>
                    <a:lumOff val="40000"/>
                  </a:schemeClr>
                </a:solidFill>
              </a:rPr>
              <a:t>-(2</a:t>
            </a:r>
            <a:r>
              <a:rPr lang="en-US" baseline="30000" dirty="0">
                <a:solidFill>
                  <a:schemeClr val="accent5">
                    <a:lumMod val="60000"/>
                    <a:lumOff val="40000"/>
                  </a:schemeClr>
                </a:solidFill>
              </a:rPr>
              <a:t>N-1</a:t>
            </a:r>
            <a:r>
              <a:rPr lang="en-US" dirty="0">
                <a:solidFill>
                  <a:schemeClr val="accent5">
                    <a:lumMod val="60000"/>
                    <a:lumOff val="40000"/>
                  </a:schemeClr>
                </a:solidFill>
              </a:rPr>
              <a:t>)…(2</a:t>
            </a:r>
            <a:r>
              <a:rPr lang="en-US" baseline="30000" dirty="0">
                <a:solidFill>
                  <a:schemeClr val="accent5">
                    <a:lumMod val="60000"/>
                    <a:lumOff val="40000"/>
                  </a:schemeClr>
                </a:solidFill>
              </a:rPr>
              <a:t>N-1</a:t>
            </a:r>
            <a:r>
              <a:rPr lang="en-US" dirty="0">
                <a:solidFill>
                  <a:schemeClr val="accent5">
                    <a:lumMod val="60000"/>
                    <a:lumOff val="40000"/>
                  </a:schemeClr>
                </a:solidFill>
              </a:rPr>
              <a:t> - 1)</a:t>
            </a:r>
            <a:r>
              <a:rPr lang="en-US" dirty="0"/>
              <a:t> </a:t>
            </a:r>
          </a:p>
          <a:p>
            <a:pPr marL="469900" lvl="2" indent="0">
              <a:lnSpc>
                <a:spcPct val="92000"/>
              </a:lnSpc>
              <a:buNone/>
            </a:pPr>
            <a:r>
              <a:rPr lang="en-US" dirty="0"/>
              <a:t>E.g.: 8 bits </a:t>
            </a:r>
            <a:r>
              <a:rPr lang="en-US" dirty="0">
                <a:sym typeface="Symbol" pitchFamily="18" charset="2"/>
              </a:rPr>
              <a:t> </a:t>
            </a:r>
            <a:r>
              <a:rPr lang="en-US" dirty="0">
                <a:solidFill>
                  <a:schemeClr val="accent5">
                    <a:lumMod val="60000"/>
                    <a:lumOff val="40000"/>
                  </a:schemeClr>
                </a:solidFill>
                <a:sym typeface="Symbol" pitchFamily="18" charset="2"/>
              </a:rPr>
              <a:t>(1000 000) … (0111 1111)</a:t>
            </a:r>
          </a:p>
          <a:p>
            <a:pPr marL="469900" lvl="2" indent="0">
              <a:lnSpc>
                <a:spcPct val="92000"/>
              </a:lnSpc>
              <a:buNone/>
            </a:pPr>
            <a:r>
              <a:rPr lang="en-US" dirty="0">
                <a:solidFill>
                  <a:schemeClr val="accent5">
                    <a:lumMod val="60000"/>
                    <a:lumOff val="40000"/>
                  </a:schemeClr>
                </a:solidFill>
                <a:sym typeface="Symbol" pitchFamily="18" charset="2"/>
              </a:rPr>
              <a:t>-128 … 127</a:t>
            </a:r>
            <a:endParaRPr lang="en-US" dirty="0">
              <a:solidFill>
                <a:schemeClr val="accent5">
                  <a:lumMod val="60000"/>
                  <a:lumOff val="40000"/>
                </a:schemeClr>
              </a:solidFill>
            </a:endParaRPr>
          </a:p>
        </p:txBody>
      </p:sp>
      <p:sp>
        <p:nvSpPr>
          <p:cNvPr id="3" name="Title 2">
            <a:extLst>
              <a:ext uri="{FF2B5EF4-FFF2-40B4-BE49-F238E27FC236}">
                <a16:creationId xmlns:a16="http://schemas.microsoft.com/office/drawing/2014/main" id="{6BC25B1A-581D-E741-BF2D-BCD0D27EF781}"/>
              </a:ext>
            </a:extLst>
          </p:cNvPr>
          <p:cNvSpPr>
            <a:spLocks noGrp="1"/>
          </p:cNvSpPr>
          <p:nvPr>
            <p:ph type="title"/>
          </p:nvPr>
        </p:nvSpPr>
        <p:spPr/>
        <p:txBody>
          <a:bodyPr/>
          <a:lstStyle/>
          <a:p>
            <a:r>
              <a:rPr lang="en-US" dirty="0"/>
              <a:t>Two’s Complement Facts</a:t>
            </a:r>
          </a:p>
        </p:txBody>
      </p:sp>
      <p:sp>
        <p:nvSpPr>
          <p:cNvPr id="4" name="Slide Number Placeholder 3">
            <a:extLst>
              <a:ext uri="{FF2B5EF4-FFF2-40B4-BE49-F238E27FC236}">
                <a16:creationId xmlns:a16="http://schemas.microsoft.com/office/drawing/2014/main" id="{B79916FD-7D98-1441-BA27-3079370AF436}"/>
              </a:ext>
            </a:extLst>
          </p:cNvPr>
          <p:cNvSpPr>
            <a:spLocks noGrp="1"/>
          </p:cNvSpPr>
          <p:nvPr>
            <p:ph type="sldNum" sz="quarter" idx="10"/>
          </p:nvPr>
        </p:nvSpPr>
        <p:spPr/>
        <p:txBody>
          <a:bodyPr/>
          <a:lstStyle/>
          <a:p>
            <a:pPr>
              <a:defRPr/>
            </a:pPr>
            <a:fld id="{EFE0FDE5-1195-4879-940F-31B1BE8EAA1F}" type="slidenum">
              <a:rPr lang="en-US" smtClean="0"/>
              <a:pPr>
                <a:defRPr/>
              </a:pPr>
              <a:t>51</a:t>
            </a:fld>
            <a:endParaRPr lang="en-US" dirty="0"/>
          </a:p>
        </p:txBody>
      </p:sp>
    </p:spTree>
    <p:extLst>
      <p:ext uri="{BB962C8B-B14F-4D97-AF65-F5344CB8AC3E}">
        <p14:creationId xmlns:p14="http://schemas.microsoft.com/office/powerpoint/2010/main" val="283772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595F4-F3B8-8F46-8A05-B9F2CAA67415}"/>
              </a:ext>
            </a:extLst>
          </p:cNvPr>
          <p:cNvSpPr>
            <a:spLocks noGrp="1"/>
          </p:cNvSpPr>
          <p:nvPr>
            <p:ph idx="1"/>
          </p:nvPr>
        </p:nvSpPr>
        <p:spPr/>
        <p:txBody>
          <a:bodyPr/>
          <a:lstStyle/>
          <a:p>
            <a:pPr marL="0" indent="0">
              <a:buNone/>
            </a:pPr>
            <a:r>
              <a:rPr lang="en-US" dirty="0">
                <a:solidFill>
                  <a:schemeClr val="accent5">
                    <a:lumMod val="60000"/>
                    <a:lumOff val="40000"/>
                  </a:schemeClr>
                </a:solidFill>
              </a:rPr>
              <a:t>Extending</a:t>
            </a:r>
            <a:r>
              <a:rPr lang="en-US" dirty="0"/>
              <a:t> to larger size</a:t>
            </a:r>
          </a:p>
          <a:p>
            <a:pPr lvl="1"/>
            <a:r>
              <a:rPr lang="en-US" dirty="0"/>
              <a:t>1111 = -1</a:t>
            </a:r>
          </a:p>
          <a:p>
            <a:pPr lvl="1"/>
            <a:r>
              <a:rPr lang="en-US" dirty="0"/>
              <a:t>1111 1111 = -1</a:t>
            </a:r>
          </a:p>
          <a:p>
            <a:pPr lvl="1"/>
            <a:r>
              <a:rPr lang="en-US" dirty="0"/>
              <a:t>0111 = 7</a:t>
            </a:r>
          </a:p>
          <a:p>
            <a:pPr lvl="1"/>
            <a:r>
              <a:rPr lang="en-US" dirty="0"/>
              <a:t>0000 0111 = 7</a:t>
            </a:r>
          </a:p>
          <a:p>
            <a:pPr marL="0" indent="0">
              <a:buNone/>
            </a:pPr>
            <a:r>
              <a:rPr lang="en-US" dirty="0">
                <a:solidFill>
                  <a:schemeClr val="accent5">
                    <a:lumMod val="60000"/>
                    <a:lumOff val="40000"/>
                  </a:schemeClr>
                </a:solidFill>
              </a:rPr>
              <a:t>Truncate</a:t>
            </a:r>
            <a:r>
              <a:rPr lang="en-US" dirty="0"/>
              <a:t> to smaller size</a:t>
            </a:r>
          </a:p>
          <a:p>
            <a:pPr lvl="1"/>
            <a:r>
              <a:rPr lang="en-US" dirty="0"/>
              <a:t>0000 1111 = 15</a:t>
            </a:r>
          </a:p>
          <a:p>
            <a:pPr lvl="1"/>
            <a:r>
              <a:rPr lang="en-US" dirty="0">
                <a:solidFill>
                  <a:schemeClr val="accent5">
                    <a:lumMod val="60000"/>
                    <a:lumOff val="40000"/>
                  </a:schemeClr>
                </a:solidFill>
              </a:rPr>
              <a:t>BUT</a:t>
            </a:r>
            <a:r>
              <a:rPr lang="en-US" dirty="0"/>
              <a:t>,</a:t>
            </a:r>
            <a:r>
              <a:rPr lang="en-US" dirty="0">
                <a:solidFill>
                  <a:schemeClr val="accent1"/>
                </a:solidFill>
              </a:rPr>
              <a:t> </a:t>
            </a:r>
            <a:r>
              <a:rPr lang="en-US" strike="sngStrike" dirty="0"/>
              <a:t>0000</a:t>
            </a:r>
            <a:r>
              <a:rPr lang="en-US" dirty="0"/>
              <a:t> 1111 = </a:t>
            </a:r>
            <a:r>
              <a:rPr lang="en-US" dirty="0">
                <a:solidFill>
                  <a:schemeClr val="accent5">
                    <a:lumMod val="60000"/>
                    <a:lumOff val="40000"/>
                  </a:schemeClr>
                </a:solidFill>
              </a:rPr>
              <a:t>1111 = -1</a:t>
            </a:r>
          </a:p>
          <a:p>
            <a:endParaRPr lang="en-US" dirty="0"/>
          </a:p>
        </p:txBody>
      </p:sp>
      <p:sp>
        <p:nvSpPr>
          <p:cNvPr id="3" name="Title 2">
            <a:extLst>
              <a:ext uri="{FF2B5EF4-FFF2-40B4-BE49-F238E27FC236}">
                <a16:creationId xmlns:a16="http://schemas.microsoft.com/office/drawing/2014/main" id="{17E96FCF-3D77-D849-A99B-5430C5D8F9D7}"/>
              </a:ext>
            </a:extLst>
          </p:cNvPr>
          <p:cNvSpPr>
            <a:spLocks noGrp="1"/>
          </p:cNvSpPr>
          <p:nvPr>
            <p:ph type="title"/>
          </p:nvPr>
        </p:nvSpPr>
        <p:spPr/>
        <p:txBody>
          <a:bodyPr/>
          <a:lstStyle/>
          <a:p>
            <a:r>
              <a:rPr lang="en-US" dirty="0"/>
              <a:t>Sign Extension &amp; Truncation</a:t>
            </a:r>
          </a:p>
        </p:txBody>
      </p:sp>
      <p:sp>
        <p:nvSpPr>
          <p:cNvPr id="4" name="Slide Number Placeholder 3">
            <a:extLst>
              <a:ext uri="{FF2B5EF4-FFF2-40B4-BE49-F238E27FC236}">
                <a16:creationId xmlns:a16="http://schemas.microsoft.com/office/drawing/2014/main" id="{915810AF-113B-B348-9C57-2DE3AFFB2518}"/>
              </a:ext>
            </a:extLst>
          </p:cNvPr>
          <p:cNvSpPr>
            <a:spLocks noGrp="1"/>
          </p:cNvSpPr>
          <p:nvPr>
            <p:ph type="sldNum" sz="quarter" idx="10"/>
          </p:nvPr>
        </p:nvSpPr>
        <p:spPr/>
        <p:txBody>
          <a:bodyPr/>
          <a:lstStyle/>
          <a:p>
            <a:pPr>
              <a:defRPr/>
            </a:pPr>
            <a:fld id="{EFE0FDE5-1195-4879-940F-31B1BE8EAA1F}" type="slidenum">
              <a:rPr lang="en-US" smtClean="0"/>
              <a:pPr>
                <a:defRPr/>
              </a:pPr>
              <a:t>52</a:t>
            </a:fld>
            <a:endParaRPr lang="en-US" dirty="0"/>
          </a:p>
        </p:txBody>
      </p:sp>
    </p:spTree>
    <p:extLst>
      <p:ext uri="{BB962C8B-B14F-4D97-AF65-F5344CB8AC3E}">
        <p14:creationId xmlns:p14="http://schemas.microsoft.com/office/powerpoint/2010/main" val="396347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4" name="Slide Number Placeholder 3">
            <a:extLst>
              <a:ext uri="{FF2B5EF4-FFF2-40B4-BE49-F238E27FC236}">
                <a16:creationId xmlns:a16="http://schemas.microsoft.com/office/drawing/2014/main" id="{BCD90F88-C038-D54F-A8B2-0DF9173DFD48}"/>
              </a:ext>
            </a:extLst>
          </p:cNvPr>
          <p:cNvSpPr>
            <a:spLocks noGrp="1"/>
          </p:cNvSpPr>
          <p:nvPr>
            <p:ph type="sldNum" sz="quarter" idx="10"/>
          </p:nvPr>
        </p:nvSpPr>
        <p:spPr/>
        <p:txBody>
          <a:bodyPr/>
          <a:lstStyle/>
          <a:p>
            <a:pPr>
              <a:defRPr/>
            </a:pPr>
            <a:fld id="{EFE0FDE5-1195-4879-940F-31B1BE8EAA1F}" type="slidenum">
              <a:rPr lang="en-US" smtClean="0"/>
              <a:pPr>
                <a:defRPr/>
              </a:pPr>
              <a:t>53</a:t>
            </a:fld>
            <a:endParaRPr lang="en-US" dirty="0"/>
          </a:p>
        </p:txBody>
      </p:sp>
      <p:sp>
        <p:nvSpPr>
          <p:cNvPr id="6" name="Rectangle 3">
            <a:extLst>
              <a:ext uri="{FF2B5EF4-FFF2-40B4-BE49-F238E27FC236}">
                <a16:creationId xmlns:a16="http://schemas.microsoft.com/office/drawing/2014/main" id="{7B69B50E-9A59-F245-A3CD-DBA57CA5E52D}"/>
              </a:ext>
            </a:extLst>
          </p:cNvPr>
          <p:cNvSpPr txBox="1">
            <a:spLocks noChangeArrowheads="1"/>
          </p:cNvSpPr>
          <p:nvPr>
            <p:custDataLst>
              <p:tags r:id="rId1"/>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2"/>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a:t>
            </a:r>
          </a:p>
          <a:p>
            <a:pPr lvl="1" fontAlgn="auto">
              <a:lnSpc>
                <a:spcPct val="90000"/>
              </a:lnSpc>
              <a:spcAft>
                <a:spcPts val="0"/>
              </a:spcAft>
            </a:pPr>
            <a:r>
              <a:rPr lang="en-US" sz="2400" dirty="0"/>
              <a:t>-3 + -1 = </a:t>
            </a:r>
          </a:p>
          <a:p>
            <a:pPr lvl="1" fontAlgn="auto">
              <a:lnSpc>
                <a:spcPct val="90000"/>
              </a:lnSpc>
              <a:spcAft>
                <a:spcPts val="0"/>
              </a:spcAft>
            </a:pPr>
            <a:r>
              <a:rPr lang="en-US" sz="2400" dirty="0"/>
              <a:t>-7 +  3 = </a:t>
            </a:r>
          </a:p>
          <a:p>
            <a:pPr lvl="1" fontAlgn="auto">
              <a:lnSpc>
                <a:spcPct val="90000"/>
              </a:lnSpc>
              <a:spcAft>
                <a:spcPts val="0"/>
              </a:spcAft>
            </a:pPr>
            <a:r>
              <a:rPr lang="en-US" sz="2400" dirty="0"/>
              <a:t> 7 + (-3) =</a:t>
            </a:r>
          </a:p>
          <a:p>
            <a:pPr marL="0" indent="0" fontAlgn="auto">
              <a:lnSpc>
                <a:spcPct val="90000"/>
              </a:lnSpc>
              <a:buClr>
                <a:schemeClr val="accent1"/>
              </a:buClr>
              <a:buNone/>
            </a:pPr>
            <a:endParaRPr lang="en-US" dirty="0"/>
          </a:p>
        </p:txBody>
      </p:sp>
    </p:spTree>
    <p:extLst>
      <p:ext uri="{BB962C8B-B14F-4D97-AF65-F5344CB8AC3E}">
        <p14:creationId xmlns:p14="http://schemas.microsoft.com/office/powerpoint/2010/main" val="15931889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1"/>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0001 + 1111 =</a:t>
            </a:r>
          </a:p>
          <a:p>
            <a:pPr lvl="1" fontAlgn="auto">
              <a:lnSpc>
                <a:spcPct val="90000"/>
              </a:lnSpc>
              <a:spcAft>
                <a:spcPts val="0"/>
              </a:spcAft>
            </a:pPr>
            <a:r>
              <a:rPr lang="en-US" sz="2400" dirty="0"/>
              <a:t>-3 + -1 = 1101 + 1111 = </a:t>
            </a:r>
          </a:p>
          <a:p>
            <a:pPr lvl="1" fontAlgn="auto">
              <a:lnSpc>
                <a:spcPct val="90000"/>
              </a:lnSpc>
              <a:spcAft>
                <a:spcPts val="0"/>
              </a:spcAft>
            </a:pPr>
            <a:r>
              <a:rPr lang="en-US" sz="2400" dirty="0"/>
              <a:t>-7 +  3 = 1001 + 0011 = </a:t>
            </a:r>
          </a:p>
          <a:p>
            <a:pPr lvl="1" fontAlgn="auto">
              <a:lnSpc>
                <a:spcPct val="90000"/>
              </a:lnSpc>
              <a:spcAft>
                <a:spcPts val="0"/>
              </a:spcAft>
            </a:pPr>
            <a:r>
              <a:rPr lang="en-US" sz="2400" dirty="0"/>
              <a:t>7 + (-3) = 0111 + 1101 = </a:t>
            </a:r>
          </a:p>
          <a:p>
            <a:pPr marL="457200" lvl="1" indent="0" fontAlgn="auto">
              <a:lnSpc>
                <a:spcPct val="90000"/>
              </a:lnSpc>
              <a:spcAft>
                <a:spcPts val="0"/>
              </a:spcAft>
              <a:buFont typeface="Arial"/>
              <a:buNone/>
            </a:pPr>
            <a:endParaRPr lang="en-US" sz="2400" dirty="0"/>
          </a:p>
        </p:txBody>
      </p:sp>
      <p:sp>
        <p:nvSpPr>
          <p:cNvPr id="8" name="Rectangle 3">
            <a:extLst>
              <a:ext uri="{FF2B5EF4-FFF2-40B4-BE49-F238E27FC236}">
                <a16:creationId xmlns:a16="http://schemas.microsoft.com/office/drawing/2014/main" id="{42DF9A92-E64E-8C4A-8B4B-5B0641449070}"/>
              </a:ext>
            </a:extLst>
          </p:cNvPr>
          <p:cNvSpPr txBox="1">
            <a:spLocks noChangeArrowheads="1"/>
          </p:cNvSpPr>
          <p:nvPr>
            <p:custDataLst>
              <p:tags r:id="rId2"/>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Tree>
    <p:extLst>
      <p:ext uri="{BB962C8B-B14F-4D97-AF65-F5344CB8AC3E}">
        <p14:creationId xmlns:p14="http://schemas.microsoft.com/office/powerpoint/2010/main" val="4109359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4" name="Slide Number Placeholder 3">
            <a:extLst>
              <a:ext uri="{FF2B5EF4-FFF2-40B4-BE49-F238E27FC236}">
                <a16:creationId xmlns:a16="http://schemas.microsoft.com/office/drawing/2014/main" id="{BCD90F88-C038-D54F-A8B2-0DF9173DFD48}"/>
              </a:ext>
            </a:extLst>
          </p:cNvPr>
          <p:cNvSpPr>
            <a:spLocks noGrp="1"/>
          </p:cNvSpPr>
          <p:nvPr>
            <p:ph type="sldNum" sz="quarter" idx="10"/>
          </p:nvPr>
        </p:nvSpPr>
        <p:spPr/>
        <p:txBody>
          <a:bodyPr/>
          <a:lstStyle/>
          <a:p>
            <a:pPr>
              <a:defRPr/>
            </a:pPr>
            <a:fld id="{EFE0FDE5-1195-4879-940F-31B1BE8EAA1F}" type="slidenum">
              <a:rPr lang="en-US" smtClean="0"/>
              <a:pPr>
                <a:defRPr/>
              </a:pPr>
              <a:t>55</a:t>
            </a:fld>
            <a:endParaRPr lang="en-US" dirty="0"/>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1"/>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0001 + 1111 = 0000 (0)</a:t>
            </a:r>
          </a:p>
          <a:p>
            <a:pPr lvl="1" fontAlgn="auto">
              <a:lnSpc>
                <a:spcPct val="90000"/>
              </a:lnSpc>
              <a:spcAft>
                <a:spcPts val="0"/>
              </a:spcAft>
            </a:pPr>
            <a:r>
              <a:rPr lang="en-US" sz="2400" dirty="0"/>
              <a:t>-3 + -1 = 1101 + 1111 = 1100 (-4)</a:t>
            </a:r>
          </a:p>
          <a:p>
            <a:pPr lvl="1" fontAlgn="auto">
              <a:lnSpc>
                <a:spcPct val="90000"/>
              </a:lnSpc>
              <a:spcAft>
                <a:spcPts val="0"/>
              </a:spcAft>
            </a:pPr>
            <a:r>
              <a:rPr lang="en-US" sz="2400" dirty="0"/>
              <a:t>-7 +  3 = 1001 + 0011 = 1100 (-4)</a:t>
            </a:r>
          </a:p>
          <a:p>
            <a:pPr lvl="1" fontAlgn="auto">
              <a:lnSpc>
                <a:spcPct val="90000"/>
              </a:lnSpc>
              <a:spcAft>
                <a:spcPts val="0"/>
              </a:spcAft>
            </a:pPr>
            <a:r>
              <a:rPr lang="en-US" sz="2400" dirty="0"/>
              <a:t>7 + (-3) = 0111 + 1101 = 0100 (4)</a:t>
            </a:r>
          </a:p>
          <a:p>
            <a:pPr marL="457200" lvl="1" indent="0" fontAlgn="auto">
              <a:lnSpc>
                <a:spcPct val="90000"/>
              </a:lnSpc>
              <a:spcAft>
                <a:spcPts val="0"/>
              </a:spcAft>
              <a:buFont typeface="Arial"/>
              <a:buNone/>
            </a:pPr>
            <a:endParaRPr lang="en-US" sz="2400" dirty="0"/>
          </a:p>
          <a:p>
            <a:pPr marL="0" indent="0" fontAlgn="auto">
              <a:lnSpc>
                <a:spcPct val="90000"/>
              </a:lnSpc>
              <a:buClr>
                <a:schemeClr val="accent1"/>
              </a:buClr>
              <a:buNone/>
            </a:pPr>
            <a:endParaRPr lang="en-US" dirty="0"/>
          </a:p>
        </p:txBody>
      </p:sp>
      <p:sp>
        <p:nvSpPr>
          <p:cNvPr id="8" name="Rectangle 3">
            <a:extLst>
              <a:ext uri="{FF2B5EF4-FFF2-40B4-BE49-F238E27FC236}">
                <a16:creationId xmlns:a16="http://schemas.microsoft.com/office/drawing/2014/main" id="{BE5AAD0B-2921-B84A-BC26-DFD762D4E69C}"/>
              </a:ext>
            </a:extLst>
          </p:cNvPr>
          <p:cNvSpPr txBox="1">
            <a:spLocks noChangeArrowheads="1"/>
          </p:cNvSpPr>
          <p:nvPr>
            <p:custDataLst>
              <p:tags r:id="rId2"/>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Tree>
    <p:extLst>
      <p:ext uri="{BB962C8B-B14F-4D97-AF65-F5344CB8AC3E}">
        <p14:creationId xmlns:p14="http://schemas.microsoft.com/office/powerpoint/2010/main" val="16151580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4" name="Slide Number Placeholder 3">
            <a:extLst>
              <a:ext uri="{FF2B5EF4-FFF2-40B4-BE49-F238E27FC236}">
                <a16:creationId xmlns:a16="http://schemas.microsoft.com/office/drawing/2014/main" id="{BCD90F88-C038-D54F-A8B2-0DF9173DFD48}"/>
              </a:ext>
            </a:extLst>
          </p:cNvPr>
          <p:cNvSpPr>
            <a:spLocks noGrp="1"/>
          </p:cNvSpPr>
          <p:nvPr>
            <p:ph type="sldNum" sz="quarter" idx="10"/>
          </p:nvPr>
        </p:nvSpPr>
        <p:spPr/>
        <p:txBody>
          <a:bodyPr/>
          <a:lstStyle/>
          <a:p>
            <a:pPr>
              <a:defRPr/>
            </a:pPr>
            <a:fld id="{EFE0FDE5-1195-4879-940F-31B1BE8EAA1F}" type="slidenum">
              <a:rPr lang="en-US" smtClean="0"/>
              <a:pPr>
                <a:defRPr/>
              </a:pPr>
              <a:t>56</a:t>
            </a:fld>
            <a:endParaRPr lang="en-US" dirty="0"/>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1"/>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0001 + 1111 = 0000 (0)</a:t>
            </a:r>
          </a:p>
          <a:p>
            <a:pPr lvl="1" fontAlgn="auto">
              <a:lnSpc>
                <a:spcPct val="90000"/>
              </a:lnSpc>
              <a:spcAft>
                <a:spcPts val="0"/>
              </a:spcAft>
            </a:pPr>
            <a:r>
              <a:rPr lang="en-US" sz="2400" dirty="0"/>
              <a:t>-3 + -1 = 1101 + 1111 = 1100 (-4)</a:t>
            </a:r>
          </a:p>
          <a:p>
            <a:pPr lvl="1" fontAlgn="auto">
              <a:lnSpc>
                <a:spcPct val="90000"/>
              </a:lnSpc>
              <a:spcAft>
                <a:spcPts val="0"/>
              </a:spcAft>
            </a:pPr>
            <a:r>
              <a:rPr lang="en-US" sz="2400" dirty="0"/>
              <a:t>-7 +  3 = 1001 + 0011 = 1100 (-4)</a:t>
            </a:r>
          </a:p>
          <a:p>
            <a:pPr lvl="1" fontAlgn="auto">
              <a:lnSpc>
                <a:spcPct val="90000"/>
              </a:lnSpc>
              <a:spcAft>
                <a:spcPts val="0"/>
              </a:spcAft>
            </a:pPr>
            <a:r>
              <a:rPr lang="en-US" sz="2400" dirty="0"/>
              <a:t>7 + (-3) = 0111 + 1101 = 0100 (4)</a:t>
            </a:r>
          </a:p>
          <a:p>
            <a:pPr marL="457200" lvl="1" indent="0" fontAlgn="auto">
              <a:lnSpc>
                <a:spcPct val="90000"/>
              </a:lnSpc>
              <a:spcAft>
                <a:spcPts val="0"/>
              </a:spcAft>
              <a:buFont typeface="Arial"/>
              <a:buNone/>
            </a:pPr>
            <a:endParaRPr lang="en-US" sz="2400" dirty="0"/>
          </a:p>
          <a:p>
            <a:pPr marL="457200" lvl="1" indent="0" fontAlgn="auto">
              <a:lnSpc>
                <a:spcPct val="90000"/>
              </a:lnSpc>
              <a:spcAft>
                <a:spcPts val="0"/>
              </a:spcAft>
              <a:buFont typeface="Arial"/>
              <a:buNone/>
            </a:pPr>
            <a:r>
              <a:rPr lang="en-US" sz="2400" dirty="0">
                <a:solidFill>
                  <a:schemeClr val="accent6"/>
                </a:solidFill>
              </a:rPr>
              <a:t>Clicker Question</a:t>
            </a:r>
          </a:p>
          <a:p>
            <a:pPr marL="457200" lvl="1" indent="0" fontAlgn="auto">
              <a:lnSpc>
                <a:spcPct val="90000"/>
              </a:lnSpc>
              <a:spcAft>
                <a:spcPts val="0"/>
              </a:spcAft>
              <a:buFont typeface="Arial"/>
              <a:buNone/>
            </a:pPr>
            <a:r>
              <a:rPr lang="en-US" sz="2400" dirty="0"/>
              <a:t>Which of the following has problems?</a:t>
            </a:r>
          </a:p>
          <a:p>
            <a:pPr marL="1371600" lvl="2" indent="-457200" fontAlgn="auto">
              <a:lnSpc>
                <a:spcPct val="90000"/>
              </a:lnSpc>
              <a:spcAft>
                <a:spcPts val="0"/>
              </a:spcAft>
              <a:buFont typeface="+mj-lt"/>
              <a:buAutoNum type="alphaLcParenR"/>
            </a:pPr>
            <a:r>
              <a:rPr lang="en-US" sz="2000" dirty="0">
                <a:solidFill>
                  <a:schemeClr val="accent1"/>
                </a:solidFill>
              </a:rPr>
              <a:t>7 + 1</a:t>
            </a:r>
          </a:p>
          <a:p>
            <a:pPr marL="1371600" lvl="2" indent="-457200" fontAlgn="auto">
              <a:lnSpc>
                <a:spcPct val="90000"/>
              </a:lnSpc>
              <a:spcAft>
                <a:spcPts val="0"/>
              </a:spcAft>
              <a:buFont typeface="+mj-lt"/>
              <a:buAutoNum type="alphaLcParenR"/>
            </a:pPr>
            <a:r>
              <a:rPr lang="en-US" sz="2000" dirty="0">
                <a:solidFill>
                  <a:schemeClr val="accent1"/>
                </a:solidFill>
              </a:rPr>
              <a:t>-7 + -3</a:t>
            </a:r>
          </a:p>
          <a:p>
            <a:pPr marL="1371600" lvl="2" indent="-457200" fontAlgn="auto">
              <a:lnSpc>
                <a:spcPct val="90000"/>
              </a:lnSpc>
              <a:spcAft>
                <a:spcPts val="0"/>
              </a:spcAft>
              <a:buFont typeface="+mj-lt"/>
              <a:buAutoNum type="alphaLcParenR"/>
            </a:pPr>
            <a:r>
              <a:rPr lang="en-US" sz="2000" dirty="0">
                <a:solidFill>
                  <a:schemeClr val="accent1"/>
                </a:solidFill>
              </a:rPr>
              <a:t>-7 + -1</a:t>
            </a:r>
          </a:p>
          <a:p>
            <a:pPr marL="1371600" lvl="2" indent="-457200" fontAlgn="auto">
              <a:lnSpc>
                <a:spcPct val="90000"/>
              </a:lnSpc>
              <a:spcAft>
                <a:spcPts val="0"/>
              </a:spcAft>
              <a:buFont typeface="+mj-lt"/>
              <a:buAutoNum type="alphaLcParenR"/>
            </a:pPr>
            <a:r>
              <a:rPr lang="en-US" sz="2000" dirty="0">
                <a:solidFill>
                  <a:schemeClr val="accent1"/>
                </a:solidFill>
              </a:rPr>
              <a:t>Only (a) and (b) have problems</a:t>
            </a:r>
          </a:p>
          <a:p>
            <a:pPr marL="1371600" lvl="2" indent="-457200" fontAlgn="auto">
              <a:lnSpc>
                <a:spcPct val="90000"/>
              </a:lnSpc>
              <a:spcAft>
                <a:spcPts val="0"/>
              </a:spcAft>
              <a:buFont typeface="+mj-lt"/>
              <a:buAutoNum type="alphaLcParenR"/>
            </a:pPr>
            <a:r>
              <a:rPr lang="en-US" sz="2000" dirty="0">
                <a:solidFill>
                  <a:schemeClr val="accent1"/>
                </a:solidFill>
              </a:rPr>
              <a:t>They all have problems</a:t>
            </a:r>
          </a:p>
          <a:p>
            <a:pPr fontAlgn="auto">
              <a:lnSpc>
                <a:spcPct val="90000"/>
              </a:lnSpc>
              <a:buClr>
                <a:schemeClr val="accent1"/>
              </a:buClr>
            </a:pPr>
            <a:endParaRPr lang="en-US" dirty="0"/>
          </a:p>
        </p:txBody>
      </p:sp>
      <p:sp>
        <p:nvSpPr>
          <p:cNvPr id="8" name="Rectangle 3">
            <a:extLst>
              <a:ext uri="{FF2B5EF4-FFF2-40B4-BE49-F238E27FC236}">
                <a16:creationId xmlns:a16="http://schemas.microsoft.com/office/drawing/2014/main" id="{BE5AAD0B-2921-B84A-BC26-DFD762D4E69C}"/>
              </a:ext>
            </a:extLst>
          </p:cNvPr>
          <p:cNvSpPr txBox="1">
            <a:spLocks noChangeArrowheads="1"/>
          </p:cNvSpPr>
          <p:nvPr>
            <p:custDataLst>
              <p:tags r:id="rId2"/>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
        <p:nvSpPr>
          <p:cNvPr id="9" name="Rectangle 8">
            <a:extLst>
              <a:ext uri="{FF2B5EF4-FFF2-40B4-BE49-F238E27FC236}">
                <a16:creationId xmlns:a16="http://schemas.microsoft.com/office/drawing/2014/main" id="{E3CE9CA2-6F14-0442-A828-81C7BEF9F356}"/>
              </a:ext>
            </a:extLst>
          </p:cNvPr>
          <p:cNvSpPr/>
          <p:nvPr/>
        </p:nvSpPr>
        <p:spPr>
          <a:xfrm>
            <a:off x="527101" y="3669323"/>
            <a:ext cx="5468666" cy="288635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4934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4" name="Slide Number Placeholder 3">
            <a:extLst>
              <a:ext uri="{FF2B5EF4-FFF2-40B4-BE49-F238E27FC236}">
                <a16:creationId xmlns:a16="http://schemas.microsoft.com/office/drawing/2014/main" id="{BCD90F88-C038-D54F-A8B2-0DF9173DFD48}"/>
              </a:ext>
            </a:extLst>
          </p:cNvPr>
          <p:cNvSpPr>
            <a:spLocks noGrp="1"/>
          </p:cNvSpPr>
          <p:nvPr>
            <p:ph type="sldNum" sz="quarter" idx="10"/>
          </p:nvPr>
        </p:nvSpPr>
        <p:spPr/>
        <p:txBody>
          <a:bodyPr/>
          <a:lstStyle/>
          <a:p>
            <a:pPr>
              <a:defRPr/>
            </a:pPr>
            <a:fld id="{EFE0FDE5-1195-4879-940F-31B1BE8EAA1F}" type="slidenum">
              <a:rPr lang="en-US" smtClean="0"/>
              <a:pPr>
                <a:defRPr/>
              </a:pPr>
              <a:t>57</a:t>
            </a:fld>
            <a:endParaRPr lang="en-US" dirty="0"/>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1"/>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0001 + 1111 = 0000 (0)</a:t>
            </a:r>
          </a:p>
          <a:p>
            <a:pPr lvl="1" fontAlgn="auto">
              <a:lnSpc>
                <a:spcPct val="90000"/>
              </a:lnSpc>
              <a:spcAft>
                <a:spcPts val="0"/>
              </a:spcAft>
            </a:pPr>
            <a:r>
              <a:rPr lang="en-US" sz="2400" dirty="0"/>
              <a:t>-3 + -1 = 1101 + 1111 = 1100 (-4)</a:t>
            </a:r>
          </a:p>
          <a:p>
            <a:pPr lvl="1" fontAlgn="auto">
              <a:lnSpc>
                <a:spcPct val="90000"/>
              </a:lnSpc>
              <a:spcAft>
                <a:spcPts val="0"/>
              </a:spcAft>
            </a:pPr>
            <a:r>
              <a:rPr lang="en-US" sz="2400" dirty="0"/>
              <a:t>-7 +  3 = 1001 + 0011 = 1100 (-4)</a:t>
            </a:r>
          </a:p>
          <a:p>
            <a:pPr lvl="1" fontAlgn="auto">
              <a:lnSpc>
                <a:spcPct val="90000"/>
              </a:lnSpc>
              <a:spcAft>
                <a:spcPts val="0"/>
              </a:spcAft>
            </a:pPr>
            <a:r>
              <a:rPr lang="en-US" sz="2400" dirty="0"/>
              <a:t>7 + (-3) = 0111 + 1101 = 0100 (4)</a:t>
            </a:r>
          </a:p>
          <a:p>
            <a:pPr marL="457200" lvl="1" indent="0" fontAlgn="auto">
              <a:lnSpc>
                <a:spcPct val="90000"/>
              </a:lnSpc>
              <a:spcAft>
                <a:spcPts val="0"/>
              </a:spcAft>
              <a:buFont typeface="Arial"/>
              <a:buNone/>
            </a:pPr>
            <a:endParaRPr lang="en-US" sz="2400" dirty="0"/>
          </a:p>
          <a:p>
            <a:pPr marL="457200" lvl="1" indent="0" fontAlgn="auto">
              <a:lnSpc>
                <a:spcPct val="90000"/>
              </a:lnSpc>
              <a:spcAft>
                <a:spcPts val="0"/>
              </a:spcAft>
              <a:buFont typeface="Arial"/>
              <a:buNone/>
            </a:pPr>
            <a:r>
              <a:rPr lang="en-US" sz="2400" dirty="0">
                <a:solidFill>
                  <a:schemeClr val="accent6"/>
                </a:solidFill>
              </a:rPr>
              <a:t>Clicker Question</a:t>
            </a:r>
          </a:p>
          <a:p>
            <a:pPr marL="457200" lvl="1" indent="0" fontAlgn="auto">
              <a:lnSpc>
                <a:spcPct val="90000"/>
              </a:lnSpc>
              <a:spcAft>
                <a:spcPts val="0"/>
              </a:spcAft>
              <a:buFont typeface="Arial"/>
              <a:buNone/>
            </a:pPr>
            <a:r>
              <a:rPr lang="en-US" sz="2400" dirty="0"/>
              <a:t>Which of the following has problems?</a:t>
            </a:r>
          </a:p>
          <a:p>
            <a:pPr marL="1371600" lvl="2" indent="-457200" fontAlgn="auto">
              <a:lnSpc>
                <a:spcPct val="90000"/>
              </a:lnSpc>
              <a:spcAft>
                <a:spcPts val="0"/>
              </a:spcAft>
              <a:buFont typeface="+mj-lt"/>
              <a:buAutoNum type="alphaLcParenR"/>
            </a:pPr>
            <a:r>
              <a:rPr lang="en-US" sz="2000" dirty="0">
                <a:solidFill>
                  <a:schemeClr val="accent1"/>
                </a:solidFill>
              </a:rPr>
              <a:t>7 + 1	= 1000 </a:t>
            </a:r>
            <a:endParaRPr lang="en-US" sz="2000" dirty="0">
              <a:solidFill>
                <a:schemeClr val="accent2"/>
              </a:solidFill>
            </a:endParaRPr>
          </a:p>
          <a:p>
            <a:pPr marL="1371600" lvl="2" indent="-457200" fontAlgn="auto">
              <a:lnSpc>
                <a:spcPct val="90000"/>
              </a:lnSpc>
              <a:spcAft>
                <a:spcPts val="0"/>
              </a:spcAft>
              <a:buFont typeface="+mj-lt"/>
              <a:buAutoNum type="alphaLcParenR"/>
            </a:pPr>
            <a:r>
              <a:rPr lang="en-US" sz="2000" dirty="0">
                <a:solidFill>
                  <a:schemeClr val="accent1"/>
                </a:solidFill>
              </a:rPr>
              <a:t>-7 + -3	= 1 0110 </a:t>
            </a:r>
            <a:endParaRPr lang="en-US" sz="2000" dirty="0">
              <a:solidFill>
                <a:schemeClr val="accent2"/>
              </a:solidFill>
            </a:endParaRPr>
          </a:p>
          <a:p>
            <a:pPr marL="1371600" lvl="2" indent="-457200" fontAlgn="auto">
              <a:lnSpc>
                <a:spcPct val="90000"/>
              </a:lnSpc>
              <a:spcAft>
                <a:spcPts val="0"/>
              </a:spcAft>
              <a:buFont typeface="+mj-lt"/>
              <a:buAutoNum type="alphaLcParenR"/>
            </a:pPr>
            <a:r>
              <a:rPr lang="en-US" sz="2000" dirty="0">
                <a:solidFill>
                  <a:schemeClr val="accent1"/>
                </a:solidFill>
              </a:rPr>
              <a:t>-7 + -1	= 1000 </a:t>
            </a:r>
            <a:endParaRPr lang="en-US" sz="2000" dirty="0">
              <a:solidFill>
                <a:schemeClr val="accent2"/>
              </a:solidFill>
            </a:endParaRPr>
          </a:p>
          <a:p>
            <a:pPr marL="1371600" lvl="2" indent="-457200" fontAlgn="auto">
              <a:lnSpc>
                <a:spcPct val="90000"/>
              </a:lnSpc>
              <a:spcAft>
                <a:spcPts val="0"/>
              </a:spcAft>
              <a:buFont typeface="+mj-lt"/>
              <a:buAutoNum type="alphaLcParenR"/>
            </a:pPr>
            <a:r>
              <a:rPr lang="en-US" sz="2000" dirty="0">
                <a:solidFill>
                  <a:schemeClr val="accent1"/>
                </a:solidFill>
              </a:rPr>
              <a:t>Only (a) and (b) have problems</a:t>
            </a:r>
          </a:p>
          <a:p>
            <a:pPr marL="1371600" lvl="2" indent="-457200" fontAlgn="auto">
              <a:lnSpc>
                <a:spcPct val="90000"/>
              </a:lnSpc>
              <a:spcAft>
                <a:spcPts val="0"/>
              </a:spcAft>
              <a:buFont typeface="+mj-lt"/>
              <a:buAutoNum type="alphaLcParenR"/>
            </a:pPr>
            <a:r>
              <a:rPr lang="en-US" sz="2000" dirty="0">
                <a:solidFill>
                  <a:schemeClr val="accent1"/>
                </a:solidFill>
              </a:rPr>
              <a:t>They all have problems</a:t>
            </a:r>
          </a:p>
          <a:p>
            <a:pPr fontAlgn="auto">
              <a:lnSpc>
                <a:spcPct val="90000"/>
              </a:lnSpc>
              <a:buClr>
                <a:schemeClr val="accent1"/>
              </a:buClr>
            </a:pPr>
            <a:endParaRPr lang="en-US" dirty="0"/>
          </a:p>
        </p:txBody>
      </p:sp>
      <p:sp>
        <p:nvSpPr>
          <p:cNvPr id="8" name="Rectangle 3">
            <a:extLst>
              <a:ext uri="{FF2B5EF4-FFF2-40B4-BE49-F238E27FC236}">
                <a16:creationId xmlns:a16="http://schemas.microsoft.com/office/drawing/2014/main" id="{BE5AAD0B-2921-B84A-BC26-DFD762D4E69C}"/>
              </a:ext>
            </a:extLst>
          </p:cNvPr>
          <p:cNvSpPr txBox="1">
            <a:spLocks noChangeArrowheads="1"/>
          </p:cNvSpPr>
          <p:nvPr>
            <p:custDataLst>
              <p:tags r:id="rId2"/>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
        <p:nvSpPr>
          <p:cNvPr id="9" name="Rectangle 8">
            <a:extLst>
              <a:ext uri="{FF2B5EF4-FFF2-40B4-BE49-F238E27FC236}">
                <a16:creationId xmlns:a16="http://schemas.microsoft.com/office/drawing/2014/main" id="{E3CE9CA2-6F14-0442-A828-81C7BEF9F356}"/>
              </a:ext>
            </a:extLst>
          </p:cNvPr>
          <p:cNvSpPr/>
          <p:nvPr/>
        </p:nvSpPr>
        <p:spPr>
          <a:xfrm>
            <a:off x="527101" y="3669323"/>
            <a:ext cx="5468666" cy="288635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42DC9-7379-8042-9912-B7BF9EC0C369}"/>
              </a:ext>
            </a:extLst>
          </p:cNvPr>
          <p:cNvSpPr/>
          <p:nvPr/>
        </p:nvSpPr>
        <p:spPr>
          <a:xfrm>
            <a:off x="823034" y="5421923"/>
            <a:ext cx="48768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5694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0C66D-CE9E-2647-8FB4-5F119AE3F908}"/>
              </a:ext>
            </a:extLst>
          </p:cNvPr>
          <p:cNvSpPr>
            <a:spLocks noGrp="1"/>
          </p:cNvSpPr>
          <p:nvPr>
            <p:ph type="title"/>
          </p:nvPr>
        </p:nvSpPr>
        <p:spPr/>
        <p:txBody>
          <a:bodyPr/>
          <a:lstStyle/>
          <a:p>
            <a:r>
              <a:rPr lang="en-US" dirty="0"/>
              <a:t>Two’s Complement Addition</a:t>
            </a:r>
          </a:p>
        </p:txBody>
      </p:sp>
      <p:sp>
        <p:nvSpPr>
          <p:cNvPr id="4" name="Slide Number Placeholder 3">
            <a:extLst>
              <a:ext uri="{FF2B5EF4-FFF2-40B4-BE49-F238E27FC236}">
                <a16:creationId xmlns:a16="http://schemas.microsoft.com/office/drawing/2014/main" id="{BCD90F88-C038-D54F-A8B2-0DF9173DFD48}"/>
              </a:ext>
            </a:extLst>
          </p:cNvPr>
          <p:cNvSpPr>
            <a:spLocks noGrp="1"/>
          </p:cNvSpPr>
          <p:nvPr>
            <p:ph type="sldNum" sz="quarter" idx="10"/>
          </p:nvPr>
        </p:nvSpPr>
        <p:spPr/>
        <p:txBody>
          <a:bodyPr/>
          <a:lstStyle/>
          <a:p>
            <a:pPr>
              <a:defRPr/>
            </a:pPr>
            <a:fld id="{EFE0FDE5-1195-4879-940F-31B1BE8EAA1F}" type="slidenum">
              <a:rPr lang="en-US" smtClean="0"/>
              <a:pPr>
                <a:defRPr/>
              </a:pPr>
              <a:t>58</a:t>
            </a:fld>
            <a:endParaRPr lang="en-US" dirty="0"/>
          </a:p>
        </p:txBody>
      </p:sp>
      <p:sp>
        <p:nvSpPr>
          <p:cNvPr id="7" name="Rectangle 3">
            <a:extLst>
              <a:ext uri="{FF2B5EF4-FFF2-40B4-BE49-F238E27FC236}">
                <a16:creationId xmlns:a16="http://schemas.microsoft.com/office/drawing/2014/main" id="{A2375555-2F1A-F04B-BC89-90771D09DA3C}"/>
              </a:ext>
            </a:extLst>
          </p:cNvPr>
          <p:cNvSpPr txBox="1">
            <a:spLocks noChangeArrowheads="1"/>
          </p:cNvSpPr>
          <p:nvPr>
            <p:custDataLst>
              <p:tags r:id="rId1"/>
            </p:custDataLst>
          </p:nvPr>
        </p:nvSpPr>
        <p:spPr>
          <a:xfrm>
            <a:off x="264056" y="898365"/>
            <a:ext cx="8686800" cy="5638800"/>
          </a:xfrm>
          <a:prstGeom prst="rect">
            <a:avLst/>
          </a:prstGeom>
        </p:spPr>
        <p:txBody>
          <a:bodyPr vert="horz" lIns="91440" tIns="45720" rIns="91440" bIns="45720" rtlCol="0">
            <a:no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lnSpc>
                <a:spcPct val="90000"/>
              </a:lnSpc>
            </a:pPr>
            <a:r>
              <a:rPr lang="en-US" sz="2800" dirty="0">
                <a:solidFill>
                  <a:schemeClr val="accent5">
                    <a:lumMod val="60000"/>
                    <a:lumOff val="40000"/>
                  </a:schemeClr>
                </a:solidFill>
              </a:rPr>
              <a:t>Addition with two’s complement signed numbers</a:t>
            </a:r>
          </a:p>
          <a:p>
            <a:pPr fontAlgn="auto">
              <a:lnSpc>
                <a:spcPct val="90000"/>
              </a:lnSpc>
              <a:buClr>
                <a:schemeClr val="accent1"/>
              </a:buClr>
            </a:pPr>
            <a:r>
              <a:rPr lang="en-US" sz="2800" dirty="0"/>
              <a:t>Addition as usual. Ignore the sign. It just works!</a:t>
            </a:r>
          </a:p>
          <a:p>
            <a:pPr fontAlgn="auto">
              <a:lnSpc>
                <a:spcPct val="90000"/>
              </a:lnSpc>
              <a:buClr>
                <a:schemeClr val="accent1"/>
              </a:buClr>
            </a:pPr>
            <a:r>
              <a:rPr lang="en-US" sz="2800" dirty="0"/>
              <a:t>Examples</a:t>
            </a:r>
          </a:p>
          <a:p>
            <a:pPr lvl="1" fontAlgn="auto">
              <a:lnSpc>
                <a:spcPct val="90000"/>
              </a:lnSpc>
              <a:spcAft>
                <a:spcPts val="0"/>
              </a:spcAft>
            </a:pPr>
            <a:r>
              <a:rPr lang="en-US" sz="2400" dirty="0"/>
              <a:t> 1 + -1 = 0001 + 1111 = 0000 (0)</a:t>
            </a:r>
          </a:p>
          <a:p>
            <a:pPr lvl="1" fontAlgn="auto">
              <a:lnSpc>
                <a:spcPct val="90000"/>
              </a:lnSpc>
              <a:spcAft>
                <a:spcPts val="0"/>
              </a:spcAft>
            </a:pPr>
            <a:r>
              <a:rPr lang="en-US" sz="2400" dirty="0"/>
              <a:t>-3 + -1 = 1101 + 1111 = 1100 (-4)</a:t>
            </a:r>
          </a:p>
          <a:p>
            <a:pPr lvl="1" fontAlgn="auto">
              <a:lnSpc>
                <a:spcPct val="90000"/>
              </a:lnSpc>
              <a:spcAft>
                <a:spcPts val="0"/>
              </a:spcAft>
            </a:pPr>
            <a:r>
              <a:rPr lang="en-US" sz="2400" dirty="0"/>
              <a:t>-7 +  3 = 1001 + 0011 = 1100 (-4)</a:t>
            </a:r>
          </a:p>
          <a:p>
            <a:pPr lvl="1" fontAlgn="auto">
              <a:lnSpc>
                <a:spcPct val="90000"/>
              </a:lnSpc>
              <a:spcAft>
                <a:spcPts val="0"/>
              </a:spcAft>
            </a:pPr>
            <a:r>
              <a:rPr lang="en-US" sz="2400" dirty="0"/>
              <a:t>7 + (-3) = 0111 + 1101 = 0100 (4)</a:t>
            </a:r>
          </a:p>
          <a:p>
            <a:pPr marL="457200" lvl="1" indent="0" fontAlgn="auto">
              <a:lnSpc>
                <a:spcPct val="90000"/>
              </a:lnSpc>
              <a:spcAft>
                <a:spcPts val="0"/>
              </a:spcAft>
              <a:buFont typeface="Arial"/>
              <a:buNone/>
            </a:pPr>
            <a:endParaRPr lang="en-US" sz="2400" dirty="0"/>
          </a:p>
          <a:p>
            <a:pPr marL="457200" lvl="1" indent="0" fontAlgn="auto">
              <a:lnSpc>
                <a:spcPct val="90000"/>
              </a:lnSpc>
              <a:spcAft>
                <a:spcPts val="0"/>
              </a:spcAft>
              <a:buFont typeface="Arial"/>
              <a:buNone/>
            </a:pPr>
            <a:r>
              <a:rPr lang="en-US" sz="2400" dirty="0">
                <a:solidFill>
                  <a:schemeClr val="accent6"/>
                </a:solidFill>
              </a:rPr>
              <a:t>Clicker Question</a:t>
            </a:r>
          </a:p>
          <a:p>
            <a:pPr marL="457200" lvl="1" indent="0" fontAlgn="auto">
              <a:lnSpc>
                <a:spcPct val="90000"/>
              </a:lnSpc>
              <a:spcAft>
                <a:spcPts val="0"/>
              </a:spcAft>
              <a:buFont typeface="Arial"/>
              <a:buNone/>
            </a:pPr>
            <a:r>
              <a:rPr lang="en-US" sz="2400" dirty="0"/>
              <a:t>Which of the following has problems?</a:t>
            </a:r>
          </a:p>
          <a:p>
            <a:pPr marL="1371600" lvl="2" indent="-457200" fontAlgn="auto">
              <a:lnSpc>
                <a:spcPct val="90000"/>
              </a:lnSpc>
              <a:spcAft>
                <a:spcPts val="0"/>
              </a:spcAft>
              <a:buFont typeface="+mj-lt"/>
              <a:buAutoNum type="alphaLcParenR"/>
            </a:pPr>
            <a:r>
              <a:rPr lang="en-US" sz="2000" dirty="0">
                <a:solidFill>
                  <a:schemeClr val="accent1"/>
                </a:solidFill>
              </a:rPr>
              <a:t>7 + 1	= 1000 </a:t>
            </a:r>
            <a:r>
              <a:rPr lang="en-US" sz="2000" dirty="0">
                <a:solidFill>
                  <a:schemeClr val="accent2"/>
                </a:solidFill>
              </a:rPr>
              <a:t>overflow</a:t>
            </a:r>
          </a:p>
          <a:p>
            <a:pPr marL="1371600" lvl="2" indent="-457200" fontAlgn="auto">
              <a:lnSpc>
                <a:spcPct val="90000"/>
              </a:lnSpc>
              <a:spcAft>
                <a:spcPts val="0"/>
              </a:spcAft>
              <a:buFont typeface="+mj-lt"/>
              <a:buAutoNum type="alphaLcParenR"/>
            </a:pPr>
            <a:r>
              <a:rPr lang="en-US" sz="2000" dirty="0">
                <a:solidFill>
                  <a:schemeClr val="accent1"/>
                </a:solidFill>
              </a:rPr>
              <a:t>-7 + -3	= 1 0110 </a:t>
            </a:r>
            <a:r>
              <a:rPr lang="en-US" sz="2000" dirty="0">
                <a:solidFill>
                  <a:schemeClr val="accent2"/>
                </a:solidFill>
              </a:rPr>
              <a:t>overflow</a:t>
            </a:r>
          </a:p>
          <a:p>
            <a:pPr marL="1371600" lvl="2" indent="-457200" fontAlgn="auto">
              <a:lnSpc>
                <a:spcPct val="90000"/>
              </a:lnSpc>
              <a:spcAft>
                <a:spcPts val="0"/>
              </a:spcAft>
              <a:buFont typeface="+mj-lt"/>
              <a:buAutoNum type="alphaLcParenR"/>
            </a:pPr>
            <a:r>
              <a:rPr lang="en-US" sz="2000" dirty="0">
                <a:solidFill>
                  <a:schemeClr val="accent1"/>
                </a:solidFill>
              </a:rPr>
              <a:t>-7 + -1	= 1000 </a:t>
            </a:r>
            <a:r>
              <a:rPr lang="en-US" sz="2000" dirty="0">
                <a:solidFill>
                  <a:schemeClr val="accent2"/>
                </a:solidFill>
              </a:rPr>
              <a:t>fine</a:t>
            </a:r>
          </a:p>
          <a:p>
            <a:pPr marL="1371600" lvl="2" indent="-457200" fontAlgn="auto">
              <a:lnSpc>
                <a:spcPct val="90000"/>
              </a:lnSpc>
              <a:spcAft>
                <a:spcPts val="0"/>
              </a:spcAft>
              <a:buFont typeface="+mj-lt"/>
              <a:buAutoNum type="alphaLcParenR"/>
            </a:pPr>
            <a:r>
              <a:rPr lang="en-US" sz="2000" dirty="0">
                <a:solidFill>
                  <a:schemeClr val="accent1"/>
                </a:solidFill>
              </a:rPr>
              <a:t>Only (a) and (b) have problems</a:t>
            </a:r>
          </a:p>
          <a:p>
            <a:pPr marL="1371600" lvl="2" indent="-457200" fontAlgn="auto">
              <a:lnSpc>
                <a:spcPct val="90000"/>
              </a:lnSpc>
              <a:spcAft>
                <a:spcPts val="0"/>
              </a:spcAft>
              <a:buFont typeface="+mj-lt"/>
              <a:buAutoNum type="alphaLcParenR"/>
            </a:pPr>
            <a:r>
              <a:rPr lang="en-US" sz="2000" dirty="0">
                <a:solidFill>
                  <a:schemeClr val="accent1"/>
                </a:solidFill>
              </a:rPr>
              <a:t>They all have problems</a:t>
            </a:r>
          </a:p>
          <a:p>
            <a:pPr fontAlgn="auto">
              <a:lnSpc>
                <a:spcPct val="90000"/>
              </a:lnSpc>
              <a:buClr>
                <a:schemeClr val="accent1"/>
              </a:buClr>
            </a:pPr>
            <a:endParaRPr lang="en-US" dirty="0"/>
          </a:p>
        </p:txBody>
      </p:sp>
      <p:sp>
        <p:nvSpPr>
          <p:cNvPr id="8" name="Rectangle 3">
            <a:extLst>
              <a:ext uri="{FF2B5EF4-FFF2-40B4-BE49-F238E27FC236}">
                <a16:creationId xmlns:a16="http://schemas.microsoft.com/office/drawing/2014/main" id="{BE5AAD0B-2921-B84A-BC26-DFD762D4E69C}"/>
              </a:ext>
            </a:extLst>
          </p:cNvPr>
          <p:cNvSpPr txBox="1">
            <a:spLocks noChangeArrowheads="1"/>
          </p:cNvSpPr>
          <p:nvPr>
            <p:custDataLst>
              <p:tags r:id="rId2"/>
            </p:custDataLst>
          </p:nvPr>
        </p:nvSpPr>
        <p:spPr>
          <a:xfrm>
            <a:off x="5995767" y="2145561"/>
            <a:ext cx="3148233" cy="4391604"/>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60000"/>
                  <a:lumOff val="40000"/>
                </a:schemeClr>
              </a:buClr>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60000"/>
                  <a:lumOff val="40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SzPct val="80000"/>
            </a:pPr>
            <a:r>
              <a:rPr lang="en-US" sz="1600" dirty="0">
                <a:solidFill>
                  <a:srgbClr val="00B050"/>
                </a:solidFill>
              </a:rPr>
              <a:t>-1 = </a:t>
            </a:r>
            <a:r>
              <a:rPr lang="en-US" sz="1600" dirty="0"/>
              <a:t>	</a:t>
            </a:r>
            <a:r>
              <a:rPr lang="en-US" sz="1600" dirty="0">
                <a:solidFill>
                  <a:schemeClr val="accent2"/>
                </a:solidFill>
              </a:rPr>
              <a:t>1</a:t>
            </a:r>
            <a:r>
              <a:rPr lang="en-US" sz="1600" dirty="0">
                <a:solidFill>
                  <a:schemeClr val="tx2"/>
                </a:solidFill>
              </a:rPr>
              <a:t>111</a:t>
            </a:r>
            <a:r>
              <a:rPr lang="en-US" sz="1600" dirty="0"/>
              <a:t>	</a:t>
            </a:r>
            <a:r>
              <a:rPr lang="en-US" sz="1600" dirty="0">
                <a:solidFill>
                  <a:schemeClr val="accent1"/>
                </a:solidFill>
              </a:rPr>
              <a:t>= 15</a:t>
            </a:r>
          </a:p>
          <a:p>
            <a:pPr marL="342900" indent="-342900">
              <a:buSzPct val="80000"/>
            </a:pPr>
            <a:r>
              <a:rPr lang="en-US" sz="1600" dirty="0">
                <a:solidFill>
                  <a:srgbClr val="00B050"/>
                </a:solidFill>
              </a:rPr>
              <a:t>-2 = </a:t>
            </a:r>
            <a:r>
              <a:rPr lang="en-US" sz="1600" dirty="0"/>
              <a:t>	</a:t>
            </a:r>
            <a:r>
              <a:rPr lang="en-US" sz="1600" dirty="0">
                <a:solidFill>
                  <a:schemeClr val="accent2"/>
                </a:solidFill>
              </a:rPr>
              <a:t>1</a:t>
            </a:r>
            <a:r>
              <a:rPr lang="en-US" sz="1600" dirty="0">
                <a:solidFill>
                  <a:schemeClr val="tx2"/>
                </a:solidFill>
              </a:rPr>
              <a:t>110</a:t>
            </a:r>
            <a:r>
              <a:rPr lang="en-US" sz="1600" dirty="0"/>
              <a:t>	</a:t>
            </a:r>
            <a:r>
              <a:rPr lang="en-US" sz="1600" dirty="0">
                <a:solidFill>
                  <a:schemeClr val="accent1"/>
                </a:solidFill>
              </a:rPr>
              <a:t>= 14</a:t>
            </a:r>
          </a:p>
          <a:p>
            <a:pPr marL="342900" indent="-342900">
              <a:buSzPct val="80000"/>
              <a:defRPr/>
            </a:pPr>
            <a:r>
              <a:rPr lang="en-US" sz="1600" dirty="0">
                <a:solidFill>
                  <a:srgbClr val="00B050"/>
                </a:solidFill>
              </a:rPr>
              <a:t>-3 = </a:t>
            </a:r>
            <a:r>
              <a:rPr lang="en-US" sz="1600" dirty="0"/>
              <a:t>	</a:t>
            </a:r>
            <a:r>
              <a:rPr lang="en-US" sz="1600" dirty="0">
                <a:solidFill>
                  <a:schemeClr val="accent2"/>
                </a:solidFill>
              </a:rPr>
              <a:t>1</a:t>
            </a:r>
            <a:r>
              <a:rPr lang="en-US" sz="1600" dirty="0">
                <a:solidFill>
                  <a:schemeClr val="tx2"/>
                </a:solidFill>
              </a:rPr>
              <a:t>101</a:t>
            </a:r>
            <a:r>
              <a:rPr lang="en-US" sz="1600" dirty="0"/>
              <a:t>	</a:t>
            </a:r>
            <a:r>
              <a:rPr lang="en-US" sz="1600" dirty="0">
                <a:solidFill>
                  <a:schemeClr val="accent1"/>
                </a:solidFill>
              </a:rPr>
              <a:t>= 13</a:t>
            </a:r>
          </a:p>
          <a:p>
            <a:pPr marL="342900" indent="-342900">
              <a:buSzPct val="80000"/>
            </a:pPr>
            <a:r>
              <a:rPr lang="en-US" sz="1600" dirty="0">
                <a:solidFill>
                  <a:srgbClr val="00B050"/>
                </a:solidFill>
              </a:rPr>
              <a:t>-4 = </a:t>
            </a:r>
            <a:r>
              <a:rPr lang="en-US" sz="1600" dirty="0"/>
              <a:t>	</a:t>
            </a:r>
            <a:r>
              <a:rPr lang="en-US" sz="1600" dirty="0">
                <a:solidFill>
                  <a:schemeClr val="accent2"/>
                </a:solidFill>
              </a:rPr>
              <a:t>1</a:t>
            </a:r>
            <a:r>
              <a:rPr lang="en-US" sz="1600" dirty="0">
                <a:solidFill>
                  <a:schemeClr val="tx2"/>
                </a:solidFill>
              </a:rPr>
              <a:t>100</a:t>
            </a:r>
            <a:r>
              <a:rPr lang="en-US" sz="1600" dirty="0"/>
              <a:t>	</a:t>
            </a:r>
            <a:r>
              <a:rPr lang="en-US" sz="1600" dirty="0">
                <a:solidFill>
                  <a:schemeClr val="accent1"/>
                </a:solidFill>
              </a:rPr>
              <a:t>= 12</a:t>
            </a:r>
          </a:p>
          <a:p>
            <a:pPr marL="342900" indent="-342900">
              <a:buSzPct val="80000"/>
            </a:pPr>
            <a:r>
              <a:rPr lang="en-US" sz="1600" dirty="0">
                <a:solidFill>
                  <a:srgbClr val="00B050"/>
                </a:solidFill>
              </a:rPr>
              <a:t>-5 = </a:t>
            </a:r>
            <a:r>
              <a:rPr lang="en-US" sz="1600" dirty="0"/>
              <a:t>	</a:t>
            </a:r>
            <a:r>
              <a:rPr lang="en-US" sz="1600" dirty="0">
                <a:solidFill>
                  <a:schemeClr val="accent2"/>
                </a:solidFill>
              </a:rPr>
              <a:t>1</a:t>
            </a:r>
            <a:r>
              <a:rPr lang="en-US" sz="1600" dirty="0">
                <a:solidFill>
                  <a:schemeClr val="tx2"/>
                </a:solidFill>
              </a:rPr>
              <a:t>011</a:t>
            </a:r>
            <a:r>
              <a:rPr lang="en-US" sz="1600" dirty="0"/>
              <a:t>	</a:t>
            </a:r>
            <a:r>
              <a:rPr lang="en-US" sz="1600" dirty="0">
                <a:solidFill>
                  <a:schemeClr val="accent1"/>
                </a:solidFill>
              </a:rPr>
              <a:t>= 11</a:t>
            </a:r>
          </a:p>
          <a:p>
            <a:pPr marL="342900" indent="-342900">
              <a:buSzPct val="80000"/>
            </a:pPr>
            <a:r>
              <a:rPr lang="en-US" sz="1600" dirty="0">
                <a:solidFill>
                  <a:srgbClr val="00B050"/>
                </a:solidFill>
              </a:rPr>
              <a:t>-6 = </a:t>
            </a:r>
            <a:r>
              <a:rPr lang="en-US" sz="1600" dirty="0"/>
              <a:t>	</a:t>
            </a:r>
            <a:r>
              <a:rPr lang="en-US" sz="1600" dirty="0">
                <a:solidFill>
                  <a:schemeClr val="accent2"/>
                </a:solidFill>
              </a:rPr>
              <a:t>1</a:t>
            </a:r>
            <a:r>
              <a:rPr lang="en-US" sz="1600" dirty="0">
                <a:solidFill>
                  <a:schemeClr val="tx2"/>
                </a:solidFill>
              </a:rPr>
              <a:t>010</a:t>
            </a:r>
            <a:r>
              <a:rPr lang="en-US" sz="1600" dirty="0"/>
              <a:t>	</a:t>
            </a:r>
            <a:r>
              <a:rPr lang="en-US" sz="1600" dirty="0">
                <a:solidFill>
                  <a:schemeClr val="accent1"/>
                </a:solidFill>
              </a:rPr>
              <a:t>= 10</a:t>
            </a:r>
          </a:p>
          <a:p>
            <a:pPr marL="342900" indent="-342900">
              <a:buSzPct val="80000"/>
              <a:defRPr/>
            </a:pPr>
            <a:r>
              <a:rPr lang="en-US" sz="1600" dirty="0">
                <a:solidFill>
                  <a:srgbClr val="00B050"/>
                </a:solidFill>
              </a:rPr>
              <a:t>-7 = </a:t>
            </a:r>
            <a:r>
              <a:rPr lang="en-US" sz="1600" dirty="0"/>
              <a:t>	</a:t>
            </a:r>
            <a:r>
              <a:rPr lang="en-US" sz="1600" dirty="0">
                <a:solidFill>
                  <a:schemeClr val="accent2"/>
                </a:solidFill>
              </a:rPr>
              <a:t>1</a:t>
            </a:r>
            <a:r>
              <a:rPr lang="en-US" sz="1600" dirty="0">
                <a:solidFill>
                  <a:schemeClr val="tx2"/>
                </a:solidFill>
              </a:rPr>
              <a:t>001</a:t>
            </a:r>
            <a:r>
              <a:rPr lang="en-US" sz="1600" dirty="0"/>
              <a:t>	</a:t>
            </a:r>
            <a:r>
              <a:rPr lang="en-US" sz="1600" dirty="0">
                <a:solidFill>
                  <a:schemeClr val="accent1"/>
                </a:solidFill>
              </a:rPr>
              <a:t>= 9</a:t>
            </a:r>
          </a:p>
          <a:p>
            <a:pPr marL="342900" indent="-342900">
              <a:buSzPct val="80000"/>
              <a:defRPr/>
            </a:pPr>
            <a:r>
              <a:rPr lang="en-US" sz="1600" dirty="0">
                <a:solidFill>
                  <a:srgbClr val="00B050"/>
                </a:solidFill>
                <a:sym typeface="Symbol" pitchFamily="18" charset="2"/>
              </a:rPr>
              <a:t>-8 = </a:t>
            </a:r>
            <a:r>
              <a:rPr lang="en-US" sz="1600" dirty="0">
                <a:sym typeface="Symbol" pitchFamily="18" charset="2"/>
              </a:rPr>
              <a:t>	</a:t>
            </a:r>
            <a:r>
              <a:rPr lang="en-US" sz="1600" dirty="0">
                <a:solidFill>
                  <a:schemeClr val="accent2"/>
                </a:solidFill>
                <a:sym typeface="Symbol" pitchFamily="18" charset="2"/>
              </a:rPr>
              <a:t>1</a:t>
            </a:r>
            <a:r>
              <a:rPr lang="en-US" sz="1600" dirty="0">
                <a:solidFill>
                  <a:schemeClr val="tx2"/>
                </a:solidFill>
                <a:sym typeface="Symbol" pitchFamily="18" charset="2"/>
              </a:rPr>
              <a:t>000</a:t>
            </a:r>
            <a:r>
              <a:rPr lang="en-US" sz="1600" dirty="0">
                <a:sym typeface="Symbol" pitchFamily="18" charset="2"/>
              </a:rPr>
              <a:t>	</a:t>
            </a:r>
            <a:r>
              <a:rPr lang="en-US" sz="1600" dirty="0">
                <a:solidFill>
                  <a:schemeClr val="accent1"/>
                </a:solidFill>
                <a:sym typeface="Symbol" pitchFamily="18" charset="2"/>
              </a:rPr>
              <a:t>= 8</a:t>
            </a:r>
            <a:endParaRPr lang="en-US" sz="1600" dirty="0">
              <a:solidFill>
                <a:schemeClr val="accent1"/>
              </a:solidFill>
            </a:endParaRPr>
          </a:p>
          <a:p>
            <a:pPr>
              <a:spcBef>
                <a:spcPts val="0"/>
              </a:spcBef>
            </a:pPr>
            <a:r>
              <a:rPr lang="en-US" sz="1600" dirty="0">
                <a:solidFill>
                  <a:srgbClr val="00B050"/>
                </a:solidFill>
              </a:rPr>
              <a:t>+7 =</a:t>
            </a:r>
            <a:r>
              <a:rPr lang="en-US" sz="1600" dirty="0"/>
              <a:t> 	</a:t>
            </a:r>
            <a:r>
              <a:rPr lang="en-US" sz="1600" dirty="0">
                <a:solidFill>
                  <a:schemeClr val="tx2"/>
                </a:solidFill>
              </a:rPr>
              <a:t>0111</a:t>
            </a:r>
            <a:r>
              <a:rPr lang="en-US" sz="1600" dirty="0"/>
              <a:t>	</a:t>
            </a:r>
            <a:r>
              <a:rPr lang="en-US" sz="1600" dirty="0">
                <a:solidFill>
                  <a:schemeClr val="accent1"/>
                </a:solidFill>
              </a:rPr>
              <a:t>= 7</a:t>
            </a:r>
          </a:p>
          <a:p>
            <a:pPr>
              <a:spcBef>
                <a:spcPts val="0"/>
              </a:spcBef>
            </a:pPr>
            <a:r>
              <a:rPr lang="en-US" sz="1600" dirty="0">
                <a:solidFill>
                  <a:srgbClr val="00B050"/>
                </a:solidFill>
              </a:rPr>
              <a:t>+6 =</a:t>
            </a:r>
            <a:r>
              <a:rPr lang="en-US" sz="1600" dirty="0"/>
              <a:t> 	</a:t>
            </a:r>
            <a:r>
              <a:rPr lang="en-US" sz="1600" dirty="0">
                <a:solidFill>
                  <a:schemeClr val="tx2"/>
                </a:solidFill>
              </a:rPr>
              <a:t>0110</a:t>
            </a:r>
            <a:r>
              <a:rPr lang="en-US" sz="1600" dirty="0"/>
              <a:t>	</a:t>
            </a:r>
            <a:r>
              <a:rPr lang="en-US" sz="1600" dirty="0">
                <a:solidFill>
                  <a:schemeClr val="accent1"/>
                </a:solidFill>
              </a:rPr>
              <a:t>= 6</a:t>
            </a:r>
          </a:p>
          <a:p>
            <a:pPr>
              <a:spcBef>
                <a:spcPts val="0"/>
              </a:spcBef>
            </a:pPr>
            <a:r>
              <a:rPr lang="en-US" sz="1600" dirty="0">
                <a:solidFill>
                  <a:srgbClr val="00B050"/>
                </a:solidFill>
              </a:rPr>
              <a:t>+5 =</a:t>
            </a:r>
            <a:r>
              <a:rPr lang="en-US" sz="1600" dirty="0"/>
              <a:t> 	</a:t>
            </a:r>
            <a:r>
              <a:rPr lang="en-US" sz="1600" dirty="0">
                <a:solidFill>
                  <a:schemeClr val="tx2"/>
                </a:solidFill>
              </a:rPr>
              <a:t>0101</a:t>
            </a:r>
            <a:r>
              <a:rPr lang="en-US" sz="1600" dirty="0"/>
              <a:t>	</a:t>
            </a:r>
            <a:r>
              <a:rPr lang="en-US" sz="1600" dirty="0">
                <a:solidFill>
                  <a:schemeClr val="accent1"/>
                </a:solidFill>
              </a:rPr>
              <a:t>= 5</a:t>
            </a:r>
          </a:p>
          <a:p>
            <a:pPr>
              <a:spcBef>
                <a:spcPts val="0"/>
              </a:spcBef>
            </a:pPr>
            <a:r>
              <a:rPr lang="en-US" sz="1600" dirty="0">
                <a:solidFill>
                  <a:srgbClr val="00B050"/>
                </a:solidFill>
              </a:rPr>
              <a:t>+4 =</a:t>
            </a:r>
            <a:r>
              <a:rPr lang="en-US" sz="1600" dirty="0"/>
              <a:t> 	</a:t>
            </a:r>
            <a:r>
              <a:rPr lang="en-US" sz="1600" dirty="0">
                <a:solidFill>
                  <a:schemeClr val="tx2"/>
                </a:solidFill>
              </a:rPr>
              <a:t>0100</a:t>
            </a:r>
            <a:r>
              <a:rPr lang="en-US" sz="1600" dirty="0"/>
              <a:t>	</a:t>
            </a:r>
            <a:r>
              <a:rPr lang="en-US" sz="1600" dirty="0">
                <a:solidFill>
                  <a:schemeClr val="accent1"/>
                </a:solidFill>
              </a:rPr>
              <a:t>= 4</a:t>
            </a:r>
          </a:p>
          <a:p>
            <a:pPr>
              <a:spcBef>
                <a:spcPts val="0"/>
              </a:spcBef>
            </a:pPr>
            <a:r>
              <a:rPr lang="en-US" sz="1600" dirty="0">
                <a:solidFill>
                  <a:srgbClr val="00B050"/>
                </a:solidFill>
              </a:rPr>
              <a:t>+3 =</a:t>
            </a:r>
            <a:r>
              <a:rPr lang="en-US" sz="1600" dirty="0"/>
              <a:t> 	</a:t>
            </a:r>
            <a:r>
              <a:rPr lang="en-US" sz="1600" dirty="0">
                <a:solidFill>
                  <a:schemeClr val="tx2"/>
                </a:solidFill>
              </a:rPr>
              <a:t>0011</a:t>
            </a:r>
            <a:r>
              <a:rPr lang="en-US" sz="1600" dirty="0"/>
              <a:t>	</a:t>
            </a:r>
            <a:r>
              <a:rPr lang="en-US" sz="1600" dirty="0">
                <a:solidFill>
                  <a:schemeClr val="accent1"/>
                </a:solidFill>
              </a:rPr>
              <a:t>= 3</a:t>
            </a:r>
          </a:p>
          <a:p>
            <a:pPr>
              <a:spcBef>
                <a:spcPts val="0"/>
              </a:spcBef>
            </a:pPr>
            <a:r>
              <a:rPr lang="en-US" sz="1600" dirty="0">
                <a:solidFill>
                  <a:srgbClr val="00B050"/>
                </a:solidFill>
              </a:rPr>
              <a:t>+2 =</a:t>
            </a:r>
            <a:r>
              <a:rPr lang="en-US" sz="1600" dirty="0"/>
              <a:t> 	</a:t>
            </a:r>
            <a:r>
              <a:rPr lang="en-US" sz="1600" dirty="0">
                <a:solidFill>
                  <a:schemeClr val="tx2"/>
                </a:solidFill>
              </a:rPr>
              <a:t>0010</a:t>
            </a:r>
            <a:r>
              <a:rPr lang="en-US" sz="1600" dirty="0"/>
              <a:t>	</a:t>
            </a:r>
            <a:r>
              <a:rPr lang="en-US" sz="1600" dirty="0">
                <a:solidFill>
                  <a:schemeClr val="accent1"/>
                </a:solidFill>
              </a:rPr>
              <a:t>= 2</a:t>
            </a:r>
          </a:p>
          <a:p>
            <a:pPr>
              <a:spcBef>
                <a:spcPts val="0"/>
              </a:spcBef>
            </a:pPr>
            <a:r>
              <a:rPr lang="en-US" sz="1600" dirty="0">
                <a:solidFill>
                  <a:srgbClr val="00B050"/>
                </a:solidFill>
              </a:rPr>
              <a:t>+1 =</a:t>
            </a:r>
            <a:r>
              <a:rPr lang="en-US" sz="1600" dirty="0"/>
              <a:t> 	</a:t>
            </a:r>
            <a:r>
              <a:rPr lang="en-US" sz="1600" dirty="0">
                <a:solidFill>
                  <a:schemeClr val="tx2"/>
                </a:solidFill>
              </a:rPr>
              <a:t>0001</a:t>
            </a:r>
            <a:r>
              <a:rPr lang="en-US" sz="1600" dirty="0"/>
              <a:t>	</a:t>
            </a:r>
            <a:r>
              <a:rPr lang="en-US" sz="1600" dirty="0">
                <a:solidFill>
                  <a:schemeClr val="accent1"/>
                </a:solidFill>
              </a:rPr>
              <a:t>= 1</a:t>
            </a:r>
          </a:p>
          <a:p>
            <a:pPr>
              <a:spcBef>
                <a:spcPts val="0"/>
              </a:spcBef>
            </a:pPr>
            <a:r>
              <a:rPr lang="en-US" sz="1600" dirty="0">
                <a:solidFill>
                  <a:srgbClr val="00B050"/>
                </a:solidFill>
              </a:rPr>
              <a:t>  0 =</a:t>
            </a:r>
            <a:r>
              <a:rPr lang="en-US" sz="1600" dirty="0"/>
              <a:t> 	</a:t>
            </a:r>
            <a:r>
              <a:rPr lang="en-US" sz="1600" dirty="0">
                <a:solidFill>
                  <a:schemeClr val="tx2"/>
                </a:solidFill>
              </a:rPr>
              <a:t>0000</a:t>
            </a:r>
            <a:r>
              <a:rPr lang="en-US" sz="1600" dirty="0"/>
              <a:t>	</a:t>
            </a:r>
            <a:r>
              <a:rPr lang="en-US" sz="1600" dirty="0">
                <a:solidFill>
                  <a:schemeClr val="accent1"/>
                </a:solidFill>
              </a:rPr>
              <a:t>= 0</a:t>
            </a:r>
          </a:p>
        </p:txBody>
      </p:sp>
      <p:sp>
        <p:nvSpPr>
          <p:cNvPr id="9" name="Rectangle 8">
            <a:extLst>
              <a:ext uri="{FF2B5EF4-FFF2-40B4-BE49-F238E27FC236}">
                <a16:creationId xmlns:a16="http://schemas.microsoft.com/office/drawing/2014/main" id="{E3CE9CA2-6F14-0442-A828-81C7BEF9F356}"/>
              </a:ext>
            </a:extLst>
          </p:cNvPr>
          <p:cNvSpPr/>
          <p:nvPr/>
        </p:nvSpPr>
        <p:spPr>
          <a:xfrm>
            <a:off x="527101" y="3669323"/>
            <a:ext cx="5468666" cy="288635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42DC9-7379-8042-9912-B7BF9EC0C369}"/>
              </a:ext>
            </a:extLst>
          </p:cNvPr>
          <p:cNvSpPr/>
          <p:nvPr/>
        </p:nvSpPr>
        <p:spPr>
          <a:xfrm>
            <a:off x="823034" y="5421923"/>
            <a:ext cx="48768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258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483D-4704-CA4C-84A5-F584DBB83029}"/>
              </a:ext>
            </a:extLst>
          </p:cNvPr>
          <p:cNvSpPr>
            <a:spLocks noGrp="1"/>
          </p:cNvSpPr>
          <p:nvPr>
            <p:ph type="title"/>
          </p:nvPr>
        </p:nvSpPr>
        <p:spPr/>
        <p:txBody>
          <a:bodyPr/>
          <a:lstStyle/>
          <a:p>
            <a:r>
              <a:rPr lang="en-US" dirty="0"/>
              <a:t>Next Goal</a:t>
            </a:r>
          </a:p>
        </p:txBody>
      </p:sp>
      <p:sp>
        <p:nvSpPr>
          <p:cNvPr id="3" name="Slide Number Placeholder 2">
            <a:extLst>
              <a:ext uri="{FF2B5EF4-FFF2-40B4-BE49-F238E27FC236}">
                <a16:creationId xmlns:a16="http://schemas.microsoft.com/office/drawing/2014/main" id="{BE664B97-596F-DF4C-B300-EE905B3CD414}"/>
              </a:ext>
            </a:extLst>
          </p:cNvPr>
          <p:cNvSpPr>
            <a:spLocks noGrp="1"/>
          </p:cNvSpPr>
          <p:nvPr>
            <p:ph type="sldNum" sz="quarter" idx="10"/>
          </p:nvPr>
        </p:nvSpPr>
        <p:spPr/>
        <p:txBody>
          <a:bodyPr/>
          <a:lstStyle/>
          <a:p>
            <a:pPr>
              <a:defRPr/>
            </a:pPr>
            <a:fld id="{EFE0FDE5-1195-4879-940F-31B1BE8EAA1F}" type="slidenum">
              <a:rPr lang="en-US" smtClean="0"/>
              <a:pPr>
                <a:defRPr/>
              </a:pPr>
              <a:t>59</a:t>
            </a:fld>
            <a:endParaRPr lang="en-US"/>
          </a:p>
        </p:txBody>
      </p:sp>
      <p:sp>
        <p:nvSpPr>
          <p:cNvPr id="4" name="Content Placeholder 3">
            <a:extLst>
              <a:ext uri="{FF2B5EF4-FFF2-40B4-BE49-F238E27FC236}">
                <a16:creationId xmlns:a16="http://schemas.microsoft.com/office/drawing/2014/main" id="{8E467634-AFB8-DA46-B896-77EF9A021CAF}"/>
              </a:ext>
            </a:extLst>
          </p:cNvPr>
          <p:cNvSpPr>
            <a:spLocks noGrp="1"/>
          </p:cNvSpPr>
          <p:nvPr>
            <p:ph idx="1"/>
          </p:nvPr>
        </p:nvSpPr>
        <p:spPr/>
        <p:txBody>
          <a:bodyPr/>
          <a:lstStyle/>
          <a:p>
            <a:pPr marL="0" indent="0">
              <a:buNone/>
            </a:pPr>
            <a:r>
              <a:rPr lang="en-US" dirty="0"/>
              <a:t>In general, how do we detect and handle overflow?</a:t>
            </a:r>
          </a:p>
          <a:p>
            <a:endParaRPr lang="en-US" dirty="0"/>
          </a:p>
        </p:txBody>
      </p:sp>
    </p:spTree>
    <p:extLst>
      <p:ext uri="{BB962C8B-B14F-4D97-AF65-F5344CB8AC3E}">
        <p14:creationId xmlns:p14="http://schemas.microsoft.com/office/powerpoint/2010/main" val="3462014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C798A74-3549-4F4E-8B39-F4360835AAAC}"/>
              </a:ext>
            </a:extLst>
          </p:cNvPr>
          <p:cNvSpPr>
            <a:spLocks noGrp="1"/>
          </p:cNvSpPr>
          <p:nvPr>
            <p:ph idx="1"/>
          </p:nvPr>
        </p:nvSpPr>
        <p:spPr/>
        <p:txBody>
          <a:bodyPr>
            <a:normAutofit/>
          </a:bodyPr>
          <a:lstStyle/>
          <a:p>
            <a:pPr marL="0" indent="0">
              <a:buNone/>
            </a:pPr>
            <a:r>
              <a:rPr lang="en-US" sz="2400" dirty="0"/>
              <a:t>Recall: </a:t>
            </a:r>
            <a:r>
              <a:rPr lang="en-US" sz="2400" dirty="0">
                <a:solidFill>
                  <a:srgbClr val="00B0F0"/>
                </a:solidFill>
              </a:rPr>
              <a:t>Binary</a:t>
            </a:r>
          </a:p>
          <a:p>
            <a:pPr lvl="1"/>
            <a:r>
              <a:rPr lang="en-US" sz="2400" dirty="0"/>
              <a:t>Two symbols (base 2): </a:t>
            </a:r>
            <a:r>
              <a:rPr lang="en-US" sz="2400" dirty="0">
                <a:solidFill>
                  <a:srgbClr val="00B0F0"/>
                </a:solidFill>
              </a:rPr>
              <a:t>true</a:t>
            </a:r>
            <a:r>
              <a:rPr lang="en-US" sz="2400" dirty="0"/>
              <a:t> and </a:t>
            </a:r>
            <a:r>
              <a:rPr lang="en-US" sz="2400" dirty="0">
                <a:solidFill>
                  <a:srgbClr val="00B0F0"/>
                </a:solidFill>
              </a:rPr>
              <a:t>false</a:t>
            </a:r>
            <a:r>
              <a:rPr lang="en-US" sz="2400" dirty="0"/>
              <a:t>; </a:t>
            </a:r>
            <a:r>
              <a:rPr lang="en-US" sz="2400" dirty="0">
                <a:solidFill>
                  <a:srgbClr val="00B0F0"/>
                </a:solidFill>
              </a:rPr>
              <a:t>1</a:t>
            </a:r>
            <a:r>
              <a:rPr lang="en-US" sz="2400" dirty="0"/>
              <a:t> and </a:t>
            </a:r>
            <a:r>
              <a:rPr lang="en-US" sz="2400" dirty="0">
                <a:solidFill>
                  <a:srgbClr val="00B0F0"/>
                </a:solidFill>
              </a:rPr>
              <a:t>0 </a:t>
            </a:r>
          </a:p>
          <a:p>
            <a:pPr lvl="1"/>
            <a:r>
              <a:rPr lang="en-US" sz="2400" dirty="0"/>
              <a:t>Basis of Logic Circuits and all digital computers</a:t>
            </a:r>
          </a:p>
          <a:p>
            <a:endParaRPr lang="en-US" sz="2400" dirty="0"/>
          </a:p>
          <a:p>
            <a:pPr marL="0" indent="0">
              <a:buNone/>
            </a:pPr>
            <a:r>
              <a:rPr lang="en-US" sz="2400" dirty="0"/>
              <a:t>So, how do we represent numbers in</a:t>
            </a:r>
            <a:r>
              <a:rPr lang="en-US" sz="2400" i="1" dirty="0"/>
              <a:t> </a:t>
            </a:r>
            <a:r>
              <a:rPr lang="en-US" sz="2400" i="1" dirty="0">
                <a:solidFill>
                  <a:srgbClr val="00B0F0"/>
                </a:solidFill>
              </a:rPr>
              <a:t>Binary</a:t>
            </a:r>
            <a:r>
              <a:rPr lang="en-US" sz="2400" dirty="0">
                <a:solidFill>
                  <a:schemeClr val="accent1"/>
                </a:solidFill>
              </a:rPr>
              <a:t> </a:t>
            </a:r>
            <a:r>
              <a:rPr lang="en-US" sz="2400" dirty="0"/>
              <a:t>(base 2)?</a:t>
            </a:r>
          </a:p>
          <a:p>
            <a:pPr lvl="1"/>
            <a:r>
              <a:rPr lang="en-US" sz="2400" dirty="0"/>
              <a:t>We can represent numbers in </a:t>
            </a:r>
            <a:r>
              <a:rPr lang="en-US" sz="2400" dirty="0">
                <a:solidFill>
                  <a:srgbClr val="00B0F0"/>
                </a:solidFill>
              </a:rPr>
              <a:t>Decimal</a:t>
            </a:r>
            <a:r>
              <a:rPr lang="en-US" sz="2400" dirty="0"/>
              <a:t> (base 10).</a:t>
            </a:r>
          </a:p>
          <a:p>
            <a:pPr lvl="2"/>
            <a:r>
              <a:rPr lang="en-US" dirty="0"/>
              <a:t>E.g. </a:t>
            </a:r>
            <a:r>
              <a:rPr lang="en-US" u="sng" dirty="0"/>
              <a:t>6</a:t>
            </a:r>
            <a:r>
              <a:rPr lang="en-US" dirty="0"/>
              <a:t> </a:t>
            </a:r>
            <a:r>
              <a:rPr lang="en-US" u="sng" dirty="0"/>
              <a:t>3</a:t>
            </a:r>
            <a:r>
              <a:rPr lang="en-US" dirty="0"/>
              <a:t> </a:t>
            </a:r>
            <a:r>
              <a:rPr lang="en-US" u="sng" dirty="0"/>
              <a:t>7</a:t>
            </a:r>
          </a:p>
          <a:p>
            <a:pPr marL="469900" lvl="2" indent="0">
              <a:buNone/>
            </a:pPr>
            <a:endParaRPr lang="en-US" dirty="0"/>
          </a:p>
          <a:p>
            <a:pPr lvl="1"/>
            <a:r>
              <a:rPr lang="en-US" sz="2400" dirty="0"/>
              <a:t>Can just as easily use other bases</a:t>
            </a:r>
          </a:p>
          <a:p>
            <a:pPr lvl="2"/>
            <a:r>
              <a:rPr lang="en-US" dirty="0"/>
              <a:t>Base 2 — </a:t>
            </a:r>
            <a:r>
              <a:rPr lang="en-US" dirty="0">
                <a:solidFill>
                  <a:schemeClr val="accent2">
                    <a:lumMod val="60000"/>
                    <a:lumOff val="40000"/>
                  </a:schemeClr>
                </a:solidFill>
              </a:rPr>
              <a:t>Binary</a:t>
            </a:r>
            <a:r>
              <a:rPr lang="en-US" dirty="0">
                <a:solidFill>
                  <a:schemeClr val="accent1"/>
                </a:solidFill>
              </a:rPr>
              <a:t>  </a:t>
            </a:r>
          </a:p>
          <a:p>
            <a:pPr lvl="2"/>
            <a:r>
              <a:rPr lang="en-US" dirty="0"/>
              <a:t>Base 8 — </a:t>
            </a:r>
            <a:r>
              <a:rPr lang="en-US" dirty="0">
                <a:solidFill>
                  <a:schemeClr val="accent3">
                    <a:lumMod val="60000"/>
                    <a:lumOff val="40000"/>
                  </a:schemeClr>
                </a:solidFill>
              </a:rPr>
              <a:t>Octal</a:t>
            </a:r>
          </a:p>
          <a:p>
            <a:pPr lvl="2"/>
            <a:r>
              <a:rPr lang="en-US" dirty="0"/>
              <a:t>Base 16 — </a:t>
            </a:r>
            <a:r>
              <a:rPr lang="en-US" dirty="0">
                <a:solidFill>
                  <a:schemeClr val="accent4">
                    <a:lumMod val="60000"/>
                    <a:lumOff val="40000"/>
                  </a:schemeClr>
                </a:solidFill>
              </a:rPr>
              <a:t>Hexadecimal</a:t>
            </a:r>
          </a:p>
        </p:txBody>
      </p:sp>
      <p:sp>
        <p:nvSpPr>
          <p:cNvPr id="5" name="Title 1">
            <a:extLst>
              <a:ext uri="{FF2B5EF4-FFF2-40B4-BE49-F238E27FC236}">
                <a16:creationId xmlns:a16="http://schemas.microsoft.com/office/drawing/2014/main" id="{D90435AC-1A80-8D47-AD5A-24FFC1F7079E}"/>
              </a:ext>
            </a:extLst>
          </p:cNvPr>
          <p:cNvSpPr>
            <a:spLocks noGrp="1"/>
          </p:cNvSpPr>
          <p:nvPr>
            <p:ph type="title"/>
          </p:nvPr>
        </p:nvSpPr>
        <p:spPr/>
        <p:txBody>
          <a:bodyPr>
            <a:normAutofit/>
          </a:bodyPr>
          <a:lstStyle/>
          <a:p>
            <a:r>
              <a:rPr lang="en-US" dirty="0"/>
              <a:t>Number Representations</a:t>
            </a:r>
          </a:p>
        </p:txBody>
      </p:sp>
      <p:sp>
        <p:nvSpPr>
          <p:cNvPr id="3" name="Slide Number Placeholder 2">
            <a:extLst>
              <a:ext uri="{FF2B5EF4-FFF2-40B4-BE49-F238E27FC236}">
                <a16:creationId xmlns:a16="http://schemas.microsoft.com/office/drawing/2014/main" id="{544F6B08-C3B3-A941-93A8-513001AE0B1A}"/>
              </a:ext>
            </a:extLst>
          </p:cNvPr>
          <p:cNvSpPr>
            <a:spLocks noGrp="1"/>
          </p:cNvSpPr>
          <p:nvPr>
            <p:ph type="sldNum" sz="quarter" idx="10"/>
          </p:nvPr>
        </p:nvSpPr>
        <p:spPr/>
        <p:txBody>
          <a:bodyPr/>
          <a:lstStyle/>
          <a:p>
            <a:pPr>
              <a:defRPr/>
            </a:pPr>
            <a:fld id="{EFE0FDE5-1195-4879-940F-31B1BE8EAA1F}" type="slidenum">
              <a:rPr lang="en-US" smtClean="0"/>
              <a:pPr>
                <a:defRPr/>
              </a:pPr>
              <a:t>6</a:t>
            </a:fld>
            <a:endParaRPr lang="en-US"/>
          </a:p>
        </p:txBody>
      </p:sp>
      <p:sp>
        <p:nvSpPr>
          <p:cNvPr id="14" name="Text Box 6">
            <a:extLst>
              <a:ext uri="{FF2B5EF4-FFF2-40B4-BE49-F238E27FC236}">
                <a16:creationId xmlns:a16="http://schemas.microsoft.com/office/drawing/2014/main" id="{3AAB77F9-5179-2C4F-87EC-C79F8517C831}"/>
              </a:ext>
            </a:extLst>
          </p:cNvPr>
          <p:cNvSpPr txBox="1">
            <a:spLocks noChangeArrowheads="1"/>
          </p:cNvSpPr>
          <p:nvPr>
            <p:custDataLst>
              <p:tags r:id="rId1"/>
            </p:custDataLst>
          </p:nvPr>
        </p:nvSpPr>
        <p:spPr bwMode="auto">
          <a:xfrm>
            <a:off x="1023257" y="3626816"/>
            <a:ext cx="1796143" cy="234808"/>
          </a:xfrm>
          <a:prstGeom prst="rect">
            <a:avLst/>
          </a:prstGeom>
          <a:noFill/>
          <a:ln w="9525">
            <a:noFill/>
            <a:round/>
            <a:headEnd/>
            <a:tailEnd/>
          </a:ln>
          <a:effectLst/>
        </p:spPr>
        <p:txBody>
          <a:bodyPr wrap="square" lIns="0" tIns="0" rIns="0" bIns="0">
            <a:spAutoFit/>
          </a:bodyPr>
          <a:lstStyle/>
          <a:p>
            <a:pPr algn="ctr" eaLnBrk="1" hangingPunct="1">
              <a:lnSpc>
                <a:spcPct val="116000"/>
              </a:lnSpc>
              <a:tabLst>
                <a:tab pos="723900" algn="l"/>
                <a:tab pos="1447800" algn="l"/>
                <a:tab pos="2171700" algn="l"/>
              </a:tabLst>
            </a:pPr>
            <a:r>
              <a:rPr lang="en-US" sz="1400" dirty="0">
                <a:solidFill>
                  <a:schemeClr val="tx2"/>
                </a:solidFill>
                <a:latin typeface="Calibri" pitchFamily="34" charset="0"/>
              </a:rPr>
              <a:t>10</a:t>
            </a:r>
            <a:r>
              <a:rPr lang="en-US" sz="1400" baseline="30000" dirty="0">
                <a:solidFill>
                  <a:schemeClr val="tx2"/>
                </a:solidFill>
                <a:latin typeface="Calibri" pitchFamily="34" charset="0"/>
              </a:rPr>
              <a:t>2  </a:t>
            </a:r>
            <a:r>
              <a:rPr lang="en-US" sz="1400" dirty="0">
                <a:solidFill>
                  <a:schemeClr val="tx2"/>
                </a:solidFill>
                <a:latin typeface="Calibri" pitchFamily="34" charset="0"/>
              </a:rPr>
              <a:t>10</a:t>
            </a:r>
            <a:r>
              <a:rPr lang="en-US" sz="1400" baseline="30000" dirty="0">
                <a:solidFill>
                  <a:schemeClr val="tx2"/>
                </a:solidFill>
                <a:latin typeface="Calibri" pitchFamily="34" charset="0"/>
              </a:rPr>
              <a:t>1</a:t>
            </a:r>
            <a:r>
              <a:rPr lang="en-US" sz="1400" dirty="0">
                <a:solidFill>
                  <a:schemeClr val="tx2"/>
                </a:solidFill>
                <a:latin typeface="Calibri" pitchFamily="34" charset="0"/>
              </a:rPr>
              <a:t> 10</a:t>
            </a:r>
            <a:r>
              <a:rPr lang="en-US" sz="1400" baseline="30000" dirty="0">
                <a:solidFill>
                  <a:schemeClr val="tx2"/>
                </a:solidFill>
                <a:latin typeface="Calibri" pitchFamily="34" charset="0"/>
              </a:rPr>
              <a:t>0</a:t>
            </a:r>
          </a:p>
        </p:txBody>
      </p:sp>
      <p:sp>
        <p:nvSpPr>
          <p:cNvPr id="15" name="TextBox 14">
            <a:extLst>
              <a:ext uri="{FF2B5EF4-FFF2-40B4-BE49-F238E27FC236}">
                <a16:creationId xmlns:a16="http://schemas.microsoft.com/office/drawing/2014/main" id="{EBB3CBE2-86B8-2440-8B90-72A8FB8E0DBB}"/>
              </a:ext>
            </a:extLst>
          </p:cNvPr>
          <p:cNvSpPr txBox="1"/>
          <p:nvPr/>
        </p:nvSpPr>
        <p:spPr>
          <a:xfrm>
            <a:off x="2819400" y="3363744"/>
            <a:ext cx="3262432" cy="400110"/>
          </a:xfrm>
          <a:prstGeom prst="rect">
            <a:avLst/>
          </a:prstGeom>
          <a:noFill/>
        </p:spPr>
        <p:txBody>
          <a:bodyPr wrap="none" rtlCol="0">
            <a:spAutoFit/>
          </a:bodyPr>
          <a:lstStyle/>
          <a:p>
            <a:r>
              <a:rPr lang="en-US" sz="2000" dirty="0">
                <a:solidFill>
                  <a:srgbClr val="FF0000"/>
                </a:solidFill>
                <a:latin typeface="Source Sans Pro"/>
                <a:ea typeface="+mn-ea"/>
              </a:rPr>
              <a:t>6∙10</a:t>
            </a:r>
            <a:r>
              <a:rPr lang="en-US" sz="2000" baseline="30000" dirty="0">
                <a:solidFill>
                  <a:srgbClr val="FF0000"/>
                </a:solidFill>
                <a:latin typeface="Source Sans Pro"/>
                <a:ea typeface="+mn-ea"/>
              </a:rPr>
              <a:t>2</a:t>
            </a:r>
            <a:r>
              <a:rPr lang="en-US" sz="2000" dirty="0">
                <a:solidFill>
                  <a:srgbClr val="FF0000"/>
                </a:solidFill>
                <a:latin typeface="Source Sans Pro"/>
                <a:ea typeface="+mn-ea"/>
              </a:rPr>
              <a:t> + 3∙10</a:t>
            </a:r>
            <a:r>
              <a:rPr lang="en-US" sz="2000" baseline="30000" dirty="0">
                <a:solidFill>
                  <a:srgbClr val="FF0000"/>
                </a:solidFill>
                <a:latin typeface="Source Sans Pro"/>
                <a:ea typeface="+mn-ea"/>
              </a:rPr>
              <a:t>1</a:t>
            </a:r>
            <a:r>
              <a:rPr lang="en-US" sz="2000" dirty="0">
                <a:solidFill>
                  <a:srgbClr val="FF0000"/>
                </a:solidFill>
                <a:latin typeface="Source Sans Pro"/>
                <a:ea typeface="+mn-ea"/>
              </a:rPr>
              <a:t> + 7∙10</a:t>
            </a:r>
            <a:r>
              <a:rPr lang="en-US" sz="2000" baseline="30000" dirty="0">
                <a:solidFill>
                  <a:srgbClr val="FF0000"/>
                </a:solidFill>
                <a:latin typeface="Source Sans Pro"/>
                <a:ea typeface="+mn-ea"/>
              </a:rPr>
              <a:t>0</a:t>
            </a:r>
            <a:r>
              <a:rPr lang="en-US" sz="2000" dirty="0">
                <a:solidFill>
                  <a:srgbClr val="FF0000"/>
                </a:solidFill>
                <a:latin typeface="Source Sans Pro"/>
                <a:ea typeface="+mn-ea"/>
              </a:rPr>
              <a:t> = </a:t>
            </a:r>
            <a:r>
              <a:rPr lang="en-US" sz="2000" b="1" dirty="0">
                <a:solidFill>
                  <a:srgbClr val="FF0000"/>
                </a:solidFill>
                <a:latin typeface="Source Sans Pro"/>
                <a:ea typeface="+mn-ea"/>
              </a:rPr>
              <a:t>637</a:t>
            </a:r>
          </a:p>
        </p:txBody>
      </p:sp>
      <p:sp>
        <p:nvSpPr>
          <p:cNvPr id="16" name="TextBox 15">
            <a:extLst>
              <a:ext uri="{FF2B5EF4-FFF2-40B4-BE49-F238E27FC236}">
                <a16:creationId xmlns:a16="http://schemas.microsoft.com/office/drawing/2014/main" id="{29F0C3EE-D507-B046-AAB7-65F8296DF9D4}"/>
              </a:ext>
            </a:extLst>
          </p:cNvPr>
          <p:cNvSpPr txBox="1"/>
          <p:nvPr/>
        </p:nvSpPr>
        <p:spPr>
          <a:xfrm>
            <a:off x="3439136" y="4550221"/>
            <a:ext cx="5046574" cy="400110"/>
          </a:xfrm>
          <a:prstGeom prst="rect">
            <a:avLst/>
          </a:prstGeom>
          <a:noFill/>
        </p:spPr>
        <p:txBody>
          <a:bodyPr wrap="none" rtlCol="0">
            <a:spAutoFit/>
          </a:bodyPr>
          <a:lstStyle/>
          <a:p>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9</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6</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5</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4</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3</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2</a:t>
            </a:r>
            <a:r>
              <a:rPr lang="en-US" sz="2000" dirty="0">
                <a:solidFill>
                  <a:schemeClr val="accent2">
                    <a:lumMod val="60000"/>
                    <a:lumOff val="40000"/>
                  </a:schemeClr>
                </a:solidFill>
                <a:latin typeface="Source Sans Pro"/>
                <a:ea typeface="+mn-ea"/>
              </a:rPr>
              <a:t>+1∙2</a:t>
            </a:r>
            <a:r>
              <a:rPr lang="en-US" sz="2000" baseline="30000" dirty="0">
                <a:solidFill>
                  <a:schemeClr val="accent2">
                    <a:lumMod val="60000"/>
                    <a:lumOff val="40000"/>
                  </a:schemeClr>
                </a:solidFill>
                <a:latin typeface="Source Sans Pro"/>
                <a:ea typeface="+mn-ea"/>
              </a:rPr>
              <a:t>0</a:t>
            </a:r>
            <a:r>
              <a:rPr lang="en-US" sz="2000" dirty="0">
                <a:solidFill>
                  <a:schemeClr val="accent2">
                    <a:lumMod val="60000"/>
                    <a:lumOff val="40000"/>
                  </a:schemeClr>
                </a:solidFill>
                <a:latin typeface="Source Sans Pro"/>
                <a:ea typeface="+mn-ea"/>
              </a:rPr>
              <a:t> = </a:t>
            </a:r>
            <a:r>
              <a:rPr lang="en-US" sz="2000" b="1" dirty="0">
                <a:solidFill>
                  <a:schemeClr val="accent2">
                    <a:lumMod val="60000"/>
                    <a:lumOff val="40000"/>
                  </a:schemeClr>
                </a:solidFill>
                <a:latin typeface="Source Sans Pro"/>
                <a:ea typeface="+mn-ea"/>
              </a:rPr>
              <a:t>637</a:t>
            </a:r>
          </a:p>
        </p:txBody>
      </p:sp>
      <p:sp>
        <p:nvSpPr>
          <p:cNvPr id="17" name="TextBox 16">
            <a:extLst>
              <a:ext uri="{FF2B5EF4-FFF2-40B4-BE49-F238E27FC236}">
                <a16:creationId xmlns:a16="http://schemas.microsoft.com/office/drawing/2014/main" id="{E991D825-93E6-B044-AA44-3F7AB12EE1C5}"/>
              </a:ext>
            </a:extLst>
          </p:cNvPr>
          <p:cNvSpPr txBox="1"/>
          <p:nvPr/>
        </p:nvSpPr>
        <p:spPr>
          <a:xfrm>
            <a:off x="4719456" y="4936776"/>
            <a:ext cx="3645550" cy="400110"/>
          </a:xfrm>
          <a:prstGeom prst="rect">
            <a:avLst/>
          </a:prstGeom>
          <a:noFill/>
        </p:spPr>
        <p:txBody>
          <a:bodyPr wrap="none" rtlCol="0">
            <a:spAutoFit/>
          </a:bodyPr>
          <a:lstStyle/>
          <a:p>
            <a:r>
              <a:rPr lang="en-US" sz="2000" dirty="0">
                <a:solidFill>
                  <a:schemeClr val="accent3">
                    <a:lumMod val="60000"/>
                    <a:lumOff val="40000"/>
                  </a:schemeClr>
                </a:solidFill>
                <a:latin typeface="Source Sans Pro"/>
                <a:ea typeface="+mn-ea"/>
              </a:rPr>
              <a:t>1∙8</a:t>
            </a:r>
            <a:r>
              <a:rPr lang="en-US" sz="2000" baseline="30000" dirty="0">
                <a:solidFill>
                  <a:schemeClr val="accent3">
                    <a:lumMod val="60000"/>
                    <a:lumOff val="40000"/>
                  </a:schemeClr>
                </a:solidFill>
                <a:latin typeface="Source Sans Pro"/>
                <a:ea typeface="+mn-ea"/>
              </a:rPr>
              <a:t>3</a:t>
            </a:r>
            <a:r>
              <a:rPr lang="en-US" sz="2000" dirty="0">
                <a:solidFill>
                  <a:schemeClr val="accent3">
                    <a:lumMod val="60000"/>
                    <a:lumOff val="40000"/>
                  </a:schemeClr>
                </a:solidFill>
                <a:latin typeface="Source Sans Pro"/>
                <a:ea typeface="+mn-ea"/>
              </a:rPr>
              <a:t> + 1∙8</a:t>
            </a:r>
            <a:r>
              <a:rPr lang="en-US" sz="2000" baseline="30000" dirty="0">
                <a:solidFill>
                  <a:schemeClr val="accent3">
                    <a:lumMod val="60000"/>
                    <a:lumOff val="40000"/>
                  </a:schemeClr>
                </a:solidFill>
                <a:latin typeface="Source Sans Pro"/>
                <a:ea typeface="+mn-ea"/>
              </a:rPr>
              <a:t>2</a:t>
            </a:r>
            <a:r>
              <a:rPr lang="en-US" sz="2000" dirty="0">
                <a:solidFill>
                  <a:schemeClr val="accent3">
                    <a:lumMod val="60000"/>
                    <a:lumOff val="40000"/>
                  </a:schemeClr>
                </a:solidFill>
                <a:latin typeface="Source Sans Pro"/>
                <a:ea typeface="+mn-ea"/>
              </a:rPr>
              <a:t> + 7∙8</a:t>
            </a:r>
            <a:r>
              <a:rPr lang="en-US" sz="2000" baseline="30000" dirty="0">
                <a:solidFill>
                  <a:schemeClr val="accent3">
                    <a:lumMod val="60000"/>
                    <a:lumOff val="40000"/>
                  </a:schemeClr>
                </a:solidFill>
                <a:latin typeface="Source Sans Pro"/>
                <a:ea typeface="+mn-ea"/>
              </a:rPr>
              <a:t>1</a:t>
            </a:r>
            <a:r>
              <a:rPr lang="en-US" sz="2000" dirty="0">
                <a:solidFill>
                  <a:schemeClr val="accent3">
                    <a:lumMod val="60000"/>
                    <a:lumOff val="40000"/>
                  </a:schemeClr>
                </a:solidFill>
                <a:latin typeface="Source Sans Pro"/>
                <a:ea typeface="+mn-ea"/>
              </a:rPr>
              <a:t> + 5∙8</a:t>
            </a:r>
            <a:r>
              <a:rPr lang="en-US" sz="2000" baseline="30000" dirty="0">
                <a:solidFill>
                  <a:schemeClr val="accent3">
                    <a:lumMod val="60000"/>
                    <a:lumOff val="40000"/>
                  </a:schemeClr>
                </a:solidFill>
                <a:latin typeface="Source Sans Pro"/>
                <a:ea typeface="+mn-ea"/>
              </a:rPr>
              <a:t>0</a:t>
            </a:r>
            <a:r>
              <a:rPr lang="en-US" sz="2000" dirty="0">
                <a:solidFill>
                  <a:schemeClr val="accent3">
                    <a:lumMod val="60000"/>
                    <a:lumOff val="40000"/>
                  </a:schemeClr>
                </a:solidFill>
                <a:latin typeface="Source Sans Pro"/>
                <a:ea typeface="+mn-ea"/>
              </a:rPr>
              <a:t>  = </a:t>
            </a:r>
            <a:r>
              <a:rPr lang="en-US" sz="2000" b="1" dirty="0">
                <a:solidFill>
                  <a:schemeClr val="accent3">
                    <a:lumMod val="60000"/>
                    <a:lumOff val="40000"/>
                  </a:schemeClr>
                </a:solidFill>
                <a:latin typeface="Source Sans Pro"/>
                <a:ea typeface="+mn-ea"/>
              </a:rPr>
              <a:t>637</a:t>
            </a:r>
          </a:p>
        </p:txBody>
      </p:sp>
      <p:sp>
        <p:nvSpPr>
          <p:cNvPr id="18" name="TextBox 17">
            <a:extLst>
              <a:ext uri="{FF2B5EF4-FFF2-40B4-BE49-F238E27FC236}">
                <a16:creationId xmlns:a16="http://schemas.microsoft.com/office/drawing/2014/main" id="{9A83EA3F-5D1B-6D4F-9157-46B090F9E089}"/>
              </a:ext>
            </a:extLst>
          </p:cNvPr>
          <p:cNvSpPr txBox="1"/>
          <p:nvPr/>
        </p:nvSpPr>
        <p:spPr>
          <a:xfrm>
            <a:off x="5102573" y="5336886"/>
            <a:ext cx="3262432" cy="400110"/>
          </a:xfrm>
          <a:prstGeom prst="rect">
            <a:avLst/>
          </a:prstGeom>
          <a:noFill/>
        </p:spPr>
        <p:txBody>
          <a:bodyPr wrap="none" rtlCol="0">
            <a:spAutoFit/>
          </a:bodyPr>
          <a:lstStyle/>
          <a:p>
            <a:r>
              <a:rPr lang="en-US" sz="2000" dirty="0">
                <a:solidFill>
                  <a:schemeClr val="accent4">
                    <a:lumMod val="60000"/>
                    <a:lumOff val="40000"/>
                  </a:schemeClr>
                </a:solidFill>
                <a:latin typeface="Source Sans Pro"/>
                <a:ea typeface="+mn-ea"/>
              </a:rPr>
              <a:t>2∙16</a:t>
            </a:r>
            <a:r>
              <a:rPr lang="en-US" sz="2000" baseline="30000" dirty="0">
                <a:solidFill>
                  <a:schemeClr val="accent4">
                    <a:lumMod val="60000"/>
                    <a:lumOff val="40000"/>
                  </a:schemeClr>
                </a:solidFill>
                <a:latin typeface="Source Sans Pro"/>
                <a:ea typeface="+mn-ea"/>
              </a:rPr>
              <a:t>2</a:t>
            </a:r>
            <a:r>
              <a:rPr lang="en-US" sz="2000" dirty="0">
                <a:solidFill>
                  <a:schemeClr val="accent4">
                    <a:lumMod val="60000"/>
                    <a:lumOff val="40000"/>
                  </a:schemeClr>
                </a:solidFill>
                <a:latin typeface="Source Sans Pro"/>
                <a:ea typeface="+mn-ea"/>
              </a:rPr>
              <a:t> + 7∙16</a:t>
            </a:r>
            <a:r>
              <a:rPr lang="en-US" sz="2000" baseline="30000" dirty="0">
                <a:solidFill>
                  <a:schemeClr val="accent4">
                    <a:lumMod val="60000"/>
                    <a:lumOff val="40000"/>
                  </a:schemeClr>
                </a:solidFill>
                <a:latin typeface="Source Sans Pro"/>
                <a:ea typeface="+mn-ea"/>
              </a:rPr>
              <a:t>1</a:t>
            </a:r>
            <a:r>
              <a:rPr lang="en-US" sz="2000" dirty="0">
                <a:solidFill>
                  <a:schemeClr val="accent4">
                    <a:lumMod val="60000"/>
                    <a:lumOff val="40000"/>
                  </a:schemeClr>
                </a:solidFill>
                <a:latin typeface="Source Sans Pro"/>
                <a:ea typeface="+mn-ea"/>
              </a:rPr>
              <a:t> + </a:t>
            </a:r>
            <a:r>
              <a:rPr lang="en-US" sz="2000" dirty="0">
                <a:solidFill>
                  <a:schemeClr val="accent4">
                    <a:lumMod val="60000"/>
                    <a:lumOff val="40000"/>
                  </a:schemeClr>
                </a:solidFill>
                <a:latin typeface="Source Sans Pro"/>
                <a:ea typeface="+mn-ea"/>
              </a:rPr>
              <a:t>d</a:t>
            </a:r>
            <a:r>
              <a:rPr lang="en-US" sz="2000" dirty="0" smtClean="0">
                <a:solidFill>
                  <a:schemeClr val="accent4">
                    <a:lumMod val="60000"/>
                    <a:lumOff val="40000"/>
                  </a:schemeClr>
                </a:solidFill>
                <a:latin typeface="Source Sans Pro"/>
                <a:ea typeface="+mn-ea"/>
              </a:rPr>
              <a:t>∙</a:t>
            </a:r>
            <a:r>
              <a:rPr lang="en-US" sz="2000" dirty="0">
                <a:solidFill>
                  <a:schemeClr val="accent4">
                    <a:lumMod val="60000"/>
                    <a:lumOff val="40000"/>
                  </a:schemeClr>
                </a:solidFill>
                <a:latin typeface="Source Sans Pro"/>
                <a:ea typeface="+mn-ea"/>
              </a:rPr>
              <a:t>16</a:t>
            </a:r>
            <a:r>
              <a:rPr lang="en-US" sz="2000" baseline="30000" dirty="0">
                <a:solidFill>
                  <a:schemeClr val="accent4">
                    <a:lumMod val="60000"/>
                    <a:lumOff val="40000"/>
                  </a:schemeClr>
                </a:solidFill>
                <a:latin typeface="Source Sans Pro"/>
                <a:ea typeface="+mn-ea"/>
              </a:rPr>
              <a:t>0</a:t>
            </a:r>
            <a:r>
              <a:rPr lang="en-US" sz="2000" dirty="0">
                <a:solidFill>
                  <a:schemeClr val="accent4">
                    <a:lumMod val="60000"/>
                    <a:lumOff val="40000"/>
                  </a:schemeClr>
                </a:solidFill>
                <a:latin typeface="Source Sans Pro"/>
                <a:ea typeface="+mn-ea"/>
              </a:rPr>
              <a:t> = </a:t>
            </a:r>
            <a:r>
              <a:rPr lang="en-US" sz="2000" b="1" dirty="0">
                <a:solidFill>
                  <a:schemeClr val="accent4">
                    <a:lumMod val="60000"/>
                    <a:lumOff val="40000"/>
                  </a:schemeClr>
                </a:solidFill>
                <a:latin typeface="Source Sans Pro"/>
                <a:ea typeface="+mn-ea"/>
              </a:rPr>
              <a:t>637</a:t>
            </a:r>
          </a:p>
        </p:txBody>
      </p:sp>
      <p:sp>
        <p:nvSpPr>
          <p:cNvPr id="10" name="TextBox 9">
            <a:extLst>
              <a:ext uri="{FF2B5EF4-FFF2-40B4-BE49-F238E27FC236}">
                <a16:creationId xmlns:a16="http://schemas.microsoft.com/office/drawing/2014/main" id="{9A83EA3F-5D1B-6D4F-9157-46B090F9E089}"/>
              </a:ext>
            </a:extLst>
          </p:cNvPr>
          <p:cNvSpPr txBox="1"/>
          <p:nvPr/>
        </p:nvSpPr>
        <p:spPr>
          <a:xfrm>
            <a:off x="4959906" y="5737871"/>
            <a:ext cx="3405099" cy="400110"/>
          </a:xfrm>
          <a:prstGeom prst="rect">
            <a:avLst/>
          </a:prstGeom>
          <a:noFill/>
        </p:spPr>
        <p:txBody>
          <a:bodyPr wrap="none" rtlCol="0">
            <a:spAutoFit/>
          </a:bodyPr>
          <a:lstStyle/>
          <a:p>
            <a:r>
              <a:rPr lang="en-US" sz="2000" dirty="0">
                <a:solidFill>
                  <a:schemeClr val="accent4">
                    <a:lumMod val="60000"/>
                    <a:lumOff val="40000"/>
                  </a:schemeClr>
                </a:solidFill>
                <a:latin typeface="Source Sans Pro"/>
                <a:ea typeface="+mn-ea"/>
              </a:rPr>
              <a:t>2∙16</a:t>
            </a:r>
            <a:r>
              <a:rPr lang="en-US" sz="2000" baseline="30000" dirty="0">
                <a:solidFill>
                  <a:schemeClr val="accent4">
                    <a:lumMod val="60000"/>
                    <a:lumOff val="40000"/>
                  </a:schemeClr>
                </a:solidFill>
                <a:latin typeface="Source Sans Pro"/>
                <a:ea typeface="+mn-ea"/>
              </a:rPr>
              <a:t>2</a:t>
            </a:r>
            <a:r>
              <a:rPr lang="en-US" sz="2000" dirty="0">
                <a:solidFill>
                  <a:schemeClr val="accent4">
                    <a:lumMod val="60000"/>
                    <a:lumOff val="40000"/>
                  </a:schemeClr>
                </a:solidFill>
                <a:latin typeface="Source Sans Pro"/>
                <a:ea typeface="+mn-ea"/>
              </a:rPr>
              <a:t> + 7∙16</a:t>
            </a:r>
            <a:r>
              <a:rPr lang="en-US" sz="2000" baseline="30000" dirty="0">
                <a:solidFill>
                  <a:schemeClr val="accent4">
                    <a:lumMod val="60000"/>
                    <a:lumOff val="40000"/>
                  </a:schemeClr>
                </a:solidFill>
                <a:latin typeface="Source Sans Pro"/>
                <a:ea typeface="+mn-ea"/>
              </a:rPr>
              <a:t>1</a:t>
            </a:r>
            <a:r>
              <a:rPr lang="en-US" sz="2000" dirty="0">
                <a:solidFill>
                  <a:schemeClr val="accent4">
                    <a:lumMod val="60000"/>
                    <a:lumOff val="40000"/>
                  </a:schemeClr>
                </a:solidFill>
                <a:latin typeface="Source Sans Pro"/>
                <a:ea typeface="+mn-ea"/>
              </a:rPr>
              <a:t> + 13∙16</a:t>
            </a:r>
            <a:r>
              <a:rPr lang="en-US" sz="2000" baseline="30000" dirty="0">
                <a:solidFill>
                  <a:schemeClr val="accent4">
                    <a:lumMod val="60000"/>
                    <a:lumOff val="40000"/>
                  </a:schemeClr>
                </a:solidFill>
                <a:latin typeface="Source Sans Pro"/>
                <a:ea typeface="+mn-ea"/>
              </a:rPr>
              <a:t>0</a:t>
            </a:r>
            <a:r>
              <a:rPr lang="en-US" sz="2000" dirty="0">
                <a:solidFill>
                  <a:schemeClr val="accent4">
                    <a:lumMod val="60000"/>
                    <a:lumOff val="40000"/>
                  </a:schemeClr>
                </a:solidFill>
                <a:latin typeface="Source Sans Pro"/>
                <a:ea typeface="+mn-ea"/>
              </a:rPr>
              <a:t> = </a:t>
            </a:r>
            <a:r>
              <a:rPr lang="en-US" sz="2000" b="1" dirty="0">
                <a:solidFill>
                  <a:schemeClr val="accent4">
                    <a:lumMod val="60000"/>
                    <a:lumOff val="40000"/>
                  </a:schemeClr>
                </a:solidFill>
                <a:latin typeface="Source Sans Pro"/>
                <a:ea typeface="+mn-ea"/>
              </a:rPr>
              <a:t>637</a:t>
            </a:r>
          </a:p>
        </p:txBody>
      </p:sp>
      <p:sp>
        <p:nvSpPr>
          <p:cNvPr id="11" name="Oval 10"/>
          <p:cNvSpPr/>
          <p:nvPr/>
        </p:nvSpPr>
        <p:spPr>
          <a:xfrm>
            <a:off x="6860969" y="5351968"/>
            <a:ext cx="267487" cy="385465"/>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23810" y="5723441"/>
            <a:ext cx="404646" cy="41454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6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0" grpId="0"/>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B093FD-9180-D94F-A45C-133B19AF129B}"/>
              </a:ext>
            </a:extLst>
          </p:cNvPr>
          <p:cNvSpPr>
            <a:spLocks noGrp="1"/>
          </p:cNvSpPr>
          <p:nvPr>
            <p:ph idx="1"/>
          </p:nvPr>
        </p:nvSpPr>
        <p:spPr/>
        <p:txBody>
          <a:bodyPr/>
          <a:lstStyle/>
          <a:p>
            <a:pPr marL="0" indent="0">
              <a:lnSpc>
                <a:spcPct val="92000"/>
              </a:lnSpc>
              <a:buNone/>
            </a:pPr>
            <a:r>
              <a:rPr lang="en-US" dirty="0"/>
              <a:t>When can </a:t>
            </a:r>
            <a:r>
              <a:rPr lang="en-US" dirty="0">
                <a:solidFill>
                  <a:schemeClr val="accent5">
                    <a:lumMod val="60000"/>
                    <a:lumOff val="40000"/>
                  </a:schemeClr>
                </a:solidFill>
              </a:rPr>
              <a:t>overflow</a:t>
            </a:r>
            <a:r>
              <a:rPr lang="en-US" dirty="0"/>
              <a:t> occur?</a:t>
            </a:r>
          </a:p>
          <a:p>
            <a:pPr lvl="1">
              <a:lnSpc>
                <a:spcPct val="92000"/>
              </a:lnSpc>
            </a:pPr>
            <a:r>
              <a:rPr lang="en-US" dirty="0"/>
              <a:t>adding a negative and a positive?</a:t>
            </a:r>
          </a:p>
          <a:p>
            <a:pPr lvl="2">
              <a:lnSpc>
                <a:spcPct val="92000"/>
              </a:lnSpc>
            </a:pPr>
            <a:r>
              <a:rPr lang="en-US" dirty="0">
                <a:solidFill>
                  <a:schemeClr val="bg1"/>
                </a:solidFill>
              </a:rPr>
              <a:t>Overflow </a:t>
            </a:r>
            <a:r>
              <a:rPr lang="en-US" i="1" dirty="0">
                <a:solidFill>
                  <a:schemeClr val="bg1"/>
                </a:solidFill>
              </a:rPr>
              <a:t>cannot occur</a:t>
            </a:r>
            <a:r>
              <a:rPr lang="en-US" dirty="0">
                <a:solidFill>
                  <a:schemeClr val="bg1"/>
                </a:solidFill>
              </a:rPr>
              <a:t> (Why?)</a:t>
            </a:r>
          </a:p>
          <a:p>
            <a:pPr lvl="2">
              <a:lnSpc>
                <a:spcPct val="92000"/>
              </a:lnSpc>
            </a:pPr>
            <a:r>
              <a:rPr lang="en-US" dirty="0">
                <a:solidFill>
                  <a:schemeClr val="bg1"/>
                </a:solidFill>
              </a:rPr>
              <a:t>Always subtract larger magnitude from smaller</a:t>
            </a:r>
          </a:p>
          <a:p>
            <a:pPr lvl="1">
              <a:lnSpc>
                <a:spcPct val="92000"/>
              </a:lnSpc>
            </a:pPr>
            <a:r>
              <a:rPr lang="en-US" dirty="0"/>
              <a:t>adding two positives?</a:t>
            </a:r>
          </a:p>
          <a:p>
            <a:pPr lvl="2">
              <a:lnSpc>
                <a:spcPct val="92000"/>
              </a:lnSpc>
            </a:pPr>
            <a:r>
              <a:rPr lang="en-US" dirty="0">
                <a:solidFill>
                  <a:schemeClr val="bg1"/>
                </a:solidFill>
              </a:rPr>
              <a:t>Overflow </a:t>
            </a:r>
            <a:r>
              <a:rPr lang="en-US" i="1" dirty="0">
                <a:solidFill>
                  <a:schemeClr val="bg1"/>
                </a:solidFill>
              </a:rPr>
              <a:t>can occur</a:t>
            </a:r>
            <a:r>
              <a:rPr lang="en-US" dirty="0">
                <a:solidFill>
                  <a:schemeClr val="bg1"/>
                </a:solidFill>
              </a:rPr>
              <a:t> (Why?)</a:t>
            </a:r>
          </a:p>
          <a:p>
            <a:pPr lvl="2">
              <a:lnSpc>
                <a:spcPct val="92000"/>
              </a:lnSpc>
            </a:pPr>
            <a:r>
              <a:rPr lang="en-US" dirty="0">
                <a:solidFill>
                  <a:schemeClr val="bg1"/>
                </a:solidFill>
              </a:rPr>
              <a:t>Precision: Add two positives, and get a negative number!</a:t>
            </a:r>
          </a:p>
          <a:p>
            <a:pPr lvl="1">
              <a:lnSpc>
                <a:spcPct val="92000"/>
              </a:lnSpc>
            </a:pPr>
            <a:r>
              <a:rPr lang="en-US" dirty="0"/>
              <a:t>adding two negatives?</a:t>
            </a:r>
          </a:p>
          <a:p>
            <a:pPr lvl="2">
              <a:lnSpc>
                <a:spcPct val="92000"/>
              </a:lnSpc>
            </a:pPr>
            <a:r>
              <a:rPr lang="en-US" dirty="0">
                <a:solidFill>
                  <a:schemeClr val="bg1"/>
                </a:solidFill>
              </a:rPr>
              <a:t>Overflow </a:t>
            </a:r>
            <a:r>
              <a:rPr lang="en-US" i="1" dirty="0">
                <a:solidFill>
                  <a:schemeClr val="bg1"/>
                </a:solidFill>
              </a:rPr>
              <a:t>can occur</a:t>
            </a:r>
            <a:r>
              <a:rPr lang="en-US" dirty="0">
                <a:solidFill>
                  <a:schemeClr val="bg1"/>
                </a:solidFill>
              </a:rPr>
              <a:t> (Why?)</a:t>
            </a:r>
          </a:p>
          <a:p>
            <a:pPr lvl="2">
              <a:lnSpc>
                <a:spcPct val="92000"/>
              </a:lnSpc>
            </a:pPr>
            <a:r>
              <a:rPr lang="en-US" dirty="0">
                <a:solidFill>
                  <a:schemeClr val="bg1"/>
                </a:solidFill>
              </a:rPr>
              <a:t>Precision: add two negatives, get a positive number!</a:t>
            </a:r>
          </a:p>
          <a:p>
            <a:pPr marL="0" indent="0">
              <a:lnSpc>
                <a:spcPct val="92000"/>
              </a:lnSpc>
              <a:buNone/>
            </a:pPr>
            <a:r>
              <a:rPr lang="en-US" dirty="0">
                <a:solidFill>
                  <a:schemeClr val="bg1"/>
                </a:solidFill>
              </a:rPr>
              <a:t>Rule of thumb:</a:t>
            </a:r>
          </a:p>
          <a:p>
            <a:pPr lvl="1">
              <a:lnSpc>
                <a:spcPct val="92000"/>
              </a:lnSpc>
            </a:pPr>
            <a:r>
              <a:rPr lang="en-US" dirty="0">
                <a:solidFill>
                  <a:schemeClr val="bg1"/>
                </a:solidFill>
              </a:rPr>
              <a:t>Overflow happens </a:t>
            </a:r>
            <a:r>
              <a:rPr lang="en-US" dirty="0" err="1">
                <a:solidFill>
                  <a:schemeClr val="bg1"/>
                </a:solidFill>
              </a:rPr>
              <a:t>iff</a:t>
            </a:r>
            <a:r>
              <a:rPr lang="en-US" dirty="0">
                <a:solidFill>
                  <a:schemeClr val="bg1"/>
                </a:solidFill>
              </a:rPr>
              <a:t/>
            </a:r>
            <a:br>
              <a:rPr lang="en-US" dirty="0">
                <a:solidFill>
                  <a:schemeClr val="bg1"/>
                </a:solidFill>
              </a:rPr>
            </a:br>
            <a:r>
              <a:rPr lang="en-US" dirty="0">
                <a:solidFill>
                  <a:schemeClr val="bg1"/>
                </a:solidFill>
              </a:rPr>
              <a:t>	carry into </a:t>
            </a:r>
            <a:r>
              <a:rPr lang="en-US" dirty="0" err="1">
                <a:solidFill>
                  <a:schemeClr val="bg1"/>
                </a:solidFill>
              </a:rPr>
              <a:t>msb</a:t>
            </a:r>
            <a:r>
              <a:rPr lang="en-US" dirty="0">
                <a:solidFill>
                  <a:schemeClr val="bg1"/>
                </a:solidFill>
              </a:rPr>
              <a:t> != carry out of </a:t>
            </a:r>
            <a:r>
              <a:rPr lang="en-US" dirty="0" err="1">
                <a:solidFill>
                  <a:schemeClr val="bg1"/>
                </a:solidFill>
              </a:rPr>
              <a:t>msb</a:t>
            </a:r>
            <a:endParaRPr lang="en-US" dirty="0">
              <a:solidFill>
                <a:schemeClr val="bg1"/>
              </a:solidFill>
            </a:endParaRPr>
          </a:p>
          <a:p>
            <a:endParaRPr lang="en-US" dirty="0"/>
          </a:p>
        </p:txBody>
      </p:sp>
      <p:sp>
        <p:nvSpPr>
          <p:cNvPr id="5" name="Title 4">
            <a:extLst>
              <a:ext uri="{FF2B5EF4-FFF2-40B4-BE49-F238E27FC236}">
                <a16:creationId xmlns:a16="http://schemas.microsoft.com/office/drawing/2014/main" id="{637098FE-F810-234C-A92B-44583E4BA676}"/>
              </a:ext>
            </a:extLst>
          </p:cNvPr>
          <p:cNvSpPr>
            <a:spLocks noGrp="1"/>
          </p:cNvSpPr>
          <p:nvPr>
            <p:ph type="title"/>
          </p:nvPr>
        </p:nvSpPr>
        <p:spPr/>
        <p:txBody>
          <a:bodyPr/>
          <a:lstStyle/>
          <a:p>
            <a:r>
              <a:rPr lang="en-US" dirty="0"/>
              <a:t>Overflow</a:t>
            </a:r>
          </a:p>
        </p:txBody>
      </p:sp>
      <p:sp>
        <p:nvSpPr>
          <p:cNvPr id="3" name="Slide Number Placeholder 2">
            <a:extLst>
              <a:ext uri="{FF2B5EF4-FFF2-40B4-BE49-F238E27FC236}">
                <a16:creationId xmlns:a16="http://schemas.microsoft.com/office/drawing/2014/main" id="{773D6032-B087-8B4F-AFE2-3FCBE26DE519}"/>
              </a:ext>
            </a:extLst>
          </p:cNvPr>
          <p:cNvSpPr>
            <a:spLocks noGrp="1"/>
          </p:cNvSpPr>
          <p:nvPr>
            <p:ph type="sldNum" sz="quarter" idx="10"/>
          </p:nvPr>
        </p:nvSpPr>
        <p:spPr/>
        <p:txBody>
          <a:bodyPr/>
          <a:lstStyle/>
          <a:p>
            <a:pPr>
              <a:defRPr/>
            </a:pPr>
            <a:fld id="{EFE0FDE5-1195-4879-940F-31B1BE8EAA1F}" type="slidenum">
              <a:rPr lang="en-US" smtClean="0"/>
              <a:pPr>
                <a:defRPr/>
              </a:pPr>
              <a:t>60</a:t>
            </a:fld>
            <a:endParaRPr lang="en-US"/>
          </a:p>
        </p:txBody>
      </p:sp>
    </p:spTree>
    <p:extLst>
      <p:ext uri="{BB962C8B-B14F-4D97-AF65-F5344CB8AC3E}">
        <p14:creationId xmlns:p14="http://schemas.microsoft.com/office/powerpoint/2010/main" val="25598445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B093FD-9180-D94F-A45C-133B19AF129B}"/>
              </a:ext>
            </a:extLst>
          </p:cNvPr>
          <p:cNvSpPr>
            <a:spLocks noGrp="1"/>
          </p:cNvSpPr>
          <p:nvPr>
            <p:ph idx="1"/>
          </p:nvPr>
        </p:nvSpPr>
        <p:spPr/>
        <p:txBody>
          <a:bodyPr/>
          <a:lstStyle/>
          <a:p>
            <a:pPr marL="0" indent="0">
              <a:lnSpc>
                <a:spcPct val="92000"/>
              </a:lnSpc>
              <a:buNone/>
            </a:pPr>
            <a:r>
              <a:rPr lang="en-US" dirty="0"/>
              <a:t>When can </a:t>
            </a:r>
            <a:r>
              <a:rPr lang="en-US" dirty="0">
                <a:solidFill>
                  <a:schemeClr val="accent5">
                    <a:lumMod val="60000"/>
                    <a:lumOff val="40000"/>
                  </a:schemeClr>
                </a:solidFill>
              </a:rPr>
              <a:t>overflow</a:t>
            </a:r>
            <a:r>
              <a:rPr lang="en-US" dirty="0"/>
              <a:t> occur?</a:t>
            </a:r>
          </a:p>
          <a:p>
            <a:pPr lvl="1">
              <a:lnSpc>
                <a:spcPct val="92000"/>
              </a:lnSpc>
            </a:pPr>
            <a:r>
              <a:rPr lang="en-US" dirty="0"/>
              <a:t>adding a negative and a positive?</a:t>
            </a:r>
          </a:p>
          <a:p>
            <a:pPr lvl="2">
              <a:lnSpc>
                <a:spcPct val="92000"/>
              </a:lnSpc>
            </a:pPr>
            <a:r>
              <a:rPr lang="en-US" dirty="0"/>
              <a:t>Overflow </a:t>
            </a:r>
            <a:r>
              <a:rPr lang="en-US" i="1" dirty="0">
                <a:solidFill>
                  <a:srgbClr val="FF0000"/>
                </a:solidFill>
              </a:rPr>
              <a:t>cannot</a:t>
            </a:r>
            <a:r>
              <a:rPr lang="en-US" i="1" dirty="0"/>
              <a:t> occur</a:t>
            </a:r>
            <a:r>
              <a:rPr lang="en-US" dirty="0"/>
              <a:t> (Why?)</a:t>
            </a:r>
          </a:p>
          <a:p>
            <a:pPr lvl="2">
              <a:lnSpc>
                <a:spcPct val="92000"/>
              </a:lnSpc>
            </a:pPr>
            <a:r>
              <a:rPr lang="en-US" dirty="0"/>
              <a:t>Always subtract larger magnitude from smaller</a:t>
            </a:r>
          </a:p>
          <a:p>
            <a:pPr lvl="1">
              <a:lnSpc>
                <a:spcPct val="92000"/>
              </a:lnSpc>
            </a:pPr>
            <a:r>
              <a:rPr lang="en-US" dirty="0"/>
              <a:t>adding two positives?</a:t>
            </a:r>
          </a:p>
          <a:p>
            <a:pPr lvl="2">
              <a:lnSpc>
                <a:spcPct val="92000"/>
              </a:lnSpc>
            </a:pPr>
            <a:r>
              <a:rPr lang="en-US" dirty="0"/>
              <a:t>Overflow </a:t>
            </a:r>
            <a:r>
              <a:rPr lang="en-US" i="1" dirty="0">
                <a:solidFill>
                  <a:srgbClr val="FF0000"/>
                </a:solidFill>
              </a:rPr>
              <a:t>can</a:t>
            </a:r>
            <a:r>
              <a:rPr lang="en-US" i="1" dirty="0"/>
              <a:t> occur</a:t>
            </a:r>
            <a:r>
              <a:rPr lang="en-US" dirty="0"/>
              <a:t> (Why?)</a:t>
            </a:r>
          </a:p>
          <a:p>
            <a:pPr lvl="2">
              <a:lnSpc>
                <a:spcPct val="92000"/>
              </a:lnSpc>
            </a:pPr>
            <a:r>
              <a:rPr lang="en-US" dirty="0"/>
              <a:t>Precision: Add two positives, and get a negative number!</a:t>
            </a:r>
          </a:p>
          <a:p>
            <a:pPr lvl="1">
              <a:lnSpc>
                <a:spcPct val="92000"/>
              </a:lnSpc>
            </a:pPr>
            <a:r>
              <a:rPr lang="en-US" dirty="0"/>
              <a:t>adding two negatives?</a:t>
            </a:r>
          </a:p>
          <a:p>
            <a:pPr lvl="2">
              <a:lnSpc>
                <a:spcPct val="92000"/>
              </a:lnSpc>
            </a:pPr>
            <a:r>
              <a:rPr lang="en-US" dirty="0"/>
              <a:t>Overflow </a:t>
            </a:r>
            <a:r>
              <a:rPr lang="en-US" i="1" dirty="0">
                <a:solidFill>
                  <a:srgbClr val="FF0000"/>
                </a:solidFill>
              </a:rPr>
              <a:t>can</a:t>
            </a:r>
            <a:r>
              <a:rPr lang="en-US" i="1" dirty="0"/>
              <a:t> occur</a:t>
            </a:r>
            <a:r>
              <a:rPr lang="en-US" dirty="0"/>
              <a:t> (Why?)</a:t>
            </a:r>
          </a:p>
          <a:p>
            <a:pPr lvl="2">
              <a:lnSpc>
                <a:spcPct val="92000"/>
              </a:lnSpc>
            </a:pPr>
            <a:r>
              <a:rPr lang="en-US" dirty="0"/>
              <a:t>Precision: add two negatives, get a positive number!</a:t>
            </a:r>
          </a:p>
          <a:p>
            <a:pPr marL="0" indent="0">
              <a:lnSpc>
                <a:spcPct val="92000"/>
              </a:lnSpc>
              <a:buNone/>
            </a:pPr>
            <a:r>
              <a:rPr lang="en-US" dirty="0">
                <a:solidFill>
                  <a:schemeClr val="accent5">
                    <a:lumMod val="60000"/>
                    <a:lumOff val="40000"/>
                  </a:schemeClr>
                </a:solidFill>
              </a:rPr>
              <a:t>Rule of thumb:</a:t>
            </a:r>
          </a:p>
          <a:p>
            <a:pPr lvl="1">
              <a:lnSpc>
                <a:spcPct val="92000"/>
              </a:lnSpc>
            </a:pPr>
            <a:r>
              <a:rPr lang="en-US" dirty="0"/>
              <a:t>Overflow happens </a:t>
            </a:r>
            <a:r>
              <a:rPr lang="en-US" dirty="0" err="1"/>
              <a:t>iff</a:t>
            </a:r>
            <a:r>
              <a:rPr lang="en-US" dirty="0"/>
              <a:t/>
            </a:r>
            <a:br>
              <a:rPr lang="en-US" dirty="0"/>
            </a:br>
            <a:r>
              <a:rPr lang="en-US" dirty="0"/>
              <a:t>	carry into </a:t>
            </a:r>
            <a:r>
              <a:rPr lang="en-US" dirty="0" err="1"/>
              <a:t>msb</a:t>
            </a:r>
            <a:r>
              <a:rPr lang="en-US" dirty="0"/>
              <a:t> != carry out of </a:t>
            </a:r>
            <a:r>
              <a:rPr lang="en-US" dirty="0" err="1"/>
              <a:t>msb</a:t>
            </a:r>
            <a:endParaRPr lang="en-US" dirty="0"/>
          </a:p>
          <a:p>
            <a:endParaRPr lang="en-US" dirty="0"/>
          </a:p>
        </p:txBody>
      </p:sp>
      <p:sp>
        <p:nvSpPr>
          <p:cNvPr id="5" name="Title 4">
            <a:extLst>
              <a:ext uri="{FF2B5EF4-FFF2-40B4-BE49-F238E27FC236}">
                <a16:creationId xmlns:a16="http://schemas.microsoft.com/office/drawing/2014/main" id="{637098FE-F810-234C-A92B-44583E4BA676}"/>
              </a:ext>
            </a:extLst>
          </p:cNvPr>
          <p:cNvSpPr>
            <a:spLocks noGrp="1"/>
          </p:cNvSpPr>
          <p:nvPr>
            <p:ph type="title"/>
          </p:nvPr>
        </p:nvSpPr>
        <p:spPr/>
        <p:txBody>
          <a:bodyPr/>
          <a:lstStyle/>
          <a:p>
            <a:r>
              <a:rPr lang="en-US" dirty="0"/>
              <a:t>Overflow</a:t>
            </a:r>
          </a:p>
        </p:txBody>
      </p:sp>
      <p:sp>
        <p:nvSpPr>
          <p:cNvPr id="3" name="Slide Number Placeholder 2">
            <a:extLst>
              <a:ext uri="{FF2B5EF4-FFF2-40B4-BE49-F238E27FC236}">
                <a16:creationId xmlns:a16="http://schemas.microsoft.com/office/drawing/2014/main" id="{773D6032-B087-8B4F-AFE2-3FCBE26DE519}"/>
              </a:ext>
            </a:extLst>
          </p:cNvPr>
          <p:cNvSpPr>
            <a:spLocks noGrp="1"/>
          </p:cNvSpPr>
          <p:nvPr>
            <p:ph type="sldNum" sz="quarter" idx="10"/>
          </p:nvPr>
        </p:nvSpPr>
        <p:spPr/>
        <p:txBody>
          <a:bodyPr/>
          <a:lstStyle/>
          <a:p>
            <a:pPr>
              <a:defRPr/>
            </a:pPr>
            <a:fld id="{EFE0FDE5-1195-4879-940F-31B1BE8EAA1F}" type="slidenum">
              <a:rPr lang="en-US" smtClean="0"/>
              <a:pPr>
                <a:defRPr/>
              </a:pPr>
              <a:t>61</a:t>
            </a:fld>
            <a:endParaRPr lang="en-US"/>
          </a:p>
        </p:txBody>
      </p:sp>
    </p:spTree>
    <p:extLst>
      <p:ext uri="{BB962C8B-B14F-4D97-AF65-F5344CB8AC3E}">
        <p14:creationId xmlns:p14="http://schemas.microsoft.com/office/powerpoint/2010/main" val="12871177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B093FD-9180-D94F-A45C-133B19AF129B}"/>
              </a:ext>
            </a:extLst>
          </p:cNvPr>
          <p:cNvSpPr>
            <a:spLocks noGrp="1"/>
          </p:cNvSpPr>
          <p:nvPr>
            <p:ph idx="1"/>
          </p:nvPr>
        </p:nvSpPr>
        <p:spPr>
          <a:ln>
            <a:noFill/>
          </a:ln>
        </p:spPr>
        <p:txBody>
          <a:bodyPr/>
          <a:lstStyle/>
          <a:p>
            <a:pPr marL="0" indent="0">
              <a:lnSpc>
                <a:spcPct val="92000"/>
              </a:lnSpc>
              <a:buNone/>
            </a:pPr>
            <a:r>
              <a:rPr lang="en-US" dirty="0"/>
              <a:t>When can </a:t>
            </a:r>
            <a:r>
              <a:rPr lang="en-US" dirty="0">
                <a:solidFill>
                  <a:schemeClr val="accent5">
                    <a:lumMod val="60000"/>
                    <a:lumOff val="40000"/>
                  </a:schemeClr>
                </a:solidFill>
              </a:rPr>
              <a:t>overflow</a:t>
            </a:r>
            <a:r>
              <a:rPr lang="en-US" dirty="0"/>
              <a:t> occur?</a:t>
            </a:r>
          </a:p>
          <a:p>
            <a:pPr lvl="1">
              <a:lnSpc>
                <a:spcPct val="92000"/>
              </a:lnSpc>
            </a:pPr>
            <a:r>
              <a:rPr lang="en-US" dirty="0">
                <a:solidFill>
                  <a:schemeClr val="bg1"/>
                </a:solidFill>
              </a:rPr>
              <a:t>adding a negative and a positive?</a:t>
            </a:r>
          </a:p>
          <a:p>
            <a:pPr lvl="2">
              <a:lnSpc>
                <a:spcPct val="92000"/>
              </a:lnSpc>
            </a:pPr>
            <a:r>
              <a:rPr lang="en-US" dirty="0">
                <a:solidFill>
                  <a:schemeClr val="bg1"/>
                </a:solidFill>
              </a:rPr>
              <a:t>Overflow </a:t>
            </a:r>
            <a:r>
              <a:rPr lang="en-US" i="1" dirty="0">
                <a:solidFill>
                  <a:schemeClr val="bg1"/>
                </a:solidFill>
              </a:rPr>
              <a:t>cannot occur</a:t>
            </a:r>
            <a:r>
              <a:rPr lang="en-US" dirty="0">
                <a:solidFill>
                  <a:schemeClr val="bg1"/>
                </a:solidFill>
              </a:rPr>
              <a:t> (Why?)</a:t>
            </a:r>
          </a:p>
          <a:p>
            <a:pPr lvl="2">
              <a:lnSpc>
                <a:spcPct val="92000"/>
              </a:lnSpc>
            </a:pPr>
            <a:r>
              <a:rPr lang="en-US" dirty="0">
                <a:solidFill>
                  <a:schemeClr val="bg1"/>
                </a:solidFill>
              </a:rPr>
              <a:t>Always subtract larger magnitude from smaller</a:t>
            </a:r>
          </a:p>
          <a:p>
            <a:pPr lvl="1">
              <a:lnSpc>
                <a:spcPct val="92000"/>
              </a:lnSpc>
            </a:pPr>
            <a:r>
              <a:rPr lang="en-US" dirty="0">
                <a:solidFill>
                  <a:schemeClr val="bg1"/>
                </a:solidFill>
              </a:rPr>
              <a:t>adding two positives?</a:t>
            </a:r>
          </a:p>
          <a:p>
            <a:pPr lvl="2">
              <a:lnSpc>
                <a:spcPct val="92000"/>
              </a:lnSpc>
            </a:pPr>
            <a:r>
              <a:rPr lang="en-US" dirty="0">
                <a:solidFill>
                  <a:schemeClr val="bg1"/>
                </a:solidFill>
              </a:rPr>
              <a:t>Overflow </a:t>
            </a:r>
            <a:r>
              <a:rPr lang="en-US" i="1" dirty="0">
                <a:solidFill>
                  <a:schemeClr val="bg1"/>
                </a:solidFill>
              </a:rPr>
              <a:t>can occur</a:t>
            </a:r>
            <a:r>
              <a:rPr lang="en-US" dirty="0">
                <a:solidFill>
                  <a:schemeClr val="bg1"/>
                </a:solidFill>
              </a:rPr>
              <a:t> (Why?)</a:t>
            </a:r>
          </a:p>
          <a:p>
            <a:pPr lvl="2">
              <a:lnSpc>
                <a:spcPct val="92000"/>
              </a:lnSpc>
            </a:pPr>
            <a:r>
              <a:rPr lang="en-US" dirty="0">
                <a:solidFill>
                  <a:schemeClr val="bg1"/>
                </a:solidFill>
              </a:rPr>
              <a:t>Precision: Add two positives, and get a negative number!</a:t>
            </a:r>
          </a:p>
          <a:p>
            <a:pPr lvl="1">
              <a:lnSpc>
                <a:spcPct val="92000"/>
              </a:lnSpc>
            </a:pPr>
            <a:r>
              <a:rPr lang="en-US" dirty="0">
                <a:solidFill>
                  <a:schemeClr val="bg1"/>
                </a:solidFill>
              </a:rPr>
              <a:t>adding two negatives?</a:t>
            </a:r>
          </a:p>
          <a:p>
            <a:pPr lvl="2">
              <a:lnSpc>
                <a:spcPct val="92000"/>
              </a:lnSpc>
            </a:pPr>
            <a:r>
              <a:rPr lang="en-US" dirty="0">
                <a:solidFill>
                  <a:schemeClr val="bg1"/>
                </a:solidFill>
              </a:rPr>
              <a:t>Overflow </a:t>
            </a:r>
            <a:r>
              <a:rPr lang="en-US" i="1" dirty="0">
                <a:solidFill>
                  <a:schemeClr val="bg1"/>
                </a:solidFill>
              </a:rPr>
              <a:t>can occur</a:t>
            </a:r>
            <a:r>
              <a:rPr lang="en-US" dirty="0">
                <a:solidFill>
                  <a:schemeClr val="bg1"/>
                </a:solidFill>
              </a:rPr>
              <a:t> (Why?)</a:t>
            </a:r>
          </a:p>
          <a:p>
            <a:pPr lvl="2">
              <a:lnSpc>
                <a:spcPct val="92000"/>
              </a:lnSpc>
            </a:pPr>
            <a:r>
              <a:rPr lang="en-US" dirty="0">
                <a:solidFill>
                  <a:schemeClr val="bg1"/>
                </a:solidFill>
              </a:rPr>
              <a:t>Precision: add two negatives, get a positive number!</a:t>
            </a:r>
          </a:p>
          <a:p>
            <a:pPr marL="0" indent="0">
              <a:lnSpc>
                <a:spcPct val="92000"/>
              </a:lnSpc>
              <a:buNone/>
            </a:pPr>
            <a:r>
              <a:rPr lang="en-US" dirty="0">
                <a:solidFill>
                  <a:schemeClr val="accent5">
                    <a:lumMod val="60000"/>
                    <a:lumOff val="40000"/>
                  </a:schemeClr>
                </a:solidFill>
              </a:rPr>
              <a:t>Rule of thumb:</a:t>
            </a:r>
          </a:p>
          <a:p>
            <a:pPr lvl="1">
              <a:lnSpc>
                <a:spcPct val="92000"/>
              </a:lnSpc>
            </a:pPr>
            <a:r>
              <a:rPr lang="en-US" dirty="0"/>
              <a:t>Overflow happens </a:t>
            </a:r>
            <a:r>
              <a:rPr lang="en-US" dirty="0" err="1"/>
              <a:t>iff</a:t>
            </a:r>
            <a:r>
              <a:rPr lang="en-US" dirty="0"/>
              <a:t/>
            </a:r>
            <a:br>
              <a:rPr lang="en-US" dirty="0"/>
            </a:br>
            <a:r>
              <a:rPr lang="en-US" dirty="0"/>
              <a:t>	carry into </a:t>
            </a:r>
            <a:r>
              <a:rPr lang="en-US" dirty="0" err="1"/>
              <a:t>msb</a:t>
            </a:r>
            <a:r>
              <a:rPr lang="en-US" dirty="0"/>
              <a:t> != carry out of </a:t>
            </a:r>
            <a:r>
              <a:rPr lang="en-US" dirty="0" err="1"/>
              <a:t>msb</a:t>
            </a:r>
            <a:endParaRPr lang="en-US" dirty="0"/>
          </a:p>
          <a:p>
            <a:endParaRPr lang="en-US" dirty="0"/>
          </a:p>
        </p:txBody>
      </p:sp>
      <p:sp>
        <p:nvSpPr>
          <p:cNvPr id="5" name="Title 4">
            <a:extLst>
              <a:ext uri="{FF2B5EF4-FFF2-40B4-BE49-F238E27FC236}">
                <a16:creationId xmlns:a16="http://schemas.microsoft.com/office/drawing/2014/main" id="{637098FE-F810-234C-A92B-44583E4BA676}"/>
              </a:ext>
            </a:extLst>
          </p:cNvPr>
          <p:cNvSpPr>
            <a:spLocks noGrp="1"/>
          </p:cNvSpPr>
          <p:nvPr>
            <p:ph type="title"/>
          </p:nvPr>
        </p:nvSpPr>
        <p:spPr/>
        <p:txBody>
          <a:bodyPr/>
          <a:lstStyle/>
          <a:p>
            <a:r>
              <a:rPr lang="en-US" dirty="0"/>
              <a:t>Overflow</a:t>
            </a:r>
          </a:p>
        </p:txBody>
      </p:sp>
      <p:sp>
        <p:nvSpPr>
          <p:cNvPr id="3" name="Slide Number Placeholder 2">
            <a:extLst>
              <a:ext uri="{FF2B5EF4-FFF2-40B4-BE49-F238E27FC236}">
                <a16:creationId xmlns:a16="http://schemas.microsoft.com/office/drawing/2014/main" id="{773D6032-B087-8B4F-AFE2-3FCBE26DE519}"/>
              </a:ext>
            </a:extLst>
          </p:cNvPr>
          <p:cNvSpPr>
            <a:spLocks noGrp="1"/>
          </p:cNvSpPr>
          <p:nvPr>
            <p:ph type="sldNum" sz="quarter" idx="10"/>
          </p:nvPr>
        </p:nvSpPr>
        <p:spPr/>
        <p:txBody>
          <a:bodyPr/>
          <a:lstStyle/>
          <a:p>
            <a:pPr>
              <a:defRPr/>
            </a:pPr>
            <a:fld id="{EFE0FDE5-1195-4879-940F-31B1BE8EAA1F}" type="slidenum">
              <a:rPr lang="en-US" smtClean="0"/>
              <a:pPr>
                <a:defRPr/>
              </a:pPr>
              <a:t>62</a:t>
            </a:fld>
            <a:endParaRPr lang="en-US"/>
          </a:p>
        </p:txBody>
      </p:sp>
      <p:graphicFrame>
        <p:nvGraphicFramePr>
          <p:cNvPr id="7" name="Table 6">
            <a:extLst>
              <a:ext uri="{FF2B5EF4-FFF2-40B4-BE49-F238E27FC236}">
                <a16:creationId xmlns:a16="http://schemas.microsoft.com/office/drawing/2014/main" id="{356F4703-602D-4A48-B0D7-16A59CB69C3E}"/>
              </a:ext>
            </a:extLst>
          </p:cNvPr>
          <p:cNvGraphicFramePr>
            <a:graphicFrameLocks noGrp="1"/>
          </p:cNvGraphicFramePr>
          <p:nvPr>
            <p:extLst>
              <p:ext uri="{D42A27DB-BD31-4B8C-83A1-F6EECF244321}">
                <p14:modId xmlns:p14="http://schemas.microsoft.com/office/powerpoint/2010/main" val="1651937367"/>
              </p:ext>
            </p:extLst>
          </p:nvPr>
        </p:nvGraphicFramePr>
        <p:xfrm>
          <a:off x="4788878" y="1733853"/>
          <a:ext cx="3288321" cy="3307068"/>
        </p:xfrm>
        <a:graphic>
          <a:graphicData uri="http://schemas.openxmlformats.org/drawingml/2006/table">
            <a:tbl>
              <a:tblPr firstRow="1" bandRow="1">
                <a:tableStyleId>{5C22544A-7EE6-4342-B048-85BDC9FD1C3A}</a:tableStyleId>
              </a:tblPr>
              <a:tblGrid>
                <a:gridCol w="590254">
                  <a:extLst>
                    <a:ext uri="{9D8B030D-6E8A-4147-A177-3AD203B41FA5}">
                      <a16:colId xmlns:a16="http://schemas.microsoft.com/office/drawing/2014/main" val="20000"/>
                    </a:ext>
                  </a:extLst>
                </a:gridCol>
                <a:gridCol w="522206">
                  <a:extLst>
                    <a:ext uri="{9D8B030D-6E8A-4147-A177-3AD203B41FA5}">
                      <a16:colId xmlns:a16="http://schemas.microsoft.com/office/drawing/2014/main" val="20001"/>
                    </a:ext>
                  </a:extLst>
                </a:gridCol>
                <a:gridCol w="609241">
                  <a:extLst>
                    <a:ext uri="{9D8B030D-6E8A-4147-A177-3AD203B41FA5}">
                      <a16:colId xmlns:a16="http://schemas.microsoft.com/office/drawing/2014/main" val="20002"/>
                    </a:ext>
                  </a:extLst>
                </a:gridCol>
                <a:gridCol w="783309">
                  <a:extLst>
                    <a:ext uri="{9D8B030D-6E8A-4147-A177-3AD203B41FA5}">
                      <a16:colId xmlns:a16="http://schemas.microsoft.com/office/drawing/2014/main" val="20003"/>
                    </a:ext>
                  </a:extLst>
                </a:gridCol>
                <a:gridCol w="783311">
                  <a:extLst>
                    <a:ext uri="{9D8B030D-6E8A-4147-A177-3AD203B41FA5}">
                      <a16:colId xmlns:a16="http://schemas.microsoft.com/office/drawing/2014/main" val="20004"/>
                    </a:ext>
                  </a:extLst>
                </a:gridCol>
              </a:tblGrid>
              <a:tr h="367452">
                <a:tc>
                  <a:txBody>
                    <a:bodyPr/>
                    <a:lstStyle/>
                    <a:p>
                      <a:r>
                        <a:rPr lang="en-US" sz="1800" dirty="0">
                          <a:solidFill>
                            <a:schemeClr val="tx2"/>
                          </a:solidFill>
                        </a:rPr>
                        <a:t>A</a:t>
                      </a:r>
                    </a:p>
                  </a:txBody>
                  <a:tcPr/>
                </a:tc>
                <a:tc>
                  <a:txBody>
                    <a:bodyPr/>
                    <a:lstStyle/>
                    <a:p>
                      <a:r>
                        <a:rPr lang="en-US" sz="1800" dirty="0">
                          <a:solidFill>
                            <a:schemeClr val="tx2"/>
                          </a:solidFill>
                        </a:rPr>
                        <a:t>B</a:t>
                      </a:r>
                    </a:p>
                  </a:txBody>
                  <a:tcPr/>
                </a:tc>
                <a:tc>
                  <a:txBody>
                    <a:bodyPr/>
                    <a:lstStyle/>
                    <a:p>
                      <a:r>
                        <a:rPr lang="en-US" sz="1800" dirty="0" err="1">
                          <a:solidFill>
                            <a:schemeClr val="tx2"/>
                          </a:solidFill>
                        </a:rPr>
                        <a:t>C</a:t>
                      </a:r>
                      <a:r>
                        <a:rPr lang="en-US" sz="1800" baseline="-25000" dirty="0" err="1">
                          <a:solidFill>
                            <a:schemeClr val="tx2"/>
                          </a:solidFill>
                        </a:rPr>
                        <a:t>in</a:t>
                      </a:r>
                      <a:endParaRPr lang="en-US" sz="1800" baseline="-25000" dirty="0">
                        <a:solidFill>
                          <a:schemeClr val="tx2"/>
                        </a:solidFill>
                      </a:endParaRPr>
                    </a:p>
                  </a:txBody>
                  <a:tcPr/>
                </a:tc>
                <a:tc>
                  <a:txBody>
                    <a:bodyPr/>
                    <a:lstStyle/>
                    <a:p>
                      <a:r>
                        <a:rPr lang="en-US" sz="1800" dirty="0" err="1">
                          <a:solidFill>
                            <a:schemeClr val="tx2"/>
                          </a:solidFill>
                        </a:rPr>
                        <a:t>C</a:t>
                      </a:r>
                      <a:r>
                        <a:rPr lang="en-US" sz="1800" baseline="-25000" dirty="0" err="1">
                          <a:solidFill>
                            <a:schemeClr val="tx2"/>
                          </a:solidFill>
                        </a:rPr>
                        <a:t>out</a:t>
                      </a:r>
                      <a:endParaRPr lang="en-US" sz="1800" baseline="-25000" dirty="0">
                        <a:solidFill>
                          <a:schemeClr val="tx2"/>
                        </a:solidFill>
                      </a:endParaRPr>
                    </a:p>
                  </a:txBody>
                  <a:tcPr/>
                </a:tc>
                <a:tc>
                  <a:txBody>
                    <a:bodyPr/>
                    <a:lstStyle/>
                    <a:p>
                      <a:r>
                        <a:rPr lang="en-US" sz="1800" dirty="0">
                          <a:solidFill>
                            <a:schemeClr val="tx2"/>
                          </a:solidFill>
                        </a:rPr>
                        <a:t>S</a:t>
                      </a:r>
                    </a:p>
                  </a:txBody>
                  <a:tcPr/>
                </a:tc>
                <a:extLst>
                  <a:ext uri="{0D108BD9-81ED-4DB2-BD59-A6C34878D82A}">
                    <a16:rowId xmlns:a16="http://schemas.microsoft.com/office/drawing/2014/main" val="10000"/>
                  </a:ext>
                </a:extLst>
              </a:tr>
              <a:tr h="367452">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extLst>
                  <a:ext uri="{0D108BD9-81ED-4DB2-BD59-A6C34878D82A}">
                    <a16:rowId xmlns:a16="http://schemas.microsoft.com/office/drawing/2014/main" val="10001"/>
                  </a:ext>
                </a:extLst>
              </a:tr>
              <a:tr h="367452">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accent6"/>
                          </a:solidFill>
                        </a:rPr>
                        <a:t>1</a:t>
                      </a:r>
                    </a:p>
                  </a:txBody>
                  <a:tcPr/>
                </a:tc>
                <a:tc>
                  <a:txBody>
                    <a:bodyPr/>
                    <a:lstStyle/>
                    <a:p>
                      <a:r>
                        <a:rPr lang="en-US" sz="1800" dirty="0">
                          <a:solidFill>
                            <a:schemeClr val="accent6"/>
                          </a:solidFill>
                        </a:rPr>
                        <a:t>0</a:t>
                      </a:r>
                    </a:p>
                  </a:txBody>
                  <a:tcPr/>
                </a:tc>
                <a:tc>
                  <a:txBody>
                    <a:bodyPr/>
                    <a:lstStyle/>
                    <a:p>
                      <a:r>
                        <a:rPr lang="en-US" sz="1800" dirty="0">
                          <a:solidFill>
                            <a:schemeClr val="tx2"/>
                          </a:solidFill>
                        </a:rPr>
                        <a:t>1</a:t>
                      </a:r>
                    </a:p>
                  </a:txBody>
                  <a:tcPr/>
                </a:tc>
                <a:extLst>
                  <a:ext uri="{0D108BD9-81ED-4DB2-BD59-A6C34878D82A}">
                    <a16:rowId xmlns:a16="http://schemas.microsoft.com/office/drawing/2014/main" val="10002"/>
                  </a:ext>
                </a:extLst>
              </a:tr>
              <a:tr h="367452">
                <a:tc>
                  <a:txBody>
                    <a:bodyPr/>
                    <a:lstStyle/>
                    <a:p>
                      <a:r>
                        <a:rPr lang="en-US" sz="1800" dirty="0">
                          <a:solidFill>
                            <a:schemeClr val="tx2"/>
                          </a:solidFill>
                        </a:rPr>
                        <a:t>0</a:t>
                      </a:r>
                    </a:p>
                  </a:txBody>
                  <a:tcPr/>
                </a:tc>
                <a:tc>
                  <a:txBody>
                    <a:bodyPr/>
                    <a:lstStyle/>
                    <a:p>
                      <a:r>
                        <a:rPr lang="en-US" sz="1800" dirty="0">
                          <a:solidFill>
                            <a:schemeClr val="tx2"/>
                          </a:solidFill>
                        </a:rPr>
                        <a:t>1</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1</a:t>
                      </a:r>
                    </a:p>
                  </a:txBody>
                  <a:tcPr/>
                </a:tc>
                <a:extLst>
                  <a:ext uri="{0D108BD9-81ED-4DB2-BD59-A6C34878D82A}">
                    <a16:rowId xmlns:a16="http://schemas.microsoft.com/office/drawing/2014/main" val="10003"/>
                  </a:ext>
                </a:extLst>
              </a:tr>
              <a:tr h="367452">
                <a:tc>
                  <a:txBody>
                    <a:bodyPr/>
                    <a:lstStyle/>
                    <a:p>
                      <a:r>
                        <a:rPr lang="en-US" sz="1800" dirty="0">
                          <a:solidFill>
                            <a:schemeClr val="tx2"/>
                          </a:solidFill>
                        </a:rPr>
                        <a:t>0</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0</a:t>
                      </a:r>
                    </a:p>
                  </a:txBody>
                  <a:tcPr/>
                </a:tc>
                <a:extLst>
                  <a:ext uri="{0D108BD9-81ED-4DB2-BD59-A6C34878D82A}">
                    <a16:rowId xmlns:a16="http://schemas.microsoft.com/office/drawing/2014/main" val="10004"/>
                  </a:ext>
                </a:extLst>
              </a:tr>
              <a:tr h="367452">
                <a:tc>
                  <a:txBody>
                    <a:bodyPr/>
                    <a:lstStyle/>
                    <a:p>
                      <a:r>
                        <a:rPr lang="en-US" sz="1800" dirty="0">
                          <a:solidFill>
                            <a:schemeClr val="tx2"/>
                          </a:solidFill>
                        </a:rPr>
                        <a:t>1</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0</a:t>
                      </a:r>
                    </a:p>
                  </a:txBody>
                  <a:tcPr/>
                </a:tc>
                <a:tc>
                  <a:txBody>
                    <a:bodyPr/>
                    <a:lstStyle/>
                    <a:p>
                      <a:r>
                        <a:rPr lang="en-US" sz="1800" dirty="0">
                          <a:solidFill>
                            <a:schemeClr val="tx2"/>
                          </a:solidFill>
                        </a:rPr>
                        <a:t>1</a:t>
                      </a:r>
                    </a:p>
                  </a:txBody>
                  <a:tcPr/>
                </a:tc>
                <a:extLst>
                  <a:ext uri="{0D108BD9-81ED-4DB2-BD59-A6C34878D82A}">
                    <a16:rowId xmlns:a16="http://schemas.microsoft.com/office/drawing/2014/main" val="10005"/>
                  </a:ext>
                </a:extLst>
              </a:tr>
              <a:tr h="367452">
                <a:tc>
                  <a:txBody>
                    <a:bodyPr/>
                    <a:lstStyle/>
                    <a:p>
                      <a:r>
                        <a:rPr lang="en-US" sz="1800" dirty="0">
                          <a:solidFill>
                            <a:schemeClr val="tx2"/>
                          </a:solidFill>
                        </a:rPr>
                        <a:t>1</a:t>
                      </a:r>
                    </a:p>
                  </a:txBody>
                  <a:tcPr/>
                </a:tc>
                <a:tc>
                  <a:txBody>
                    <a:bodyPr/>
                    <a:lstStyle/>
                    <a:p>
                      <a:r>
                        <a:rPr lang="en-US" sz="1800" dirty="0">
                          <a:solidFill>
                            <a:schemeClr val="tx2"/>
                          </a:solidFill>
                        </a:rPr>
                        <a:t>0</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0</a:t>
                      </a:r>
                    </a:p>
                  </a:txBody>
                  <a:tcPr/>
                </a:tc>
                <a:extLst>
                  <a:ext uri="{0D108BD9-81ED-4DB2-BD59-A6C34878D82A}">
                    <a16:rowId xmlns:a16="http://schemas.microsoft.com/office/drawing/2014/main" val="10006"/>
                  </a:ext>
                </a:extLst>
              </a:tr>
              <a:tr h="367452">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accent4"/>
                          </a:solidFill>
                        </a:rPr>
                        <a:t>0</a:t>
                      </a:r>
                    </a:p>
                  </a:txBody>
                  <a:tcPr/>
                </a:tc>
                <a:tc>
                  <a:txBody>
                    <a:bodyPr/>
                    <a:lstStyle/>
                    <a:p>
                      <a:r>
                        <a:rPr lang="en-US" sz="1800" dirty="0">
                          <a:solidFill>
                            <a:schemeClr val="accent4"/>
                          </a:solidFill>
                        </a:rPr>
                        <a:t>1</a:t>
                      </a:r>
                    </a:p>
                  </a:txBody>
                  <a:tcPr/>
                </a:tc>
                <a:tc>
                  <a:txBody>
                    <a:bodyPr/>
                    <a:lstStyle/>
                    <a:p>
                      <a:r>
                        <a:rPr lang="en-US" sz="1800" dirty="0">
                          <a:solidFill>
                            <a:schemeClr val="tx2"/>
                          </a:solidFill>
                        </a:rPr>
                        <a:t>0</a:t>
                      </a:r>
                    </a:p>
                  </a:txBody>
                  <a:tcPr/>
                </a:tc>
                <a:extLst>
                  <a:ext uri="{0D108BD9-81ED-4DB2-BD59-A6C34878D82A}">
                    <a16:rowId xmlns:a16="http://schemas.microsoft.com/office/drawing/2014/main" val="10007"/>
                  </a:ext>
                </a:extLst>
              </a:tr>
              <a:tr h="367452">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tc>
                  <a:txBody>
                    <a:bodyPr/>
                    <a:lstStyle/>
                    <a:p>
                      <a:r>
                        <a:rPr lang="en-US" sz="1800" dirty="0">
                          <a:solidFill>
                            <a:schemeClr val="tx2"/>
                          </a:solidFill>
                        </a:rPr>
                        <a:t>1</a:t>
                      </a:r>
                    </a:p>
                  </a:txBody>
                  <a:tcPr/>
                </a:tc>
                <a:extLst>
                  <a:ext uri="{0D108BD9-81ED-4DB2-BD59-A6C34878D82A}">
                    <a16:rowId xmlns:a16="http://schemas.microsoft.com/office/drawing/2014/main" val="10008"/>
                  </a:ext>
                </a:extLst>
              </a:tr>
            </a:tbl>
          </a:graphicData>
        </a:graphic>
      </p:graphicFrame>
      <p:sp>
        <p:nvSpPr>
          <p:cNvPr id="8" name="Oval 7">
            <a:extLst>
              <a:ext uri="{FF2B5EF4-FFF2-40B4-BE49-F238E27FC236}">
                <a16:creationId xmlns:a16="http://schemas.microsoft.com/office/drawing/2014/main" id="{3AEDA9E7-8A36-9640-96FC-282082A829F1}"/>
              </a:ext>
            </a:extLst>
          </p:cNvPr>
          <p:cNvSpPr/>
          <p:nvPr/>
        </p:nvSpPr>
        <p:spPr>
          <a:xfrm>
            <a:off x="4651718" y="2520461"/>
            <a:ext cx="1219200" cy="3048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D8BFC7-A8B8-274D-96D0-2A6C25A0FEEC}"/>
              </a:ext>
            </a:extLst>
          </p:cNvPr>
          <p:cNvSpPr/>
          <p:nvPr/>
        </p:nvSpPr>
        <p:spPr>
          <a:xfrm>
            <a:off x="4651718" y="4355122"/>
            <a:ext cx="1219200" cy="3048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7BC210-EB8B-5048-A3C3-B55CA6EEBDC2}"/>
              </a:ext>
            </a:extLst>
          </p:cNvPr>
          <p:cNvSpPr/>
          <p:nvPr/>
        </p:nvSpPr>
        <p:spPr>
          <a:xfrm>
            <a:off x="7162799" y="2520461"/>
            <a:ext cx="685800" cy="3048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34740A-4226-3242-9651-C29075434E82}"/>
              </a:ext>
            </a:extLst>
          </p:cNvPr>
          <p:cNvSpPr/>
          <p:nvPr/>
        </p:nvSpPr>
        <p:spPr>
          <a:xfrm>
            <a:off x="7162799" y="4355122"/>
            <a:ext cx="685800" cy="3048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CFDABA-3E29-8246-8085-14F9B533EAB4}"/>
              </a:ext>
            </a:extLst>
          </p:cNvPr>
          <p:cNvSpPr txBox="1"/>
          <p:nvPr/>
        </p:nvSpPr>
        <p:spPr>
          <a:xfrm>
            <a:off x="8077199" y="2349695"/>
            <a:ext cx="860172" cy="646331"/>
          </a:xfrm>
          <a:prstGeom prst="rect">
            <a:avLst/>
          </a:prstGeom>
          <a:noFill/>
        </p:spPr>
        <p:txBody>
          <a:bodyPr wrap="none" rtlCol="0">
            <a:spAutoFit/>
          </a:bodyPr>
          <a:lstStyle/>
          <a:p>
            <a:r>
              <a:rPr lang="en-US" sz="1800" dirty="0">
                <a:solidFill>
                  <a:schemeClr val="accent5">
                    <a:lumMod val="60000"/>
                    <a:lumOff val="40000"/>
                  </a:schemeClr>
                </a:solidFill>
                <a:latin typeface="+mn-lt"/>
              </a:rPr>
              <a:t>Wrong</a:t>
            </a:r>
          </a:p>
          <a:p>
            <a:r>
              <a:rPr lang="en-US" sz="1800" dirty="0">
                <a:solidFill>
                  <a:schemeClr val="accent5">
                    <a:lumMod val="60000"/>
                    <a:lumOff val="40000"/>
                  </a:schemeClr>
                </a:solidFill>
                <a:latin typeface="+mn-lt"/>
              </a:rPr>
              <a:t>Sign</a:t>
            </a:r>
          </a:p>
        </p:txBody>
      </p:sp>
      <p:sp>
        <p:nvSpPr>
          <p:cNvPr id="13" name="TextBox 12">
            <a:extLst>
              <a:ext uri="{FF2B5EF4-FFF2-40B4-BE49-F238E27FC236}">
                <a16:creationId xmlns:a16="http://schemas.microsoft.com/office/drawing/2014/main" id="{B32C7D0A-71FE-0548-BDE9-F8E2FD6EE30B}"/>
              </a:ext>
            </a:extLst>
          </p:cNvPr>
          <p:cNvSpPr txBox="1"/>
          <p:nvPr/>
        </p:nvSpPr>
        <p:spPr>
          <a:xfrm>
            <a:off x="8085274" y="4184356"/>
            <a:ext cx="860172" cy="646331"/>
          </a:xfrm>
          <a:prstGeom prst="rect">
            <a:avLst/>
          </a:prstGeom>
          <a:noFill/>
        </p:spPr>
        <p:txBody>
          <a:bodyPr wrap="none" rtlCol="0">
            <a:spAutoFit/>
          </a:bodyPr>
          <a:lstStyle/>
          <a:p>
            <a:r>
              <a:rPr lang="en-US" sz="1800" dirty="0">
                <a:solidFill>
                  <a:schemeClr val="accent5">
                    <a:lumMod val="60000"/>
                    <a:lumOff val="40000"/>
                  </a:schemeClr>
                </a:solidFill>
                <a:latin typeface="+mn-lt"/>
              </a:rPr>
              <a:t>Wrong</a:t>
            </a:r>
          </a:p>
          <a:p>
            <a:r>
              <a:rPr lang="en-US" sz="1800" dirty="0">
                <a:solidFill>
                  <a:schemeClr val="accent5">
                    <a:lumMod val="60000"/>
                    <a:lumOff val="40000"/>
                  </a:schemeClr>
                </a:solidFill>
                <a:latin typeface="+mn-lt"/>
              </a:rPr>
              <a:t>Sign</a:t>
            </a:r>
          </a:p>
        </p:txBody>
      </p:sp>
      <p:sp>
        <p:nvSpPr>
          <p:cNvPr id="14" name="Line 23">
            <a:extLst>
              <a:ext uri="{FF2B5EF4-FFF2-40B4-BE49-F238E27FC236}">
                <a16:creationId xmlns:a16="http://schemas.microsoft.com/office/drawing/2014/main" id="{410CE0AB-F92B-4546-95DD-8380D75D99A9}"/>
              </a:ext>
            </a:extLst>
          </p:cNvPr>
          <p:cNvSpPr>
            <a:spLocks noChangeShapeType="1"/>
          </p:cNvSpPr>
          <p:nvPr>
            <p:custDataLst>
              <p:tags r:id="rId1"/>
            </p:custDataLst>
          </p:nvPr>
        </p:nvSpPr>
        <p:spPr bwMode="auto">
          <a:xfrm flipH="1">
            <a:off x="2941324" y="3464758"/>
            <a:ext cx="457200" cy="0"/>
          </a:xfrm>
          <a:prstGeom prst="line">
            <a:avLst/>
          </a:prstGeom>
          <a:noFill/>
          <a:ln w="25400">
            <a:solidFill>
              <a:schemeClr val="tx2"/>
            </a:solidFill>
            <a:round/>
            <a:headEnd type="none" w="med" len="med"/>
            <a:tailEnd type="arrow" w="med" len="med"/>
          </a:ln>
          <a:effectLst/>
        </p:spPr>
        <p:txBody>
          <a:bodyPr anchor="ctr">
            <a:spAutoFit/>
          </a:bodyPr>
          <a:lstStyle/>
          <a:p>
            <a:endParaRPr lang="en-US">
              <a:solidFill>
                <a:schemeClr val="tx2"/>
              </a:solidFill>
            </a:endParaRPr>
          </a:p>
        </p:txBody>
      </p:sp>
      <p:sp>
        <p:nvSpPr>
          <p:cNvPr id="16" name="Line 28">
            <a:extLst>
              <a:ext uri="{FF2B5EF4-FFF2-40B4-BE49-F238E27FC236}">
                <a16:creationId xmlns:a16="http://schemas.microsoft.com/office/drawing/2014/main" id="{08421C7B-0FDF-A143-8C8D-FBCBBDD772B1}"/>
              </a:ext>
            </a:extLst>
          </p:cNvPr>
          <p:cNvSpPr>
            <a:spLocks noChangeShapeType="1"/>
          </p:cNvSpPr>
          <p:nvPr>
            <p:custDataLst>
              <p:tags r:id="rId2"/>
            </p:custDataLst>
          </p:nvPr>
        </p:nvSpPr>
        <p:spPr bwMode="auto">
          <a:xfrm>
            <a:off x="2026924" y="2550358"/>
            <a:ext cx="0" cy="381000"/>
          </a:xfrm>
          <a:prstGeom prst="line">
            <a:avLst/>
          </a:prstGeom>
          <a:noFill/>
          <a:ln w="25400">
            <a:solidFill>
              <a:schemeClr val="tx2"/>
            </a:solidFill>
            <a:round/>
            <a:headEnd type="none" w="med" len="med"/>
            <a:tailEnd type="arrow" w="med" len="med"/>
          </a:ln>
          <a:effectLst/>
        </p:spPr>
        <p:txBody>
          <a:bodyPr wrap="none" anchor="ctr">
            <a:spAutoFit/>
          </a:bodyPr>
          <a:lstStyle/>
          <a:p>
            <a:endParaRPr lang="en-US">
              <a:solidFill>
                <a:schemeClr val="tx2"/>
              </a:solidFill>
            </a:endParaRPr>
          </a:p>
        </p:txBody>
      </p:sp>
      <p:sp>
        <p:nvSpPr>
          <p:cNvPr id="17" name="Line 29">
            <a:extLst>
              <a:ext uri="{FF2B5EF4-FFF2-40B4-BE49-F238E27FC236}">
                <a16:creationId xmlns:a16="http://schemas.microsoft.com/office/drawing/2014/main" id="{EED23E8A-4D11-F94E-911E-8EF144711C92}"/>
              </a:ext>
            </a:extLst>
          </p:cNvPr>
          <p:cNvSpPr>
            <a:spLocks noChangeShapeType="1"/>
          </p:cNvSpPr>
          <p:nvPr>
            <p:custDataLst>
              <p:tags r:id="rId3"/>
            </p:custDataLst>
          </p:nvPr>
        </p:nvSpPr>
        <p:spPr bwMode="auto">
          <a:xfrm>
            <a:off x="2712724" y="2550358"/>
            <a:ext cx="0" cy="381000"/>
          </a:xfrm>
          <a:prstGeom prst="line">
            <a:avLst/>
          </a:prstGeom>
          <a:noFill/>
          <a:ln w="25400">
            <a:solidFill>
              <a:schemeClr val="tx2"/>
            </a:solidFill>
            <a:round/>
            <a:headEnd type="none" w="med" len="med"/>
            <a:tailEnd type="arrow" w="med" len="med"/>
          </a:ln>
          <a:effectLst/>
        </p:spPr>
        <p:txBody>
          <a:bodyPr wrap="none" anchor="ctr">
            <a:spAutoFit/>
          </a:bodyPr>
          <a:lstStyle/>
          <a:p>
            <a:endParaRPr lang="en-US">
              <a:solidFill>
                <a:schemeClr val="tx2"/>
              </a:solidFill>
            </a:endParaRPr>
          </a:p>
        </p:txBody>
      </p:sp>
      <p:sp>
        <p:nvSpPr>
          <p:cNvPr id="18" name="Line 30">
            <a:extLst>
              <a:ext uri="{FF2B5EF4-FFF2-40B4-BE49-F238E27FC236}">
                <a16:creationId xmlns:a16="http://schemas.microsoft.com/office/drawing/2014/main" id="{08F6B216-41C8-B64C-A428-D254E4BAD17D}"/>
              </a:ext>
            </a:extLst>
          </p:cNvPr>
          <p:cNvSpPr>
            <a:spLocks noChangeShapeType="1"/>
          </p:cNvSpPr>
          <p:nvPr>
            <p:custDataLst>
              <p:tags r:id="rId4"/>
            </p:custDataLst>
          </p:nvPr>
        </p:nvSpPr>
        <p:spPr bwMode="auto">
          <a:xfrm flipH="1">
            <a:off x="1112524" y="3464758"/>
            <a:ext cx="609600" cy="0"/>
          </a:xfrm>
          <a:prstGeom prst="line">
            <a:avLst/>
          </a:prstGeom>
          <a:noFill/>
          <a:ln w="25400">
            <a:solidFill>
              <a:schemeClr val="tx2"/>
            </a:solidFill>
            <a:round/>
            <a:headEnd type="none" w="med" len="med"/>
            <a:tailEnd type="arrow" w="med" len="med"/>
          </a:ln>
          <a:effectLst/>
        </p:spPr>
        <p:txBody>
          <a:bodyPr wrap="square" anchor="ctr">
            <a:spAutoFit/>
          </a:bodyPr>
          <a:lstStyle/>
          <a:p>
            <a:endParaRPr lang="en-US">
              <a:solidFill>
                <a:schemeClr val="tx2"/>
              </a:solidFill>
            </a:endParaRPr>
          </a:p>
        </p:txBody>
      </p:sp>
      <p:sp>
        <p:nvSpPr>
          <p:cNvPr id="19" name="Line 31">
            <a:extLst>
              <a:ext uri="{FF2B5EF4-FFF2-40B4-BE49-F238E27FC236}">
                <a16:creationId xmlns:a16="http://schemas.microsoft.com/office/drawing/2014/main" id="{A73A1E54-35FA-6F47-8DC7-3E6691918DDD}"/>
              </a:ext>
            </a:extLst>
          </p:cNvPr>
          <p:cNvSpPr>
            <a:spLocks noChangeShapeType="1"/>
          </p:cNvSpPr>
          <p:nvPr>
            <p:custDataLst>
              <p:tags r:id="rId5"/>
            </p:custDataLst>
          </p:nvPr>
        </p:nvSpPr>
        <p:spPr bwMode="auto">
          <a:xfrm>
            <a:off x="2331724" y="3921958"/>
            <a:ext cx="0" cy="381000"/>
          </a:xfrm>
          <a:prstGeom prst="line">
            <a:avLst/>
          </a:prstGeom>
          <a:noFill/>
          <a:ln w="25400">
            <a:solidFill>
              <a:schemeClr val="tx2"/>
            </a:solidFill>
            <a:round/>
            <a:headEnd type="none" w="med" len="med"/>
            <a:tailEnd type="arrow" w="med" len="med"/>
          </a:ln>
          <a:effectLst/>
        </p:spPr>
        <p:txBody>
          <a:bodyPr wrap="none" anchor="ctr">
            <a:spAutoFit/>
          </a:bodyPr>
          <a:lstStyle/>
          <a:p>
            <a:endParaRPr lang="en-US">
              <a:solidFill>
                <a:schemeClr val="tx2"/>
              </a:solidFill>
            </a:endParaRPr>
          </a:p>
        </p:txBody>
      </p:sp>
      <p:sp>
        <p:nvSpPr>
          <p:cNvPr id="20" name="Text Box 32">
            <a:extLst>
              <a:ext uri="{FF2B5EF4-FFF2-40B4-BE49-F238E27FC236}">
                <a16:creationId xmlns:a16="http://schemas.microsoft.com/office/drawing/2014/main" id="{3E438A1F-1569-0D45-9E3C-63E9E0137E7F}"/>
              </a:ext>
            </a:extLst>
          </p:cNvPr>
          <p:cNvSpPr txBox="1">
            <a:spLocks noChangeArrowheads="1"/>
          </p:cNvSpPr>
          <p:nvPr>
            <p:custDataLst>
              <p:tags r:id="rId6"/>
            </p:custDataLst>
          </p:nvPr>
        </p:nvSpPr>
        <p:spPr bwMode="auto">
          <a:xfrm>
            <a:off x="1950724" y="4102971"/>
            <a:ext cx="838200" cy="385875"/>
          </a:xfrm>
          <a:prstGeom prst="rect">
            <a:avLst/>
          </a:prstGeom>
          <a:noFill/>
          <a:ln w="25400" algn="ctr">
            <a:noFill/>
            <a:miter lim="800000"/>
            <a:headEnd/>
            <a:tailEnd/>
          </a:ln>
          <a:effectLst/>
        </p:spPr>
        <p:txBody>
          <a:bodyPr>
            <a:spAutoFit/>
          </a:bodyPr>
          <a:lstStyle/>
          <a:p>
            <a:pPr algn="ctr" eaLnBrk="1" hangingPunct="1">
              <a:lnSpc>
                <a:spcPct val="116000"/>
              </a:lnSpc>
              <a:buClr>
                <a:srgbClr val="40458C"/>
              </a:buClr>
              <a:buSzPct val="100000"/>
              <a:buFont typeface="Times New Roman" pitchFamily="18" charset="0"/>
              <a:buNone/>
            </a:pPr>
            <a:r>
              <a:rPr lang="en-US" sz="1800" dirty="0">
                <a:solidFill>
                  <a:schemeClr val="tx2"/>
                </a:solidFill>
                <a:latin typeface="+mn-lt"/>
              </a:rPr>
              <a:t>S</a:t>
            </a:r>
            <a:r>
              <a:rPr lang="en-US" sz="1800" baseline="-25000" dirty="0">
                <a:solidFill>
                  <a:schemeClr val="tx2"/>
                </a:solidFill>
                <a:latin typeface="+mn-lt"/>
              </a:rPr>
              <a:t>MSB</a:t>
            </a:r>
          </a:p>
        </p:txBody>
      </p:sp>
      <p:sp>
        <p:nvSpPr>
          <p:cNvPr id="21" name="Line 39">
            <a:extLst>
              <a:ext uri="{FF2B5EF4-FFF2-40B4-BE49-F238E27FC236}">
                <a16:creationId xmlns:a16="http://schemas.microsoft.com/office/drawing/2014/main" id="{C418DDBC-7D1D-964A-9742-E2F880353B5A}"/>
              </a:ext>
            </a:extLst>
          </p:cNvPr>
          <p:cNvSpPr>
            <a:spLocks noChangeShapeType="1"/>
          </p:cNvSpPr>
          <p:nvPr>
            <p:custDataLst>
              <p:tags r:id="rId7"/>
            </p:custDataLst>
          </p:nvPr>
        </p:nvSpPr>
        <p:spPr bwMode="auto">
          <a:xfrm>
            <a:off x="3169924" y="3464758"/>
            <a:ext cx="0" cy="609600"/>
          </a:xfrm>
          <a:prstGeom prst="line">
            <a:avLst/>
          </a:prstGeom>
          <a:noFill/>
          <a:ln w="25400">
            <a:solidFill>
              <a:schemeClr val="tx2"/>
            </a:solidFill>
            <a:round/>
            <a:headEnd type="oval"/>
            <a:tailEnd/>
          </a:ln>
          <a:effectLst/>
        </p:spPr>
        <p:txBody>
          <a:bodyPr anchor="ctr">
            <a:spAutoFit/>
          </a:bodyPr>
          <a:lstStyle/>
          <a:p>
            <a:endParaRPr lang="en-US">
              <a:solidFill>
                <a:schemeClr val="tx2"/>
              </a:solidFill>
            </a:endParaRPr>
          </a:p>
        </p:txBody>
      </p:sp>
      <p:sp>
        <p:nvSpPr>
          <p:cNvPr id="22" name="Line 40">
            <a:extLst>
              <a:ext uri="{FF2B5EF4-FFF2-40B4-BE49-F238E27FC236}">
                <a16:creationId xmlns:a16="http://schemas.microsoft.com/office/drawing/2014/main" id="{9CA65FA6-06A0-C74E-8B6A-F44DC4258CD2}"/>
              </a:ext>
            </a:extLst>
          </p:cNvPr>
          <p:cNvSpPr>
            <a:spLocks noChangeShapeType="1"/>
          </p:cNvSpPr>
          <p:nvPr>
            <p:custDataLst>
              <p:tags r:id="rId8"/>
            </p:custDataLst>
          </p:nvPr>
        </p:nvSpPr>
        <p:spPr bwMode="auto">
          <a:xfrm flipH="1">
            <a:off x="1493524" y="4074358"/>
            <a:ext cx="1676400" cy="0"/>
          </a:xfrm>
          <a:prstGeom prst="line">
            <a:avLst/>
          </a:prstGeom>
          <a:noFill/>
          <a:ln w="25400">
            <a:solidFill>
              <a:schemeClr val="tx2"/>
            </a:solidFill>
            <a:round/>
            <a:headEnd/>
            <a:tailEnd/>
          </a:ln>
          <a:effectLst/>
        </p:spPr>
        <p:txBody>
          <a:bodyPr wrap="square" anchor="ctr">
            <a:spAutoFit/>
          </a:bodyPr>
          <a:lstStyle/>
          <a:p>
            <a:endParaRPr lang="en-US">
              <a:solidFill>
                <a:schemeClr val="tx2"/>
              </a:solidFill>
            </a:endParaRPr>
          </a:p>
        </p:txBody>
      </p:sp>
      <p:sp>
        <p:nvSpPr>
          <p:cNvPr id="23" name="Line 41">
            <a:extLst>
              <a:ext uri="{FF2B5EF4-FFF2-40B4-BE49-F238E27FC236}">
                <a16:creationId xmlns:a16="http://schemas.microsoft.com/office/drawing/2014/main" id="{3A1A6982-B53A-A945-9F39-C84792FA1684}"/>
              </a:ext>
            </a:extLst>
          </p:cNvPr>
          <p:cNvSpPr>
            <a:spLocks noChangeShapeType="1"/>
          </p:cNvSpPr>
          <p:nvPr>
            <p:custDataLst>
              <p:tags r:id="rId9"/>
            </p:custDataLst>
          </p:nvPr>
        </p:nvSpPr>
        <p:spPr bwMode="auto">
          <a:xfrm flipH="1">
            <a:off x="1493524" y="3671133"/>
            <a:ext cx="0" cy="387350"/>
          </a:xfrm>
          <a:prstGeom prst="line">
            <a:avLst/>
          </a:prstGeom>
          <a:noFill/>
          <a:ln w="25400">
            <a:solidFill>
              <a:schemeClr val="tx2"/>
            </a:solidFill>
            <a:round/>
            <a:headEnd/>
            <a:tailEnd/>
          </a:ln>
          <a:effectLst/>
        </p:spPr>
        <p:txBody>
          <a:bodyPr anchor="ctr">
            <a:spAutoFit/>
          </a:bodyPr>
          <a:lstStyle/>
          <a:p>
            <a:endParaRPr lang="en-US">
              <a:solidFill>
                <a:schemeClr val="tx2"/>
              </a:solidFill>
            </a:endParaRPr>
          </a:p>
        </p:txBody>
      </p:sp>
      <p:sp>
        <p:nvSpPr>
          <p:cNvPr id="24" name="Line 43">
            <a:extLst>
              <a:ext uri="{FF2B5EF4-FFF2-40B4-BE49-F238E27FC236}">
                <a16:creationId xmlns:a16="http://schemas.microsoft.com/office/drawing/2014/main" id="{84564817-E9AE-E24D-8794-75824872ABEB}"/>
              </a:ext>
            </a:extLst>
          </p:cNvPr>
          <p:cNvSpPr>
            <a:spLocks noChangeShapeType="1"/>
          </p:cNvSpPr>
          <p:nvPr>
            <p:custDataLst>
              <p:tags r:id="rId10"/>
            </p:custDataLst>
          </p:nvPr>
        </p:nvSpPr>
        <p:spPr bwMode="auto">
          <a:xfrm>
            <a:off x="1112524" y="3682246"/>
            <a:ext cx="381000" cy="0"/>
          </a:xfrm>
          <a:prstGeom prst="line">
            <a:avLst/>
          </a:prstGeom>
          <a:noFill/>
          <a:ln w="28575">
            <a:solidFill>
              <a:schemeClr val="tx2"/>
            </a:solidFill>
            <a:round/>
            <a:headEnd type="arrow" w="med" len="med"/>
            <a:tailEnd type="none" w="med" len="med"/>
          </a:ln>
          <a:effectLst/>
        </p:spPr>
        <p:txBody>
          <a:bodyPr/>
          <a:lstStyle/>
          <a:p>
            <a:endParaRPr lang="en-US">
              <a:solidFill>
                <a:schemeClr val="tx2"/>
              </a:solidFill>
            </a:endParaRPr>
          </a:p>
        </p:txBody>
      </p:sp>
      <p:sp>
        <p:nvSpPr>
          <p:cNvPr id="25" name="AutoShape 42">
            <a:extLst>
              <a:ext uri="{FF2B5EF4-FFF2-40B4-BE49-F238E27FC236}">
                <a16:creationId xmlns:a16="http://schemas.microsoft.com/office/drawing/2014/main" id="{454435CB-5085-2749-B2AD-84307A67ECE1}"/>
              </a:ext>
            </a:extLst>
          </p:cNvPr>
          <p:cNvSpPr>
            <a:spLocks noChangeArrowheads="1"/>
          </p:cNvSpPr>
          <p:nvPr>
            <p:custDataLst>
              <p:tags r:id="rId11"/>
            </p:custDataLst>
          </p:nvPr>
        </p:nvSpPr>
        <p:spPr bwMode="auto">
          <a:xfrm>
            <a:off x="655324" y="3201007"/>
            <a:ext cx="447827" cy="725091"/>
          </a:xfrm>
          <a:prstGeom prst="moon">
            <a:avLst>
              <a:gd name="adj" fmla="val 76598"/>
            </a:avLst>
          </a:prstGeom>
          <a:noFill/>
          <a:ln w="38100" algn="ctr">
            <a:solidFill>
              <a:schemeClr val="tx2"/>
            </a:solidFill>
            <a:miter lim="800000"/>
            <a:headEnd/>
            <a:tailEnd/>
          </a:ln>
          <a:effectLst/>
        </p:spPr>
        <p:txBody>
          <a:bodyPr anchor="ctr">
            <a:spAutoFit/>
          </a:bodyPr>
          <a:lstStyle/>
          <a:p>
            <a:endParaRPr lang="en-US">
              <a:solidFill>
                <a:schemeClr val="tx2"/>
              </a:solidFill>
            </a:endParaRPr>
          </a:p>
        </p:txBody>
      </p:sp>
      <p:sp>
        <p:nvSpPr>
          <p:cNvPr id="26" name="AutoShape 42">
            <a:extLst>
              <a:ext uri="{FF2B5EF4-FFF2-40B4-BE49-F238E27FC236}">
                <a16:creationId xmlns:a16="http://schemas.microsoft.com/office/drawing/2014/main" id="{05DEB685-BA4D-D549-B423-B0A61E72B80D}"/>
              </a:ext>
            </a:extLst>
          </p:cNvPr>
          <p:cNvSpPr>
            <a:spLocks noChangeArrowheads="1"/>
          </p:cNvSpPr>
          <p:nvPr>
            <p:custDataLst>
              <p:tags r:id="rId12"/>
            </p:custDataLst>
          </p:nvPr>
        </p:nvSpPr>
        <p:spPr bwMode="auto">
          <a:xfrm>
            <a:off x="1036483" y="3341508"/>
            <a:ext cx="169041" cy="461665"/>
          </a:xfrm>
          <a:custGeom>
            <a:avLst/>
            <a:gdLst>
              <a:gd name="connsiteX0" fmla="*/ 776287 w 776287"/>
              <a:gd name="connsiteY0" fmla="*/ 889000 h 889000"/>
              <a:gd name="connsiteX1" fmla="*/ 229642 w 776287"/>
              <a:gd name="connsiteY1" fmla="*/ 760105 h 889000"/>
              <a:gd name="connsiteX2" fmla="*/ 229643 w 776287"/>
              <a:gd name="connsiteY2" fmla="*/ 128894 h 889000"/>
              <a:gd name="connsiteX3" fmla="*/ 776287 w 776287"/>
              <a:gd name="connsiteY3" fmla="*/ 0 h 889000"/>
              <a:gd name="connsiteX4" fmla="*/ 776289 w 776287"/>
              <a:gd name="connsiteY4" fmla="*/ 889002 h 889000"/>
              <a:gd name="connsiteX5" fmla="*/ 776287 w 776287"/>
              <a:gd name="connsiteY5" fmla="*/ 889000 h 889000"/>
              <a:gd name="connsiteX0" fmla="*/ 306191 w 852837"/>
              <a:gd name="connsiteY0" fmla="*/ 128894 h 889002"/>
              <a:gd name="connsiteX1" fmla="*/ 852835 w 852837"/>
              <a:gd name="connsiteY1" fmla="*/ 0 h 889002"/>
              <a:gd name="connsiteX2" fmla="*/ 852837 w 852837"/>
              <a:gd name="connsiteY2" fmla="*/ 889002 h 889002"/>
              <a:gd name="connsiteX3" fmla="*/ 852835 w 852837"/>
              <a:gd name="connsiteY3" fmla="*/ 889000 h 889002"/>
              <a:gd name="connsiteX4" fmla="*/ 306190 w 852837"/>
              <a:gd name="connsiteY4" fmla="*/ 760105 h 889002"/>
              <a:gd name="connsiteX5" fmla="*/ 397631 w 852837"/>
              <a:gd name="connsiteY5" fmla="*/ 220334 h 889002"/>
              <a:gd name="connsiteX0" fmla="*/ 852835 w 852837"/>
              <a:gd name="connsiteY0" fmla="*/ 0 h 889002"/>
              <a:gd name="connsiteX1" fmla="*/ 852837 w 852837"/>
              <a:gd name="connsiteY1" fmla="*/ 889002 h 889002"/>
              <a:gd name="connsiteX2" fmla="*/ 852835 w 852837"/>
              <a:gd name="connsiteY2" fmla="*/ 889000 h 889002"/>
              <a:gd name="connsiteX3" fmla="*/ 306190 w 852837"/>
              <a:gd name="connsiteY3" fmla="*/ 760105 h 889002"/>
              <a:gd name="connsiteX4" fmla="*/ 397631 w 852837"/>
              <a:gd name="connsiteY4" fmla="*/ 220334 h 889002"/>
              <a:gd name="connsiteX0" fmla="*/ 546645 w 546647"/>
              <a:gd name="connsiteY0" fmla="*/ 0 h 889002"/>
              <a:gd name="connsiteX1" fmla="*/ 546647 w 546647"/>
              <a:gd name="connsiteY1" fmla="*/ 889002 h 889002"/>
              <a:gd name="connsiteX2" fmla="*/ 546645 w 546647"/>
              <a:gd name="connsiteY2" fmla="*/ 889000 h 889002"/>
              <a:gd name="connsiteX3" fmla="*/ 0 w 546647"/>
              <a:gd name="connsiteY3" fmla="*/ 760105 h 889002"/>
              <a:gd name="connsiteX0" fmla="*/ 293023 w 293025"/>
              <a:gd name="connsiteY0" fmla="*/ 0 h 889002"/>
              <a:gd name="connsiteX1" fmla="*/ 293025 w 293025"/>
              <a:gd name="connsiteY1" fmla="*/ 889002 h 889002"/>
              <a:gd name="connsiteX2" fmla="*/ 293023 w 293025"/>
              <a:gd name="connsiteY2" fmla="*/ 889000 h 889002"/>
            </a:gdLst>
            <a:ahLst/>
            <a:cxnLst>
              <a:cxn ang="0">
                <a:pos x="connsiteX0" y="connsiteY0"/>
              </a:cxn>
              <a:cxn ang="0">
                <a:pos x="connsiteX1" y="connsiteY1"/>
              </a:cxn>
              <a:cxn ang="0">
                <a:pos x="connsiteX2" y="connsiteY2"/>
              </a:cxn>
            </a:cxnLst>
            <a:rect l="l" t="t" r="r" b="b"/>
            <a:pathLst>
              <a:path w="293025" h="889002">
                <a:moveTo>
                  <a:pt x="293023" y="0"/>
                </a:moveTo>
                <a:cubicBezTo>
                  <a:pt x="0" y="272584"/>
                  <a:pt x="0" y="616418"/>
                  <a:pt x="293025" y="889002"/>
                </a:cubicBezTo>
                <a:lnTo>
                  <a:pt x="293023" y="889000"/>
                </a:lnTo>
              </a:path>
            </a:pathLst>
          </a:custGeom>
          <a:noFill/>
          <a:ln w="38100" algn="ctr">
            <a:solidFill>
              <a:schemeClr val="tx2"/>
            </a:solidFill>
            <a:miter lim="800000"/>
            <a:headEnd/>
            <a:tailEnd/>
          </a:ln>
          <a:effectLst/>
        </p:spPr>
        <p:txBody>
          <a:bodyPr anchor="ctr">
            <a:spAutoFit/>
          </a:bodyPr>
          <a:lstStyle/>
          <a:p>
            <a:endParaRPr lang="en-US">
              <a:solidFill>
                <a:schemeClr val="tx2"/>
              </a:solidFill>
            </a:endParaRPr>
          </a:p>
        </p:txBody>
      </p:sp>
      <p:sp>
        <p:nvSpPr>
          <p:cNvPr id="27" name="Line 23">
            <a:extLst>
              <a:ext uri="{FF2B5EF4-FFF2-40B4-BE49-F238E27FC236}">
                <a16:creationId xmlns:a16="http://schemas.microsoft.com/office/drawing/2014/main" id="{32EA91D8-F02C-DD44-95DF-A569B71CC153}"/>
              </a:ext>
            </a:extLst>
          </p:cNvPr>
          <p:cNvSpPr>
            <a:spLocks noChangeShapeType="1"/>
          </p:cNvSpPr>
          <p:nvPr>
            <p:custDataLst>
              <p:tags r:id="rId13"/>
            </p:custDataLst>
          </p:nvPr>
        </p:nvSpPr>
        <p:spPr bwMode="auto">
          <a:xfrm flipH="1">
            <a:off x="426724" y="3556833"/>
            <a:ext cx="228600" cy="0"/>
          </a:xfrm>
          <a:prstGeom prst="line">
            <a:avLst/>
          </a:prstGeom>
          <a:noFill/>
          <a:ln w="25400">
            <a:solidFill>
              <a:schemeClr val="tx2"/>
            </a:solidFill>
            <a:round/>
            <a:headEnd/>
            <a:tailEnd/>
          </a:ln>
          <a:effectLst/>
        </p:spPr>
        <p:txBody>
          <a:bodyPr wrap="square" anchor="ctr">
            <a:spAutoFit/>
          </a:bodyPr>
          <a:lstStyle/>
          <a:p>
            <a:endParaRPr lang="en-US">
              <a:solidFill>
                <a:schemeClr val="tx2"/>
              </a:solidFill>
            </a:endParaRPr>
          </a:p>
        </p:txBody>
      </p:sp>
      <p:sp>
        <p:nvSpPr>
          <p:cNvPr id="28" name="Text Box 27">
            <a:extLst>
              <a:ext uri="{FF2B5EF4-FFF2-40B4-BE49-F238E27FC236}">
                <a16:creationId xmlns:a16="http://schemas.microsoft.com/office/drawing/2014/main" id="{D1AA66E4-5B74-F94C-B7E7-06272E1A9453}"/>
              </a:ext>
            </a:extLst>
          </p:cNvPr>
          <p:cNvSpPr txBox="1">
            <a:spLocks noChangeArrowheads="1"/>
          </p:cNvSpPr>
          <p:nvPr>
            <p:custDataLst>
              <p:tags r:id="rId14"/>
            </p:custDataLst>
          </p:nvPr>
        </p:nvSpPr>
        <p:spPr bwMode="auto">
          <a:xfrm>
            <a:off x="1179794" y="2179427"/>
            <a:ext cx="2514600" cy="385875"/>
          </a:xfrm>
          <a:prstGeom prst="rect">
            <a:avLst/>
          </a:prstGeom>
          <a:noFill/>
          <a:ln w="25400" algn="ctr">
            <a:noFill/>
            <a:miter lim="800000"/>
            <a:headEnd/>
            <a:tailEnd/>
          </a:ln>
          <a:effectLst/>
        </p:spPr>
        <p:txBody>
          <a:bodyPr>
            <a:spAutoFit/>
          </a:bodyPr>
          <a:lstStyle/>
          <a:p>
            <a:pPr algn="ctr" eaLnBrk="1" hangingPunct="1">
              <a:lnSpc>
                <a:spcPct val="116000"/>
              </a:lnSpc>
              <a:buClr>
                <a:srgbClr val="40458C"/>
              </a:buClr>
              <a:buSzPct val="100000"/>
              <a:buFont typeface="Times New Roman" pitchFamily="18" charset="0"/>
              <a:buNone/>
            </a:pPr>
            <a:r>
              <a:rPr lang="en-US" sz="1800" dirty="0">
                <a:solidFill>
                  <a:schemeClr val="tx2"/>
                </a:solidFill>
                <a:latin typeface="+mn-lt"/>
              </a:rPr>
              <a:t>A</a:t>
            </a:r>
            <a:r>
              <a:rPr lang="en-US" sz="1800" baseline="-25000" dirty="0">
                <a:solidFill>
                  <a:schemeClr val="tx2"/>
                </a:solidFill>
                <a:latin typeface="+mn-lt"/>
              </a:rPr>
              <a:t>MSB</a:t>
            </a:r>
            <a:r>
              <a:rPr lang="en-US" sz="1800" dirty="0">
                <a:solidFill>
                  <a:schemeClr val="tx2"/>
                </a:solidFill>
                <a:latin typeface="+mn-lt"/>
              </a:rPr>
              <a:t>     B</a:t>
            </a:r>
            <a:r>
              <a:rPr lang="en-US" sz="1800" baseline="-25000" dirty="0">
                <a:solidFill>
                  <a:schemeClr val="tx2"/>
                </a:solidFill>
                <a:latin typeface="+mn-lt"/>
              </a:rPr>
              <a:t>MSB</a:t>
            </a:r>
          </a:p>
        </p:txBody>
      </p:sp>
      <p:sp>
        <p:nvSpPr>
          <p:cNvPr id="29" name="Text Box 33">
            <a:extLst>
              <a:ext uri="{FF2B5EF4-FFF2-40B4-BE49-F238E27FC236}">
                <a16:creationId xmlns:a16="http://schemas.microsoft.com/office/drawing/2014/main" id="{854B8E78-BA44-BB4C-AE35-B2C2C1D2FBF2}"/>
              </a:ext>
            </a:extLst>
          </p:cNvPr>
          <p:cNvSpPr txBox="1">
            <a:spLocks noChangeArrowheads="1"/>
          </p:cNvSpPr>
          <p:nvPr>
            <p:custDataLst>
              <p:tags r:id="rId15"/>
            </p:custDataLst>
          </p:nvPr>
        </p:nvSpPr>
        <p:spPr bwMode="auto">
          <a:xfrm>
            <a:off x="1072980" y="3103418"/>
            <a:ext cx="1333500" cy="369332"/>
          </a:xfrm>
          <a:prstGeom prst="rect">
            <a:avLst/>
          </a:prstGeom>
          <a:noFill/>
          <a:ln w="25400" algn="ctr">
            <a:noFill/>
            <a:miter lim="800000"/>
            <a:headEnd/>
            <a:tailEnd/>
          </a:ln>
          <a:effectLst/>
        </p:spPr>
        <p:txBody>
          <a:bodyPr wrap="square">
            <a:spAutoFit/>
          </a:bodyPr>
          <a:lstStyle/>
          <a:p>
            <a:pPr algn="ctr" eaLnBrk="1" hangingPunct="1">
              <a:buClr>
                <a:srgbClr val="40458C"/>
              </a:buClr>
              <a:buSzPct val="100000"/>
              <a:buFont typeface="Times New Roman" pitchFamily="18" charset="0"/>
              <a:buNone/>
            </a:pPr>
            <a:r>
              <a:rPr lang="en-US" sz="1800" dirty="0" err="1">
                <a:solidFill>
                  <a:schemeClr val="tx2"/>
                </a:solidFill>
                <a:latin typeface="+mn-lt"/>
              </a:rPr>
              <a:t>C</a:t>
            </a:r>
            <a:r>
              <a:rPr lang="en-US" sz="1800" baseline="-25000" dirty="0" err="1">
                <a:solidFill>
                  <a:schemeClr val="tx2"/>
                </a:solidFill>
                <a:latin typeface="+mn-lt"/>
              </a:rPr>
              <a:t>out_MSB</a:t>
            </a:r>
            <a:endParaRPr lang="en-US" sz="1800" baseline="-25000" dirty="0">
              <a:solidFill>
                <a:schemeClr val="tx2"/>
              </a:solidFill>
              <a:latin typeface="+mn-lt"/>
            </a:endParaRPr>
          </a:p>
        </p:txBody>
      </p:sp>
      <p:sp>
        <p:nvSpPr>
          <p:cNvPr id="30" name="Text Box 33">
            <a:extLst>
              <a:ext uri="{FF2B5EF4-FFF2-40B4-BE49-F238E27FC236}">
                <a16:creationId xmlns:a16="http://schemas.microsoft.com/office/drawing/2014/main" id="{C9701CC4-EBFD-2447-9856-458A6A448664}"/>
              </a:ext>
            </a:extLst>
          </p:cNvPr>
          <p:cNvSpPr txBox="1">
            <a:spLocks noChangeArrowheads="1"/>
          </p:cNvSpPr>
          <p:nvPr>
            <p:custDataLst>
              <p:tags r:id="rId16"/>
            </p:custDataLst>
          </p:nvPr>
        </p:nvSpPr>
        <p:spPr bwMode="auto">
          <a:xfrm>
            <a:off x="2904131" y="3090028"/>
            <a:ext cx="1143000" cy="369332"/>
          </a:xfrm>
          <a:prstGeom prst="rect">
            <a:avLst/>
          </a:prstGeom>
          <a:noFill/>
          <a:ln w="25400" algn="ctr">
            <a:noFill/>
            <a:miter lim="800000"/>
            <a:headEnd/>
            <a:tailEnd/>
          </a:ln>
          <a:effectLst/>
        </p:spPr>
        <p:txBody>
          <a:bodyPr>
            <a:spAutoFit/>
          </a:bodyPr>
          <a:lstStyle/>
          <a:p>
            <a:pPr algn="ctr" eaLnBrk="1" hangingPunct="1">
              <a:buClr>
                <a:srgbClr val="40458C"/>
              </a:buClr>
              <a:buSzPct val="100000"/>
              <a:buFont typeface="Times New Roman" pitchFamily="18" charset="0"/>
              <a:buNone/>
            </a:pPr>
            <a:r>
              <a:rPr lang="en-US" sz="1800" dirty="0" err="1">
                <a:solidFill>
                  <a:schemeClr val="tx2"/>
                </a:solidFill>
                <a:latin typeface="+mn-lt"/>
              </a:rPr>
              <a:t>C</a:t>
            </a:r>
            <a:r>
              <a:rPr lang="en-US" sz="1800" baseline="-25000" dirty="0" err="1">
                <a:solidFill>
                  <a:schemeClr val="tx2"/>
                </a:solidFill>
                <a:latin typeface="+mn-lt"/>
              </a:rPr>
              <a:t>in_MSB</a:t>
            </a:r>
            <a:endParaRPr lang="en-US" sz="1800" baseline="-25000" dirty="0">
              <a:solidFill>
                <a:schemeClr val="tx2"/>
              </a:solidFill>
              <a:latin typeface="+mn-lt"/>
            </a:endParaRPr>
          </a:p>
        </p:txBody>
      </p:sp>
      <p:sp>
        <p:nvSpPr>
          <p:cNvPr id="4" name="Rectangle 3">
            <a:extLst>
              <a:ext uri="{FF2B5EF4-FFF2-40B4-BE49-F238E27FC236}">
                <a16:creationId xmlns:a16="http://schemas.microsoft.com/office/drawing/2014/main" id="{4E41AC43-1C31-F546-AC1C-DE01E8599063}"/>
              </a:ext>
            </a:extLst>
          </p:cNvPr>
          <p:cNvSpPr/>
          <p:nvPr/>
        </p:nvSpPr>
        <p:spPr>
          <a:xfrm>
            <a:off x="1694963" y="2941538"/>
            <a:ext cx="1246361" cy="98042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Box 33">
            <a:extLst>
              <a:ext uri="{FF2B5EF4-FFF2-40B4-BE49-F238E27FC236}">
                <a16:creationId xmlns:a16="http://schemas.microsoft.com/office/drawing/2014/main" id="{608790A8-CCA4-CA48-A3C7-284A3A8E3709}"/>
              </a:ext>
            </a:extLst>
          </p:cNvPr>
          <p:cNvSpPr txBox="1">
            <a:spLocks noChangeArrowheads="1"/>
          </p:cNvSpPr>
          <p:nvPr>
            <p:custDataLst>
              <p:tags r:id="rId17"/>
            </p:custDataLst>
          </p:nvPr>
        </p:nvSpPr>
        <p:spPr bwMode="auto">
          <a:xfrm>
            <a:off x="-186686" y="2774041"/>
            <a:ext cx="1143000" cy="707181"/>
          </a:xfrm>
          <a:prstGeom prst="rect">
            <a:avLst/>
          </a:prstGeom>
          <a:noFill/>
          <a:ln w="25400" algn="ctr">
            <a:noFill/>
            <a:miter lim="800000"/>
            <a:headEnd/>
            <a:tailEnd/>
          </a:ln>
          <a:effectLst/>
        </p:spPr>
        <p:txBody>
          <a:bodyPr>
            <a:spAutoFit/>
          </a:bodyPr>
          <a:lstStyle/>
          <a:p>
            <a:pPr algn="ctr" eaLnBrk="1" hangingPunct="1">
              <a:lnSpc>
                <a:spcPct val="116000"/>
              </a:lnSpc>
              <a:buClr>
                <a:srgbClr val="40458C"/>
              </a:buClr>
              <a:buSzPct val="100000"/>
              <a:buFont typeface="Times New Roman" pitchFamily="18" charset="0"/>
              <a:buNone/>
            </a:pPr>
            <a:r>
              <a:rPr lang="en-US" sz="1800" dirty="0">
                <a:solidFill>
                  <a:schemeClr val="tx2"/>
                </a:solidFill>
                <a:latin typeface="+mn-lt"/>
              </a:rPr>
              <a:t>over</a:t>
            </a:r>
            <a:br>
              <a:rPr lang="en-US" sz="1800" dirty="0">
                <a:solidFill>
                  <a:schemeClr val="tx2"/>
                </a:solidFill>
                <a:latin typeface="+mn-lt"/>
              </a:rPr>
            </a:br>
            <a:r>
              <a:rPr lang="en-US" sz="1800" dirty="0">
                <a:solidFill>
                  <a:schemeClr val="tx2"/>
                </a:solidFill>
                <a:latin typeface="+mn-lt"/>
              </a:rPr>
              <a:t>flow</a:t>
            </a:r>
            <a:endParaRPr lang="en-US" sz="1800" baseline="-25000" dirty="0">
              <a:solidFill>
                <a:schemeClr val="tx2"/>
              </a:solidFill>
              <a:latin typeface="+mn-lt"/>
            </a:endParaRPr>
          </a:p>
        </p:txBody>
      </p:sp>
    </p:spTree>
    <p:extLst>
      <p:ext uri="{BB962C8B-B14F-4D97-AF65-F5344CB8AC3E}">
        <p14:creationId xmlns:p14="http://schemas.microsoft.com/office/powerpoint/2010/main" val="2703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animBg="1"/>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P spid="27" grpId="0" animBg="1"/>
      <p:bldP spid="28" grpId="0"/>
      <p:bldP spid="29" grpId="0"/>
      <p:bldP spid="30" grpId="0"/>
      <p:bldP spid="4" grpId="0" animBg="1"/>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B7A18-3A98-3943-A12B-8A677230A9CF}"/>
              </a:ext>
            </a:extLst>
          </p:cNvPr>
          <p:cNvSpPr>
            <a:spLocks noGrp="1"/>
          </p:cNvSpPr>
          <p:nvPr>
            <p:ph type="sldNum" sz="quarter" idx="10"/>
          </p:nvPr>
        </p:nvSpPr>
        <p:spPr/>
        <p:txBody>
          <a:bodyPr/>
          <a:lstStyle/>
          <a:p>
            <a:pPr>
              <a:defRPr/>
            </a:pPr>
            <a:fld id="{EFE0FDE5-1195-4879-940F-31B1BE8EAA1F}" type="slidenum">
              <a:rPr lang="en-US" smtClean="0"/>
              <a:pPr>
                <a:defRPr/>
              </a:pPr>
              <a:t>63</a:t>
            </a:fld>
            <a:endParaRPr lang="en-US" dirty="0"/>
          </a:p>
        </p:txBody>
      </p:sp>
      <p:pic>
        <p:nvPicPr>
          <p:cNvPr id="5" name="Content Placeholder 4">
            <a:extLst>
              <a:ext uri="{FF2B5EF4-FFF2-40B4-BE49-F238E27FC236}">
                <a16:creationId xmlns:a16="http://schemas.microsoft.com/office/drawing/2014/main" id="{1F896421-4C35-894F-9CD8-8FFD14D004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136" y="152400"/>
            <a:ext cx="6639727" cy="6577441"/>
          </a:xfrm>
        </p:spPr>
      </p:pic>
    </p:spTree>
    <p:extLst>
      <p:ext uri="{BB962C8B-B14F-4D97-AF65-F5344CB8AC3E}">
        <p14:creationId xmlns:p14="http://schemas.microsoft.com/office/powerpoint/2010/main" val="31861269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C371-2278-2542-9851-810756F0EC63}"/>
              </a:ext>
            </a:extLst>
          </p:cNvPr>
          <p:cNvSpPr>
            <a:spLocks noGrp="1"/>
          </p:cNvSpPr>
          <p:nvPr>
            <p:ph type="title"/>
          </p:nvPr>
        </p:nvSpPr>
        <p:spPr/>
        <p:txBody>
          <a:bodyPr/>
          <a:lstStyle/>
          <a:p>
            <a:r>
              <a:rPr lang="en-US" dirty="0"/>
              <a:t>Today’s Lecture</a:t>
            </a:r>
          </a:p>
        </p:txBody>
      </p:sp>
      <p:sp>
        <p:nvSpPr>
          <p:cNvPr id="3" name="Slide Number Placeholder 2">
            <a:extLst>
              <a:ext uri="{FF2B5EF4-FFF2-40B4-BE49-F238E27FC236}">
                <a16:creationId xmlns:a16="http://schemas.microsoft.com/office/drawing/2014/main" id="{099B4E73-A364-4D4D-982E-6CA9CDBD8A51}"/>
              </a:ext>
            </a:extLst>
          </p:cNvPr>
          <p:cNvSpPr>
            <a:spLocks noGrp="1"/>
          </p:cNvSpPr>
          <p:nvPr>
            <p:ph type="sldNum" sz="quarter" idx="10"/>
          </p:nvPr>
        </p:nvSpPr>
        <p:spPr/>
        <p:txBody>
          <a:bodyPr/>
          <a:lstStyle/>
          <a:p>
            <a:pPr>
              <a:defRPr/>
            </a:pPr>
            <a:fld id="{EFE0FDE5-1195-4879-940F-31B1BE8EAA1F}" type="slidenum">
              <a:rPr lang="en-US" smtClean="0"/>
              <a:pPr>
                <a:defRPr/>
              </a:pPr>
              <a:t>64</a:t>
            </a:fld>
            <a:endParaRPr lang="en-US"/>
          </a:p>
        </p:txBody>
      </p:sp>
      <p:sp>
        <p:nvSpPr>
          <p:cNvPr id="4" name="Content Placeholder 3">
            <a:extLst>
              <a:ext uri="{FF2B5EF4-FFF2-40B4-BE49-F238E27FC236}">
                <a16:creationId xmlns:a16="http://schemas.microsoft.com/office/drawing/2014/main" id="{4266E34B-1EE8-D043-81B4-C0C61AE06B9F}"/>
              </a:ext>
            </a:extLst>
          </p:cNvPr>
          <p:cNvSpPr>
            <a:spLocks noGrp="1"/>
          </p:cNvSpPr>
          <p:nvPr>
            <p:ph idx="1"/>
          </p:nvPr>
        </p:nvSpPr>
        <p:spPr/>
        <p:txBody>
          <a:bodyPr/>
          <a:lstStyle/>
          <a:p>
            <a:pPr marL="0" indent="0">
              <a:buNone/>
            </a:pPr>
            <a:r>
              <a:rPr lang="en-US" sz="3600" dirty="0"/>
              <a:t>Binary Operations</a:t>
            </a:r>
          </a:p>
          <a:p>
            <a:pPr marL="0" lvl="1"/>
            <a:r>
              <a:rPr lang="en-US" sz="3200" dirty="0">
                <a:solidFill>
                  <a:schemeClr val="bg2"/>
                </a:solidFill>
              </a:rPr>
              <a:t>Number representations</a:t>
            </a:r>
          </a:p>
          <a:p>
            <a:pPr marL="0" lvl="1"/>
            <a:r>
              <a:rPr lang="en-US" sz="3200" dirty="0">
                <a:solidFill>
                  <a:schemeClr val="bg2"/>
                </a:solidFill>
              </a:rPr>
              <a:t>One-bit and four-bit adders</a:t>
            </a:r>
          </a:p>
          <a:p>
            <a:pPr marL="0" lvl="1"/>
            <a:r>
              <a:rPr lang="en-US" sz="3200" dirty="0">
                <a:solidFill>
                  <a:schemeClr val="bg2"/>
                </a:solidFill>
              </a:rPr>
              <a:t>Negative numbers and two’s compliment</a:t>
            </a:r>
          </a:p>
          <a:p>
            <a:pPr marL="0" lvl="1"/>
            <a:r>
              <a:rPr lang="en-US" sz="3200" dirty="0">
                <a:solidFill>
                  <a:schemeClr val="bg2"/>
                </a:solidFill>
              </a:rPr>
              <a:t>Addition (two’s compliment)</a:t>
            </a:r>
          </a:p>
          <a:p>
            <a:pPr marL="0" lvl="1"/>
            <a:r>
              <a:rPr lang="en-US" sz="3200" dirty="0">
                <a:solidFill>
                  <a:schemeClr val="bg2"/>
                </a:solidFill>
              </a:rPr>
              <a:t>Detecting and handling overflow</a:t>
            </a:r>
          </a:p>
          <a:p>
            <a:pPr marL="0" lvl="1"/>
            <a:r>
              <a:rPr lang="en-US" sz="3200" dirty="0">
                <a:solidFill>
                  <a:schemeClr val="accent1"/>
                </a:solidFill>
              </a:rPr>
              <a:t>Subtraction (two’s compliment) </a:t>
            </a:r>
          </a:p>
          <a:p>
            <a:endParaRPr lang="en-US" dirty="0"/>
          </a:p>
        </p:txBody>
      </p:sp>
    </p:spTree>
    <p:extLst>
      <p:ext uri="{BB962C8B-B14F-4D97-AF65-F5344CB8AC3E}">
        <p14:creationId xmlns:p14="http://schemas.microsoft.com/office/powerpoint/2010/main" val="9963543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320-CA40-6E40-A7E3-7D0A04817895}"/>
              </a:ext>
            </a:extLst>
          </p:cNvPr>
          <p:cNvSpPr>
            <a:spLocks noGrp="1"/>
          </p:cNvSpPr>
          <p:nvPr>
            <p:ph type="title"/>
          </p:nvPr>
        </p:nvSpPr>
        <p:spPr/>
        <p:txBody>
          <a:bodyPr/>
          <a:lstStyle/>
          <a:p>
            <a:r>
              <a:rPr lang="en-US" dirty="0"/>
              <a:t>Binary Subtraction</a:t>
            </a:r>
          </a:p>
        </p:txBody>
      </p:sp>
      <p:sp>
        <p:nvSpPr>
          <p:cNvPr id="3" name="Slide Number Placeholder 2">
            <a:extLst>
              <a:ext uri="{FF2B5EF4-FFF2-40B4-BE49-F238E27FC236}">
                <a16:creationId xmlns:a16="http://schemas.microsoft.com/office/drawing/2014/main" id="{4BD13A0D-066B-8645-9215-403F52DE93D1}"/>
              </a:ext>
            </a:extLst>
          </p:cNvPr>
          <p:cNvSpPr>
            <a:spLocks noGrp="1"/>
          </p:cNvSpPr>
          <p:nvPr>
            <p:ph type="sldNum" sz="quarter" idx="10"/>
          </p:nvPr>
        </p:nvSpPr>
        <p:spPr/>
        <p:txBody>
          <a:bodyPr/>
          <a:lstStyle/>
          <a:p>
            <a:pPr>
              <a:defRPr/>
            </a:pPr>
            <a:fld id="{EFE0FDE5-1195-4879-940F-31B1BE8EAA1F}" type="slidenum">
              <a:rPr lang="en-US" smtClean="0"/>
              <a:pPr>
                <a:defRPr/>
              </a:pPr>
              <a:t>65</a:t>
            </a:fld>
            <a:endParaRPr lang="en-US"/>
          </a:p>
        </p:txBody>
      </p:sp>
      <p:sp>
        <p:nvSpPr>
          <p:cNvPr id="4" name="Content Placeholder 3">
            <a:extLst>
              <a:ext uri="{FF2B5EF4-FFF2-40B4-BE49-F238E27FC236}">
                <a16:creationId xmlns:a16="http://schemas.microsoft.com/office/drawing/2014/main" id="{3D247BB7-7F0E-AA44-80CE-AC5F1F9CA706}"/>
              </a:ext>
            </a:extLst>
          </p:cNvPr>
          <p:cNvSpPr>
            <a:spLocks noGrp="1"/>
          </p:cNvSpPr>
          <p:nvPr>
            <p:ph idx="1"/>
          </p:nvPr>
        </p:nvSpPr>
        <p:spPr/>
        <p:txBody>
          <a:bodyPr/>
          <a:lstStyle/>
          <a:p>
            <a:pPr marL="0" indent="0">
              <a:buNone/>
            </a:pPr>
            <a:r>
              <a:rPr lang="en-US" dirty="0"/>
              <a:t>Why create a new circuit?</a:t>
            </a:r>
          </a:p>
          <a:p>
            <a:pPr marL="0" indent="0">
              <a:buNone/>
            </a:pPr>
            <a:r>
              <a:rPr lang="en-US" dirty="0"/>
              <a:t>Just use addition using two’s complement math</a:t>
            </a:r>
          </a:p>
          <a:p>
            <a:pPr marL="228600" lvl="1" indent="0">
              <a:buNone/>
            </a:pPr>
            <a:r>
              <a:rPr lang="en-US" dirty="0">
                <a:solidFill>
                  <a:schemeClr val="accent5">
                    <a:lumMod val="60000"/>
                    <a:lumOff val="40000"/>
                  </a:schemeClr>
                </a:solidFill>
              </a:rPr>
              <a:t>How?</a:t>
            </a:r>
          </a:p>
          <a:p>
            <a:endParaRPr lang="en-US" dirty="0"/>
          </a:p>
        </p:txBody>
      </p:sp>
    </p:spTree>
    <p:extLst>
      <p:ext uri="{BB962C8B-B14F-4D97-AF65-F5344CB8AC3E}">
        <p14:creationId xmlns:p14="http://schemas.microsoft.com/office/powerpoint/2010/main" val="37835744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95EFA-BA95-BE47-A331-A047397F2B21}"/>
              </a:ext>
            </a:extLst>
          </p:cNvPr>
          <p:cNvSpPr>
            <a:spLocks noGrp="1"/>
          </p:cNvSpPr>
          <p:nvPr>
            <p:ph type="title"/>
          </p:nvPr>
        </p:nvSpPr>
        <p:spPr/>
        <p:txBody>
          <a:bodyPr/>
          <a:lstStyle/>
          <a:p>
            <a:r>
              <a:rPr lang="en-US" dirty="0"/>
              <a:t>Binary Subtraction</a:t>
            </a:r>
          </a:p>
        </p:txBody>
      </p:sp>
      <p:sp>
        <p:nvSpPr>
          <p:cNvPr id="4" name="Slide Number Placeholder 3">
            <a:extLst>
              <a:ext uri="{FF2B5EF4-FFF2-40B4-BE49-F238E27FC236}">
                <a16:creationId xmlns:a16="http://schemas.microsoft.com/office/drawing/2014/main" id="{75AA2E63-7BC6-FD4C-8ACE-157C74CDA5AD}"/>
              </a:ext>
            </a:extLst>
          </p:cNvPr>
          <p:cNvSpPr>
            <a:spLocks noGrp="1"/>
          </p:cNvSpPr>
          <p:nvPr>
            <p:ph type="sldNum" sz="quarter" idx="10"/>
          </p:nvPr>
        </p:nvSpPr>
        <p:spPr/>
        <p:txBody>
          <a:bodyPr/>
          <a:lstStyle/>
          <a:p>
            <a:pPr>
              <a:defRPr/>
            </a:pPr>
            <a:fld id="{EFE0FDE5-1195-4879-940F-31B1BE8EAA1F}" type="slidenum">
              <a:rPr lang="en-US" smtClean="0"/>
              <a:pPr>
                <a:defRPr/>
              </a:pPr>
              <a:t>66</a:t>
            </a:fld>
            <a:endParaRPr lang="en-US" dirty="0"/>
          </a:p>
        </p:txBody>
      </p:sp>
      <mc:AlternateContent xmlns:mc="http://schemas.openxmlformats.org/markup-compatibility/2006" xmlns:a14="http://schemas.microsoft.com/office/drawing/2010/main">
        <mc:Choice Requires="a14">
          <p:sp>
            <p:nvSpPr>
              <p:cNvPr id="5" name="Rectangle 3">
                <a:extLst>
                  <a:ext uri="{FF2B5EF4-FFF2-40B4-BE49-F238E27FC236}">
                    <a16:creationId xmlns:a16="http://schemas.microsoft.com/office/drawing/2014/main" id="{4A8B9FEE-019D-6F47-A336-10777D94E4B1}"/>
                  </a:ext>
                </a:extLst>
              </p:cNvPr>
              <p:cNvSpPr>
                <a:spLocks noGrp="1" noChangeArrowheads="1"/>
              </p:cNvSpPr>
              <p:nvPr>
                <p:ph idx="1"/>
                <p:custDataLst>
                  <p:tags r:id="rId1"/>
                </p:custDataLst>
              </p:nvPr>
            </p:nvSpPr>
            <p:spPr>
              <a:xfrm>
                <a:off x="228600" y="990600"/>
                <a:ext cx="8686800" cy="5741984"/>
              </a:xfrm>
            </p:spPr>
            <p:txBody>
              <a:bodyPr>
                <a:noAutofit/>
              </a:bodyPr>
              <a:lstStyle/>
              <a:p>
                <a:r>
                  <a:rPr lang="en-US" dirty="0">
                    <a:solidFill>
                      <a:schemeClr val="accent5">
                        <a:lumMod val="60000"/>
                        <a:lumOff val="40000"/>
                      </a:schemeClr>
                    </a:solidFill>
                  </a:rPr>
                  <a:t>Two’s Complement Subtraction</a:t>
                </a:r>
              </a:p>
              <a:p>
                <a:pPr lvl="1"/>
                <a:r>
                  <a:rPr lang="en-US" dirty="0"/>
                  <a:t>Subtraction is simply addition, </a:t>
                </a:r>
              </a:p>
              <a:p>
                <a:pPr marL="457200" lvl="1" indent="0">
                  <a:buNone/>
                </a:pPr>
                <a:r>
                  <a:rPr lang="en-US" dirty="0"/>
                  <a:t>    where one of the operands has been negated</a:t>
                </a:r>
              </a:p>
              <a:p>
                <a:pPr lvl="2"/>
                <a:r>
                  <a:rPr lang="en-US" dirty="0"/>
                  <a:t>Negation is done by inverting all bits and adding one</a:t>
                </a:r>
              </a:p>
              <a:p>
                <a:pPr marL="914400" lvl="2" indent="0">
                  <a:buNone/>
                </a:pPr>
                <a:r>
                  <a:rPr lang="en-US" dirty="0">
                    <a:solidFill>
                      <a:schemeClr val="accent1"/>
                    </a:solidFill>
                  </a:rPr>
                  <a:t>   </a:t>
                </a:r>
                <a:r>
                  <a:rPr lang="en-US" dirty="0">
                    <a:solidFill>
                      <a:schemeClr val="accent5">
                        <a:lumMod val="60000"/>
                        <a:lumOff val="40000"/>
                      </a:schemeClr>
                    </a:solidFill>
                  </a:rPr>
                  <a:t>A – B = A + (-B) = A + (</a:t>
                </a:r>
                <a14:m>
                  <m:oMath xmlns:m="http://schemas.openxmlformats.org/officeDocument/2006/math">
                    <m:acc>
                      <m:accPr>
                        <m:chr m:val="̅"/>
                        <m:ctrlPr>
                          <a:rPr lang="en-US" i="1" smtClean="0">
                            <a:solidFill>
                              <a:schemeClr val="accent5">
                                <a:lumMod val="60000"/>
                                <a:lumOff val="40000"/>
                              </a:schemeClr>
                            </a:solidFill>
                            <a:latin typeface="Cambria Math" panose="02040503050406030204" pitchFamily="18" charset="0"/>
                          </a:rPr>
                        </m:ctrlPr>
                      </m:accPr>
                      <m:e>
                        <m:r>
                          <m:rPr>
                            <m:sty m:val="p"/>
                          </m:rPr>
                          <a:rPr lang="en-US" b="0" i="0" smtClean="0">
                            <a:solidFill>
                              <a:schemeClr val="accent5">
                                <a:lumMod val="60000"/>
                                <a:lumOff val="40000"/>
                              </a:schemeClr>
                            </a:solidFill>
                            <a:latin typeface="Cambria Math"/>
                          </a:rPr>
                          <m:t>B</m:t>
                        </m:r>
                      </m:e>
                    </m:acc>
                  </m:oMath>
                </a14:m>
                <a:r>
                  <a:rPr lang="en-US" dirty="0">
                    <a:solidFill>
                      <a:schemeClr val="accent5">
                        <a:lumMod val="60000"/>
                        <a:lumOff val="40000"/>
                      </a:schemeClr>
                    </a:solidFill>
                  </a:rPr>
                  <a:t> + 1)</a:t>
                </a:r>
                <a:endParaRPr lang="en-US" dirty="0">
                  <a:solidFill>
                    <a:schemeClr val="accent1"/>
                  </a:solidFill>
                </a:endParaRPr>
              </a:p>
            </p:txBody>
          </p:sp>
        </mc:Choice>
        <mc:Fallback xmlns="">
          <p:sp>
            <p:nvSpPr>
              <p:cNvPr id="5" name="Rectangle 3">
                <a:extLst>
                  <a:ext uri="{FF2B5EF4-FFF2-40B4-BE49-F238E27FC236}">
                    <a16:creationId xmlns:a16="http://schemas.microsoft.com/office/drawing/2014/main" id="{4A8B9FEE-019D-6F47-A336-10777D94E4B1}"/>
                  </a:ext>
                </a:extLst>
              </p:cNvPr>
              <p:cNvSpPr>
                <a:spLocks noGrp="1" noRot="1" noChangeAspect="1" noMove="1" noResize="1" noEditPoints="1" noAdjustHandles="1" noChangeArrowheads="1" noChangeShapeType="1" noTextEdit="1"/>
              </p:cNvSpPr>
              <p:nvPr>
                <p:ph idx="1"/>
                <p:custDataLst>
                  <p:tags r:id="rId4"/>
                </p:custDataLst>
              </p:nvPr>
            </p:nvSpPr>
            <p:spPr>
              <a:xfrm>
                <a:off x="228600" y="990600"/>
                <a:ext cx="8686800" cy="5741984"/>
              </a:xfrm>
              <a:blipFill>
                <a:blip r:embed="rId5"/>
                <a:stretch>
                  <a:fillRect l="-1460" t="-1104"/>
                </a:stretch>
              </a:blipFill>
            </p:spPr>
            <p:txBody>
              <a:bodyPr/>
              <a:lstStyle/>
              <a:p>
                <a:r>
                  <a:rPr lang="en-US">
                    <a:noFill/>
                  </a:rPr>
                  <a:t> </a:t>
                </a:r>
              </a:p>
            </p:txBody>
          </p:sp>
        </mc:Fallback>
      </mc:AlternateContent>
      <p:pic>
        <p:nvPicPr>
          <p:cNvPr id="197" name="Picture 196">
            <a:extLst>
              <a:ext uri="{FF2B5EF4-FFF2-40B4-BE49-F238E27FC236}">
                <a16:creationId xmlns:a16="http://schemas.microsoft.com/office/drawing/2014/main" id="{052AFDD3-EB14-B94A-9793-3312DA0C9938}"/>
              </a:ext>
            </a:extLst>
          </p:cNvPr>
          <p:cNvPicPr>
            <a:picLocks noChangeAspect="1"/>
          </p:cNvPicPr>
          <p:nvPr/>
        </p:nvPicPr>
        <p:blipFill>
          <a:blip r:embed="rId6"/>
          <a:stretch>
            <a:fillRect/>
          </a:stretch>
        </p:blipFill>
        <p:spPr>
          <a:xfrm>
            <a:off x="442748" y="3125347"/>
            <a:ext cx="8258503" cy="3732657"/>
          </a:xfrm>
          <a:prstGeom prst="rect">
            <a:avLst/>
          </a:prstGeom>
        </p:spPr>
      </p:pic>
    </p:spTree>
    <p:extLst>
      <p:ext uri="{BB962C8B-B14F-4D97-AF65-F5344CB8AC3E}">
        <p14:creationId xmlns:p14="http://schemas.microsoft.com/office/powerpoint/2010/main" val="14980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95EFA-BA95-BE47-A331-A047397F2B21}"/>
              </a:ext>
            </a:extLst>
          </p:cNvPr>
          <p:cNvSpPr>
            <a:spLocks noGrp="1"/>
          </p:cNvSpPr>
          <p:nvPr>
            <p:ph type="title"/>
          </p:nvPr>
        </p:nvSpPr>
        <p:spPr/>
        <p:txBody>
          <a:bodyPr/>
          <a:lstStyle/>
          <a:p>
            <a:r>
              <a:rPr lang="en-US" dirty="0"/>
              <a:t>Binary Subtraction</a:t>
            </a:r>
          </a:p>
        </p:txBody>
      </p:sp>
      <p:sp>
        <p:nvSpPr>
          <p:cNvPr id="4" name="Slide Number Placeholder 3">
            <a:extLst>
              <a:ext uri="{FF2B5EF4-FFF2-40B4-BE49-F238E27FC236}">
                <a16:creationId xmlns:a16="http://schemas.microsoft.com/office/drawing/2014/main" id="{75AA2E63-7BC6-FD4C-8ACE-157C74CDA5AD}"/>
              </a:ext>
            </a:extLst>
          </p:cNvPr>
          <p:cNvSpPr>
            <a:spLocks noGrp="1"/>
          </p:cNvSpPr>
          <p:nvPr>
            <p:ph type="sldNum" sz="quarter" idx="10"/>
          </p:nvPr>
        </p:nvSpPr>
        <p:spPr/>
        <p:txBody>
          <a:bodyPr/>
          <a:lstStyle/>
          <a:p>
            <a:pPr>
              <a:defRPr/>
            </a:pPr>
            <a:fld id="{EFE0FDE5-1195-4879-940F-31B1BE8EAA1F}" type="slidenum">
              <a:rPr lang="en-US" smtClean="0"/>
              <a:pPr>
                <a:defRPr/>
              </a:pPr>
              <a:t>67</a:t>
            </a:fld>
            <a:endParaRPr lang="en-US" dirty="0"/>
          </a:p>
        </p:txBody>
      </p:sp>
      <mc:AlternateContent xmlns:mc="http://schemas.openxmlformats.org/markup-compatibility/2006" xmlns:a14="http://schemas.microsoft.com/office/drawing/2010/main">
        <mc:Choice Requires="a14">
          <p:sp>
            <p:nvSpPr>
              <p:cNvPr id="5" name="Rectangle 3">
                <a:extLst>
                  <a:ext uri="{FF2B5EF4-FFF2-40B4-BE49-F238E27FC236}">
                    <a16:creationId xmlns:a16="http://schemas.microsoft.com/office/drawing/2014/main" id="{4A8B9FEE-019D-6F47-A336-10777D94E4B1}"/>
                  </a:ext>
                </a:extLst>
              </p:cNvPr>
              <p:cNvSpPr>
                <a:spLocks noGrp="1" noChangeArrowheads="1"/>
              </p:cNvSpPr>
              <p:nvPr>
                <p:ph idx="1"/>
                <p:custDataLst>
                  <p:tags r:id="rId1"/>
                </p:custDataLst>
              </p:nvPr>
            </p:nvSpPr>
            <p:spPr>
              <a:xfrm>
                <a:off x="228600" y="990600"/>
                <a:ext cx="8686800" cy="5741984"/>
              </a:xfrm>
            </p:spPr>
            <p:txBody>
              <a:bodyPr>
                <a:noAutofit/>
              </a:bodyPr>
              <a:lstStyle/>
              <a:p>
                <a:r>
                  <a:rPr lang="en-US" dirty="0">
                    <a:solidFill>
                      <a:schemeClr val="accent5">
                        <a:lumMod val="60000"/>
                        <a:lumOff val="40000"/>
                      </a:schemeClr>
                    </a:solidFill>
                  </a:rPr>
                  <a:t>Two’s Complement Subtraction</a:t>
                </a:r>
              </a:p>
              <a:p>
                <a:pPr lvl="1"/>
                <a:r>
                  <a:rPr lang="en-US" dirty="0"/>
                  <a:t>Subtraction is simply addition, </a:t>
                </a:r>
              </a:p>
              <a:p>
                <a:pPr marL="457200" lvl="1" indent="0">
                  <a:buNone/>
                </a:pPr>
                <a:r>
                  <a:rPr lang="en-US" dirty="0"/>
                  <a:t>    where one of the operands has been negated</a:t>
                </a:r>
              </a:p>
              <a:p>
                <a:pPr lvl="2"/>
                <a:r>
                  <a:rPr lang="en-US" dirty="0"/>
                  <a:t>Negation is done by inverting all bits and adding one</a:t>
                </a:r>
              </a:p>
              <a:p>
                <a:pPr marL="914400" lvl="2" indent="0">
                  <a:buNone/>
                </a:pPr>
                <a:r>
                  <a:rPr lang="en-US" dirty="0">
                    <a:solidFill>
                      <a:schemeClr val="accent1"/>
                    </a:solidFill>
                  </a:rPr>
                  <a:t>   </a:t>
                </a:r>
                <a:r>
                  <a:rPr lang="en-US" dirty="0">
                    <a:solidFill>
                      <a:schemeClr val="accent5">
                        <a:lumMod val="60000"/>
                        <a:lumOff val="40000"/>
                      </a:schemeClr>
                    </a:solidFill>
                  </a:rPr>
                  <a:t>A – B = A + (-B) = A + (</a:t>
                </a:r>
                <a14:m>
                  <m:oMath xmlns:m="http://schemas.openxmlformats.org/officeDocument/2006/math">
                    <m:acc>
                      <m:accPr>
                        <m:chr m:val="̅"/>
                        <m:ctrlPr>
                          <a:rPr lang="en-US" i="1" smtClean="0">
                            <a:solidFill>
                              <a:schemeClr val="accent5">
                                <a:lumMod val="60000"/>
                                <a:lumOff val="40000"/>
                              </a:schemeClr>
                            </a:solidFill>
                            <a:latin typeface="Cambria Math" panose="02040503050406030204" pitchFamily="18" charset="0"/>
                          </a:rPr>
                        </m:ctrlPr>
                      </m:accPr>
                      <m:e>
                        <m:r>
                          <m:rPr>
                            <m:sty m:val="p"/>
                          </m:rPr>
                          <a:rPr lang="en-US" b="0" i="0" smtClean="0">
                            <a:solidFill>
                              <a:schemeClr val="accent5">
                                <a:lumMod val="60000"/>
                                <a:lumOff val="40000"/>
                              </a:schemeClr>
                            </a:solidFill>
                            <a:latin typeface="Cambria Math"/>
                          </a:rPr>
                          <m:t>B</m:t>
                        </m:r>
                      </m:e>
                    </m:acc>
                  </m:oMath>
                </a14:m>
                <a:r>
                  <a:rPr lang="en-US" dirty="0">
                    <a:solidFill>
                      <a:schemeClr val="accent5">
                        <a:lumMod val="60000"/>
                        <a:lumOff val="40000"/>
                      </a:schemeClr>
                    </a:solidFill>
                  </a:rPr>
                  <a:t> + 1)</a:t>
                </a:r>
                <a:endParaRPr lang="en-US" dirty="0">
                  <a:solidFill>
                    <a:schemeClr val="accent1"/>
                  </a:solidFill>
                </a:endParaRPr>
              </a:p>
            </p:txBody>
          </p:sp>
        </mc:Choice>
        <mc:Fallback xmlns="">
          <p:sp>
            <p:nvSpPr>
              <p:cNvPr id="5" name="Rectangle 3">
                <a:extLst>
                  <a:ext uri="{FF2B5EF4-FFF2-40B4-BE49-F238E27FC236}">
                    <a16:creationId xmlns:a16="http://schemas.microsoft.com/office/drawing/2014/main" id="{4A8B9FEE-019D-6F47-A336-10777D94E4B1}"/>
                  </a:ext>
                </a:extLst>
              </p:cNvPr>
              <p:cNvSpPr>
                <a:spLocks noGrp="1" noRot="1" noChangeAspect="1" noMove="1" noResize="1" noEditPoints="1" noAdjustHandles="1" noChangeArrowheads="1" noChangeShapeType="1" noTextEdit="1"/>
              </p:cNvSpPr>
              <p:nvPr>
                <p:ph idx="1"/>
                <p:custDataLst>
                  <p:tags r:id="rId5"/>
                </p:custDataLst>
              </p:nvPr>
            </p:nvSpPr>
            <p:spPr>
              <a:xfrm>
                <a:off x="228600" y="990600"/>
                <a:ext cx="8686800" cy="5741984"/>
              </a:xfrm>
              <a:blipFill>
                <a:blip r:embed="rId6"/>
                <a:stretch>
                  <a:fillRect l="-1460" t="-110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0395C46-BD09-EE47-A135-CDC1EC934934}"/>
              </a:ext>
            </a:extLst>
          </p:cNvPr>
          <p:cNvSpPr txBox="1"/>
          <p:nvPr>
            <p:custDataLst>
              <p:tags r:id="rId2"/>
            </p:custDataLst>
          </p:nvPr>
        </p:nvSpPr>
        <p:spPr>
          <a:xfrm>
            <a:off x="995011" y="6246271"/>
            <a:ext cx="6362229" cy="830997"/>
          </a:xfrm>
          <a:prstGeom prst="rect">
            <a:avLst/>
          </a:prstGeom>
          <a:noFill/>
        </p:spPr>
        <p:txBody>
          <a:bodyPr wrap="square" rtlCol="0">
            <a:spAutoFit/>
          </a:bodyPr>
          <a:lstStyle/>
          <a:p>
            <a:r>
              <a:rPr lang="en-US" sz="1600" dirty="0">
                <a:solidFill>
                  <a:schemeClr val="accent5">
                    <a:lumMod val="60000"/>
                    <a:lumOff val="40000"/>
                  </a:schemeClr>
                </a:solidFill>
                <a:latin typeface="+mn-lt"/>
              </a:rPr>
              <a:t>Q:  How do we detect and handle overflows?</a:t>
            </a:r>
          </a:p>
          <a:p>
            <a:r>
              <a:rPr lang="en-US" sz="1600" dirty="0">
                <a:solidFill>
                  <a:schemeClr val="accent5">
                    <a:lumMod val="60000"/>
                    <a:lumOff val="40000"/>
                  </a:schemeClr>
                </a:solidFill>
                <a:latin typeface="+mn-lt"/>
              </a:rPr>
              <a:t>Q:  What if (-B) overflows?</a:t>
            </a:r>
          </a:p>
          <a:p>
            <a:endParaRPr lang="en-US" sz="1600" dirty="0">
              <a:solidFill>
                <a:schemeClr val="accent5">
                  <a:lumMod val="60000"/>
                  <a:lumOff val="40000"/>
                </a:schemeClr>
              </a:solidFill>
              <a:latin typeface="+mn-lt"/>
            </a:endParaRPr>
          </a:p>
        </p:txBody>
      </p:sp>
      <p:pic>
        <p:nvPicPr>
          <p:cNvPr id="2" name="Picture 1">
            <a:extLst>
              <a:ext uri="{FF2B5EF4-FFF2-40B4-BE49-F238E27FC236}">
                <a16:creationId xmlns:a16="http://schemas.microsoft.com/office/drawing/2014/main" id="{17A08CDA-2A60-C24E-A73F-27BFD9C272C1}"/>
              </a:ext>
            </a:extLst>
          </p:cNvPr>
          <p:cNvPicPr>
            <a:picLocks noChangeAspect="1"/>
          </p:cNvPicPr>
          <p:nvPr/>
        </p:nvPicPr>
        <p:blipFill>
          <a:blip r:embed="rId7"/>
          <a:stretch>
            <a:fillRect/>
          </a:stretch>
        </p:blipFill>
        <p:spPr>
          <a:xfrm>
            <a:off x="507124" y="3119255"/>
            <a:ext cx="7698828" cy="3352342"/>
          </a:xfrm>
          <a:prstGeom prst="rect">
            <a:avLst/>
          </a:prstGeom>
        </p:spPr>
      </p:pic>
    </p:spTree>
    <p:extLst>
      <p:ext uri="{BB962C8B-B14F-4D97-AF65-F5344CB8AC3E}">
        <p14:creationId xmlns:p14="http://schemas.microsoft.com/office/powerpoint/2010/main" val="1045645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270204-C56A-094A-B711-1139990B8CC4}"/>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sp>
        <p:nvSpPr>
          <p:cNvPr id="3" name="Title 2">
            <a:extLst>
              <a:ext uri="{FF2B5EF4-FFF2-40B4-BE49-F238E27FC236}">
                <a16:creationId xmlns:a16="http://schemas.microsoft.com/office/drawing/2014/main" id="{18ED63E9-1682-1B4A-BA9F-5DC6D1E1380F}"/>
              </a:ext>
            </a:extLst>
          </p:cNvPr>
          <p:cNvSpPr>
            <a:spLocks noGrp="1"/>
          </p:cNvSpPr>
          <p:nvPr>
            <p:ph type="title"/>
          </p:nvPr>
        </p:nvSpPr>
        <p:spPr/>
        <p:txBody>
          <a:bodyPr/>
          <a:lstStyle/>
          <a:p>
            <a:r>
              <a:rPr lang="en-US" dirty="0"/>
              <a:t>Two’s Complement Adder</a:t>
            </a:r>
          </a:p>
        </p:txBody>
      </p:sp>
      <p:sp>
        <p:nvSpPr>
          <p:cNvPr id="4" name="Slide Number Placeholder 3">
            <a:extLst>
              <a:ext uri="{FF2B5EF4-FFF2-40B4-BE49-F238E27FC236}">
                <a16:creationId xmlns:a16="http://schemas.microsoft.com/office/drawing/2014/main" id="{D420CEF1-BEB5-2F49-92A2-99A67C9133B4}"/>
              </a:ext>
            </a:extLst>
          </p:cNvPr>
          <p:cNvSpPr>
            <a:spLocks noGrp="1"/>
          </p:cNvSpPr>
          <p:nvPr>
            <p:ph type="sldNum" sz="quarter" idx="10"/>
          </p:nvPr>
        </p:nvSpPr>
        <p:spPr/>
        <p:txBody>
          <a:bodyPr/>
          <a:lstStyle/>
          <a:p>
            <a:pPr>
              <a:defRPr/>
            </a:pPr>
            <a:fld id="{EFE0FDE5-1195-4879-940F-31B1BE8EAA1F}" type="slidenum">
              <a:rPr lang="en-US" smtClean="0"/>
              <a:pPr>
                <a:defRPr/>
              </a:pPr>
              <a:t>68</a:t>
            </a:fld>
            <a:endParaRPr lang="en-US" dirty="0"/>
          </a:p>
        </p:txBody>
      </p:sp>
      <p:pic>
        <p:nvPicPr>
          <p:cNvPr id="60" name="Picture 59">
            <a:extLst>
              <a:ext uri="{FF2B5EF4-FFF2-40B4-BE49-F238E27FC236}">
                <a16:creationId xmlns:a16="http://schemas.microsoft.com/office/drawing/2014/main" id="{5A62C93A-D425-B448-996E-1ABC51139B51}"/>
              </a:ext>
            </a:extLst>
          </p:cNvPr>
          <p:cNvPicPr>
            <a:picLocks noChangeAspect="1"/>
          </p:cNvPicPr>
          <p:nvPr/>
        </p:nvPicPr>
        <p:blipFill>
          <a:blip r:embed="rId2"/>
          <a:stretch>
            <a:fillRect/>
          </a:stretch>
        </p:blipFill>
        <p:spPr>
          <a:xfrm>
            <a:off x="91440" y="1992993"/>
            <a:ext cx="8991600" cy="3035300"/>
          </a:xfrm>
          <a:prstGeom prst="rect">
            <a:avLst/>
          </a:prstGeom>
        </p:spPr>
      </p:pic>
    </p:spTree>
    <p:extLst>
      <p:ext uri="{BB962C8B-B14F-4D97-AF65-F5344CB8AC3E}">
        <p14:creationId xmlns:p14="http://schemas.microsoft.com/office/powerpoint/2010/main" val="26698015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9C205-A30E-8B4B-9CF6-4C8C3ED2B797}"/>
              </a:ext>
            </a:extLst>
          </p:cNvPr>
          <p:cNvSpPr>
            <a:spLocks noGrp="1"/>
          </p:cNvSpPr>
          <p:nvPr>
            <p:ph type="title"/>
          </p:nvPr>
        </p:nvSpPr>
        <p:spPr/>
        <p:txBody>
          <a:bodyPr>
            <a:normAutofit/>
          </a:bodyPr>
          <a:lstStyle/>
          <a:p>
            <a:r>
              <a:rPr lang="en-US" dirty="0"/>
              <a:t>Two’s Complement Adder</a:t>
            </a:r>
          </a:p>
        </p:txBody>
      </p:sp>
      <p:sp>
        <p:nvSpPr>
          <p:cNvPr id="4" name="Slide Number Placeholder 3">
            <a:extLst>
              <a:ext uri="{FF2B5EF4-FFF2-40B4-BE49-F238E27FC236}">
                <a16:creationId xmlns:a16="http://schemas.microsoft.com/office/drawing/2014/main" id="{07FEB3B5-9B95-EF4C-879A-DB11CF742559}"/>
              </a:ext>
            </a:extLst>
          </p:cNvPr>
          <p:cNvSpPr>
            <a:spLocks noGrp="1"/>
          </p:cNvSpPr>
          <p:nvPr>
            <p:ph type="sldNum" sz="quarter" idx="10"/>
          </p:nvPr>
        </p:nvSpPr>
        <p:spPr/>
        <p:txBody>
          <a:bodyPr/>
          <a:lstStyle/>
          <a:p>
            <a:pPr>
              <a:defRPr/>
            </a:pPr>
            <a:fld id="{EFE0FDE5-1195-4879-940F-31B1BE8EAA1F}" type="slidenum">
              <a:rPr lang="en-US" smtClean="0"/>
              <a:pPr>
                <a:defRPr/>
              </a:pPr>
              <a:t>69</a:t>
            </a:fld>
            <a:endParaRPr lang="en-US" dirty="0"/>
          </a:p>
        </p:txBody>
      </p:sp>
      <p:pic>
        <p:nvPicPr>
          <p:cNvPr id="67" name="Picture 66">
            <a:extLst>
              <a:ext uri="{FF2B5EF4-FFF2-40B4-BE49-F238E27FC236}">
                <a16:creationId xmlns:a16="http://schemas.microsoft.com/office/drawing/2014/main" id="{CDB13425-E23F-414D-9574-ABBE787F14BC}"/>
              </a:ext>
            </a:extLst>
          </p:cNvPr>
          <p:cNvPicPr>
            <a:picLocks noChangeAspect="1"/>
          </p:cNvPicPr>
          <p:nvPr/>
        </p:nvPicPr>
        <p:blipFill>
          <a:blip r:embed="rId2"/>
          <a:stretch>
            <a:fillRect/>
          </a:stretch>
        </p:blipFill>
        <p:spPr>
          <a:xfrm>
            <a:off x="91440" y="2170550"/>
            <a:ext cx="8991600" cy="3708400"/>
          </a:xfrm>
          <a:prstGeom prst="rect">
            <a:avLst/>
          </a:prstGeom>
        </p:spPr>
      </p:pic>
      <p:sp>
        <p:nvSpPr>
          <p:cNvPr id="68" name="Content Placeholder 1">
            <a:extLst>
              <a:ext uri="{FF2B5EF4-FFF2-40B4-BE49-F238E27FC236}">
                <a16:creationId xmlns:a16="http://schemas.microsoft.com/office/drawing/2014/main" id="{9F6BE003-EA34-2A4A-88E7-B67087504A41}"/>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spTree>
    <p:extLst>
      <p:ext uri="{BB962C8B-B14F-4D97-AF65-F5344CB8AC3E}">
        <p14:creationId xmlns:p14="http://schemas.microsoft.com/office/powerpoint/2010/main" val="2477347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4849FB-A273-CC40-A953-901F50AF848A}"/>
              </a:ext>
            </a:extLst>
          </p:cNvPr>
          <p:cNvSpPr>
            <a:spLocks noGrp="1"/>
          </p:cNvSpPr>
          <p:nvPr>
            <p:ph type="sldNum" sz="quarter" idx="10"/>
          </p:nvPr>
        </p:nvSpPr>
        <p:spPr/>
        <p:txBody>
          <a:bodyPr/>
          <a:lstStyle/>
          <a:p>
            <a:pPr>
              <a:defRPr/>
            </a:pPr>
            <a:fld id="{EFE0FDE5-1195-4879-940F-31B1BE8EAA1F}" type="slidenum">
              <a:rPr lang="en-US" smtClean="0">
                <a:solidFill>
                  <a:schemeClr val="tx2"/>
                </a:solidFill>
              </a:rPr>
              <a:pPr>
                <a:defRPr/>
              </a:pPr>
              <a:t>7</a:t>
            </a:fld>
            <a:endParaRPr lang="en-US" dirty="0">
              <a:solidFill>
                <a:schemeClr val="tx2"/>
              </a:solidFill>
            </a:endParaRPr>
          </a:p>
        </p:txBody>
      </p:sp>
      <p:sp>
        <p:nvSpPr>
          <p:cNvPr id="6" name="Title 1">
            <a:extLst>
              <a:ext uri="{FF2B5EF4-FFF2-40B4-BE49-F238E27FC236}">
                <a16:creationId xmlns:a16="http://schemas.microsoft.com/office/drawing/2014/main" id="{AE87BECC-938F-8147-AAA7-8E0BFA23F111}"/>
              </a:ext>
            </a:extLst>
          </p:cNvPr>
          <p:cNvSpPr txBox="1">
            <a:spLocks/>
          </p:cNvSpPr>
          <p:nvPr>
            <p:custDataLst>
              <p:tags r:id="rId1"/>
            </p:custDataLst>
          </p:nvPr>
        </p:nvSpPr>
        <p:spPr>
          <a:xfrm>
            <a:off x="137964" y="373227"/>
            <a:ext cx="8915400" cy="533400"/>
          </a:xfrm>
          <a:prstGeom prst="rect">
            <a:avLst/>
          </a:prstGeom>
        </p:spPr>
        <p:txBody>
          <a:bodyPr vert="horz" lIns="91440" tIns="45720" rIns="91440" bIns="45720" rtlCol="0" anchor="ctr">
            <a:noAutofit/>
          </a:bodyPr>
          <a:lstStyle>
            <a:lvl1pPr algn="l" defTabSz="609570" rtl="0" eaLnBrk="1" latinLnBrk="0" hangingPunct="1">
              <a:spcBef>
                <a:spcPct val="0"/>
              </a:spcBef>
              <a:buNone/>
              <a:defRPr sz="4400" b="0" i="0" kern="1200" cap="none">
                <a:solidFill>
                  <a:srgbClr val="262626"/>
                </a:solidFill>
                <a:latin typeface="Source Sans Pro"/>
                <a:ea typeface="+mj-ea"/>
                <a:cs typeface="Source Sans Pro"/>
              </a:defRPr>
            </a:lvl1pPr>
          </a:lstStyle>
          <a:p>
            <a:pPr fontAlgn="auto">
              <a:spcAft>
                <a:spcPts val="0"/>
              </a:spcAft>
            </a:pPr>
            <a:r>
              <a:rPr lang="en-US" sz="3600" dirty="0">
                <a:solidFill>
                  <a:schemeClr val="tx2"/>
                </a:solidFill>
              </a:rPr>
              <a:t>Number Representations: Activity #1 Counting</a:t>
            </a:r>
          </a:p>
        </p:txBody>
      </p:sp>
      <p:sp>
        <p:nvSpPr>
          <p:cNvPr id="7" name="Content Placeholder 2">
            <a:extLst>
              <a:ext uri="{FF2B5EF4-FFF2-40B4-BE49-F238E27FC236}">
                <a16:creationId xmlns:a16="http://schemas.microsoft.com/office/drawing/2014/main" id="{1BC6DD0C-BA54-7346-829F-400CDBC37487}"/>
              </a:ext>
            </a:extLst>
          </p:cNvPr>
          <p:cNvSpPr txBox="1">
            <a:spLocks/>
          </p:cNvSpPr>
          <p:nvPr>
            <p:custDataLst>
              <p:tags r:id="rId2"/>
            </p:custDataLst>
          </p:nvPr>
        </p:nvSpPr>
        <p:spPr>
          <a:xfrm>
            <a:off x="457200" y="778629"/>
            <a:ext cx="8229600" cy="4574480"/>
          </a:xfrm>
          <a:prstGeom prst="rect">
            <a:avLst/>
          </a:prstGeom>
        </p:spPr>
        <p:txBody>
          <a:bodyPr vert="horz" lIns="91440" tIns="45720" rIns="91440" bIns="45720" rtlCol="0">
            <a:norm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endParaRPr lang="en-US" sz="2800" dirty="0">
              <a:solidFill>
                <a:schemeClr val="tx2"/>
              </a:solidFill>
            </a:endParaRPr>
          </a:p>
          <a:p>
            <a:pPr marL="0" indent="0" fontAlgn="auto">
              <a:buNone/>
            </a:pPr>
            <a:r>
              <a:rPr lang="en-US" sz="2800" dirty="0">
                <a:solidFill>
                  <a:schemeClr val="tx2"/>
                </a:solidFill>
              </a:rPr>
              <a:t>How do we count in different bases?</a:t>
            </a:r>
            <a:endParaRPr lang="en-US" sz="2000" u="sng" dirty="0">
              <a:solidFill>
                <a:schemeClr val="tx2"/>
              </a:solidFill>
            </a:endParaRPr>
          </a:p>
          <a:p>
            <a:pPr lvl="1" fontAlgn="auto">
              <a:spcAft>
                <a:spcPts val="0"/>
              </a:spcAft>
            </a:pPr>
            <a:endParaRPr lang="en-US" sz="2000" u="sng" dirty="0">
              <a:solidFill>
                <a:schemeClr val="tx2"/>
              </a:solidFill>
            </a:endParaRPr>
          </a:p>
          <a:p>
            <a:pPr lvl="1" fontAlgn="auto">
              <a:spcAft>
                <a:spcPts val="0"/>
              </a:spcAft>
            </a:pPr>
            <a:r>
              <a:rPr lang="en-US" sz="2000" u="sng" dirty="0">
                <a:solidFill>
                  <a:schemeClr val="tx2"/>
                </a:solidFill>
              </a:rPr>
              <a:t>Dec</a:t>
            </a:r>
            <a:r>
              <a:rPr lang="en-US" sz="1400" u="sng" dirty="0">
                <a:solidFill>
                  <a:schemeClr val="tx2"/>
                </a:solidFill>
              </a:rPr>
              <a:t> (base 10)</a:t>
            </a:r>
            <a:r>
              <a:rPr lang="en-US" sz="2000" dirty="0">
                <a:solidFill>
                  <a:schemeClr val="tx2"/>
                </a:solidFill>
              </a:rPr>
              <a:t> </a:t>
            </a:r>
            <a:r>
              <a:rPr lang="en-US" sz="2000" u="sng" dirty="0">
                <a:solidFill>
                  <a:schemeClr val="tx2"/>
                </a:solidFill>
              </a:rPr>
              <a:t>Bin </a:t>
            </a:r>
            <a:r>
              <a:rPr lang="en-US" sz="1400" u="sng" dirty="0">
                <a:solidFill>
                  <a:schemeClr val="tx2"/>
                </a:solidFill>
              </a:rPr>
              <a:t>(base 2)  </a:t>
            </a:r>
            <a:r>
              <a:rPr lang="en-US" sz="2000" u="sng" dirty="0">
                <a:solidFill>
                  <a:schemeClr val="tx2"/>
                </a:solidFill>
              </a:rPr>
              <a:t>Oct</a:t>
            </a:r>
            <a:r>
              <a:rPr lang="en-US" sz="1400" u="sng" dirty="0">
                <a:solidFill>
                  <a:schemeClr val="tx2"/>
                </a:solidFill>
              </a:rPr>
              <a:t> (base 8)</a:t>
            </a:r>
            <a:r>
              <a:rPr lang="en-US" sz="2000" dirty="0">
                <a:solidFill>
                  <a:schemeClr val="tx2"/>
                </a:solidFill>
              </a:rPr>
              <a:t>  </a:t>
            </a:r>
            <a:r>
              <a:rPr lang="en-US" sz="2000" u="sng" dirty="0">
                <a:solidFill>
                  <a:schemeClr val="tx2"/>
                </a:solidFill>
              </a:rPr>
              <a:t>Hex</a:t>
            </a:r>
            <a:r>
              <a:rPr lang="en-US" sz="1400" u="sng" dirty="0">
                <a:solidFill>
                  <a:schemeClr val="tx2"/>
                </a:solidFill>
              </a:rPr>
              <a:t> (base 16)</a:t>
            </a:r>
          </a:p>
        </p:txBody>
      </p:sp>
      <p:sp>
        <p:nvSpPr>
          <p:cNvPr id="8" name="TextBox 7">
            <a:extLst>
              <a:ext uri="{FF2B5EF4-FFF2-40B4-BE49-F238E27FC236}">
                <a16:creationId xmlns:a16="http://schemas.microsoft.com/office/drawing/2014/main" id="{AB92FDEC-83EE-F146-819D-0C01A83C5FC8}"/>
              </a:ext>
            </a:extLst>
          </p:cNvPr>
          <p:cNvSpPr txBox="1"/>
          <p:nvPr/>
        </p:nvSpPr>
        <p:spPr>
          <a:xfrm>
            <a:off x="1212580" y="2306648"/>
            <a:ext cx="420308" cy="3893374"/>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2</a:t>
            </a:r>
          </a:p>
          <a:p>
            <a:pPr algn="r"/>
            <a:r>
              <a:rPr lang="en-US" sz="1100" dirty="0">
                <a:solidFill>
                  <a:schemeClr val="tx2"/>
                </a:solidFill>
                <a:latin typeface="+mj-lt"/>
              </a:rPr>
              <a:t>3</a:t>
            </a:r>
          </a:p>
          <a:p>
            <a:pPr algn="r"/>
            <a:r>
              <a:rPr lang="en-US" sz="1100" dirty="0">
                <a:solidFill>
                  <a:schemeClr val="tx2"/>
                </a:solidFill>
                <a:latin typeface="+mj-lt"/>
              </a:rPr>
              <a:t>4</a:t>
            </a:r>
          </a:p>
          <a:p>
            <a:pPr algn="r"/>
            <a:r>
              <a:rPr lang="en-US" sz="1100" dirty="0">
                <a:solidFill>
                  <a:schemeClr val="tx2"/>
                </a:solidFill>
                <a:latin typeface="+mj-lt"/>
              </a:rPr>
              <a:t>5</a:t>
            </a:r>
          </a:p>
          <a:p>
            <a:pPr algn="r"/>
            <a:r>
              <a:rPr lang="en-US" sz="1100" dirty="0">
                <a:solidFill>
                  <a:schemeClr val="tx2"/>
                </a:solidFill>
                <a:latin typeface="+mj-lt"/>
              </a:rPr>
              <a:t>6</a:t>
            </a:r>
          </a:p>
          <a:p>
            <a:pPr algn="r"/>
            <a:r>
              <a:rPr lang="en-US" sz="1100" dirty="0">
                <a:solidFill>
                  <a:schemeClr val="tx2"/>
                </a:solidFill>
                <a:latin typeface="+mj-lt"/>
              </a:rPr>
              <a:t>7</a:t>
            </a:r>
          </a:p>
          <a:p>
            <a:pPr algn="r"/>
            <a:r>
              <a:rPr lang="en-US" sz="1100" dirty="0">
                <a:solidFill>
                  <a:schemeClr val="tx2"/>
                </a:solidFill>
                <a:latin typeface="+mj-lt"/>
              </a:rPr>
              <a:t>8</a:t>
            </a:r>
          </a:p>
          <a:p>
            <a:pPr algn="r"/>
            <a:r>
              <a:rPr lang="en-US" sz="1100" dirty="0">
                <a:solidFill>
                  <a:schemeClr val="tx2"/>
                </a:solidFill>
                <a:latin typeface="+mj-lt"/>
              </a:rPr>
              <a:t>9</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12</a:t>
            </a:r>
          </a:p>
          <a:p>
            <a:pPr algn="r"/>
            <a:r>
              <a:rPr lang="en-US" sz="1100" dirty="0">
                <a:solidFill>
                  <a:schemeClr val="tx2"/>
                </a:solidFill>
                <a:latin typeface="+mj-lt"/>
              </a:rPr>
              <a:t>13</a:t>
            </a:r>
          </a:p>
          <a:p>
            <a:pPr algn="r"/>
            <a:r>
              <a:rPr lang="en-US" sz="1100" dirty="0">
                <a:solidFill>
                  <a:schemeClr val="tx2"/>
                </a:solidFill>
                <a:latin typeface="+mj-lt"/>
              </a:rPr>
              <a:t>14</a:t>
            </a:r>
          </a:p>
          <a:p>
            <a:pPr algn="r"/>
            <a:r>
              <a:rPr lang="en-US" sz="1100" dirty="0">
                <a:solidFill>
                  <a:schemeClr val="tx2"/>
                </a:solidFill>
                <a:latin typeface="+mj-lt"/>
              </a:rPr>
              <a:t>15</a:t>
            </a:r>
          </a:p>
          <a:p>
            <a:pPr algn="r"/>
            <a:r>
              <a:rPr lang="en-US" sz="1100" dirty="0">
                <a:solidFill>
                  <a:schemeClr val="tx2"/>
                </a:solidFill>
                <a:latin typeface="+mj-lt"/>
              </a:rPr>
              <a:t>16</a:t>
            </a:r>
          </a:p>
          <a:p>
            <a:pPr algn="r"/>
            <a:r>
              <a:rPr lang="en-US" sz="1100" dirty="0">
                <a:solidFill>
                  <a:schemeClr val="tx2"/>
                </a:solidFill>
                <a:latin typeface="+mj-lt"/>
              </a:rPr>
              <a:t>17</a:t>
            </a:r>
          </a:p>
          <a:p>
            <a:pPr algn="r"/>
            <a:r>
              <a:rPr lang="en-US" sz="1100" dirty="0">
                <a:solidFill>
                  <a:schemeClr val="tx2"/>
                </a:solidFill>
                <a:latin typeface="+mj-lt"/>
              </a:rPr>
              <a:t>18</a:t>
            </a:r>
            <a:endParaRPr lang="en-US" sz="500" dirty="0">
              <a:solidFill>
                <a:schemeClr val="tx2"/>
              </a:solidFill>
              <a:latin typeface="+mj-lt"/>
            </a:endParaRPr>
          </a:p>
          <a:p>
            <a:pPr algn="r"/>
            <a:r>
              <a:rPr lang="en-US" sz="800" dirty="0">
                <a:solidFill>
                  <a:schemeClr val="tx2"/>
                </a:solidFill>
                <a:latin typeface="+mj-lt"/>
              </a:rPr>
              <a:t>.</a:t>
            </a:r>
          </a:p>
          <a:p>
            <a:pPr algn="r"/>
            <a:r>
              <a:rPr lang="en-US" sz="800" dirty="0">
                <a:solidFill>
                  <a:schemeClr val="tx2"/>
                </a:solidFill>
                <a:latin typeface="+mj-lt"/>
              </a:rPr>
              <a:t>.</a:t>
            </a:r>
          </a:p>
          <a:p>
            <a:pPr algn="r"/>
            <a:r>
              <a:rPr lang="en-US" sz="1100" dirty="0">
                <a:solidFill>
                  <a:schemeClr val="tx2"/>
                </a:solidFill>
                <a:latin typeface="+mj-lt"/>
              </a:rPr>
              <a:t>99</a:t>
            </a:r>
          </a:p>
          <a:p>
            <a:pPr algn="r"/>
            <a:r>
              <a:rPr lang="en-US" sz="1100" dirty="0">
                <a:solidFill>
                  <a:schemeClr val="tx2"/>
                </a:solidFill>
                <a:latin typeface="+mj-lt"/>
              </a:rPr>
              <a:t>100</a:t>
            </a:r>
          </a:p>
        </p:txBody>
      </p:sp>
      <p:sp>
        <p:nvSpPr>
          <p:cNvPr id="9" name="TextBox 8">
            <a:extLst>
              <a:ext uri="{FF2B5EF4-FFF2-40B4-BE49-F238E27FC236}">
                <a16:creationId xmlns:a16="http://schemas.microsoft.com/office/drawing/2014/main" id="{345E18FD-E8A8-E44C-A77B-AC463A55CCD3}"/>
              </a:ext>
            </a:extLst>
          </p:cNvPr>
          <p:cNvSpPr txBox="1"/>
          <p:nvPr/>
        </p:nvSpPr>
        <p:spPr>
          <a:xfrm>
            <a:off x="4110044" y="2317533"/>
            <a:ext cx="341760" cy="3493264"/>
          </a:xfrm>
          <a:prstGeom prst="rect">
            <a:avLst/>
          </a:prstGeom>
          <a:noFill/>
        </p:spPr>
        <p:txBody>
          <a:bodyPr wrap="none" rtlCol="0">
            <a:spAutoFit/>
          </a:bodyPr>
          <a:lstStyle/>
          <a:p>
            <a:pPr algn="r"/>
            <a:r>
              <a:rPr lang="en-US" sz="1100" dirty="0">
                <a:solidFill>
                  <a:schemeClr val="tx2"/>
                </a:solidFill>
                <a:latin typeface="+mn-lt"/>
              </a:rPr>
              <a:t>0</a:t>
            </a:r>
          </a:p>
          <a:p>
            <a:pPr algn="r"/>
            <a:r>
              <a:rPr lang="en-US" sz="1100" dirty="0">
                <a:solidFill>
                  <a:schemeClr val="tx2"/>
                </a:solidFill>
                <a:latin typeface="+mn-lt"/>
              </a:rPr>
              <a:t>1</a:t>
            </a:r>
          </a:p>
          <a:p>
            <a:pPr algn="r"/>
            <a:r>
              <a:rPr lang="en-US" sz="1100" dirty="0">
                <a:solidFill>
                  <a:schemeClr val="tx2"/>
                </a:solidFill>
                <a:latin typeface="+mn-lt"/>
              </a:rPr>
              <a:t>2</a:t>
            </a:r>
          </a:p>
          <a:p>
            <a:pPr algn="r"/>
            <a:r>
              <a:rPr lang="en-US" sz="1100" dirty="0">
                <a:solidFill>
                  <a:schemeClr val="tx2"/>
                </a:solidFill>
                <a:latin typeface="+mn-lt"/>
              </a:rPr>
              <a:t>3</a:t>
            </a:r>
          </a:p>
          <a:p>
            <a:pPr algn="r"/>
            <a:r>
              <a:rPr lang="en-US" sz="1100" dirty="0">
                <a:solidFill>
                  <a:schemeClr val="tx2"/>
                </a:solidFill>
                <a:latin typeface="+mn-lt"/>
              </a:rPr>
              <a:t>4</a:t>
            </a:r>
          </a:p>
          <a:p>
            <a:pPr algn="r"/>
            <a:r>
              <a:rPr lang="en-US" sz="1100" dirty="0">
                <a:solidFill>
                  <a:schemeClr val="tx2"/>
                </a:solidFill>
                <a:latin typeface="+mn-lt"/>
              </a:rPr>
              <a:t>5</a:t>
            </a:r>
          </a:p>
          <a:p>
            <a:pPr algn="r"/>
            <a:r>
              <a:rPr lang="en-US" sz="1100" dirty="0">
                <a:solidFill>
                  <a:schemeClr val="tx2"/>
                </a:solidFill>
                <a:latin typeface="+mn-lt"/>
              </a:rPr>
              <a:t>6</a:t>
            </a:r>
          </a:p>
          <a:p>
            <a:pPr algn="r"/>
            <a:r>
              <a:rPr lang="en-US" sz="1100" dirty="0">
                <a:solidFill>
                  <a:schemeClr val="tx2"/>
                </a:solidFill>
                <a:latin typeface="+mn-lt"/>
              </a:rPr>
              <a:t>7</a:t>
            </a:r>
          </a:p>
          <a:p>
            <a:pPr algn="r"/>
            <a:r>
              <a:rPr lang="en-US" sz="1100" dirty="0">
                <a:solidFill>
                  <a:schemeClr val="tx2"/>
                </a:solidFill>
                <a:latin typeface="+mn-lt"/>
              </a:rPr>
              <a:t>10</a:t>
            </a:r>
          </a:p>
          <a:p>
            <a:pPr algn="r"/>
            <a:r>
              <a:rPr lang="en-US" sz="1100" dirty="0">
                <a:solidFill>
                  <a:schemeClr val="tx2"/>
                </a:solidFill>
                <a:latin typeface="+mn-lt"/>
              </a:rPr>
              <a:t>11</a:t>
            </a:r>
          </a:p>
          <a:p>
            <a:pPr algn="r"/>
            <a:r>
              <a:rPr lang="en-US" sz="1100" dirty="0">
                <a:solidFill>
                  <a:schemeClr val="tx2"/>
                </a:solidFill>
                <a:latin typeface="+mn-lt"/>
              </a:rPr>
              <a:t>12</a:t>
            </a:r>
          </a:p>
          <a:p>
            <a:pPr algn="r"/>
            <a:r>
              <a:rPr lang="en-US" sz="1100" dirty="0">
                <a:solidFill>
                  <a:schemeClr val="tx2"/>
                </a:solidFill>
                <a:latin typeface="+mn-lt"/>
              </a:rPr>
              <a:t>13</a:t>
            </a:r>
          </a:p>
          <a:p>
            <a:pPr algn="r"/>
            <a:r>
              <a:rPr lang="en-US" sz="1100" dirty="0">
                <a:solidFill>
                  <a:schemeClr val="tx2"/>
                </a:solidFill>
                <a:latin typeface="+mn-lt"/>
              </a:rPr>
              <a:t>14</a:t>
            </a:r>
          </a:p>
          <a:p>
            <a:pPr algn="r"/>
            <a:r>
              <a:rPr lang="en-US" sz="1100" dirty="0">
                <a:solidFill>
                  <a:schemeClr val="tx2"/>
                </a:solidFill>
                <a:latin typeface="+mn-lt"/>
              </a:rPr>
              <a:t>15</a:t>
            </a:r>
          </a:p>
          <a:p>
            <a:pPr algn="r"/>
            <a:r>
              <a:rPr lang="en-US" sz="1100" dirty="0">
                <a:solidFill>
                  <a:schemeClr val="tx2"/>
                </a:solidFill>
                <a:latin typeface="+mn-lt"/>
              </a:rPr>
              <a:t>16</a:t>
            </a:r>
          </a:p>
          <a:p>
            <a:pPr algn="r"/>
            <a:r>
              <a:rPr lang="en-US" sz="1100" dirty="0">
                <a:solidFill>
                  <a:schemeClr val="tx2"/>
                </a:solidFill>
                <a:latin typeface="+mn-lt"/>
              </a:rPr>
              <a:t>17</a:t>
            </a:r>
          </a:p>
          <a:p>
            <a:pPr algn="r"/>
            <a:r>
              <a:rPr lang="en-US" sz="1100" dirty="0">
                <a:solidFill>
                  <a:schemeClr val="tx2"/>
                </a:solidFill>
                <a:latin typeface="+mn-lt"/>
              </a:rPr>
              <a:t>20</a:t>
            </a:r>
          </a:p>
          <a:p>
            <a:pPr algn="r"/>
            <a:r>
              <a:rPr lang="en-US" sz="1100" dirty="0">
                <a:solidFill>
                  <a:schemeClr val="tx2"/>
                </a:solidFill>
                <a:latin typeface="+mn-lt"/>
              </a:rPr>
              <a:t>21</a:t>
            </a:r>
          </a:p>
          <a:p>
            <a:pPr algn="r"/>
            <a:r>
              <a:rPr lang="en-US" sz="1100" dirty="0">
                <a:solidFill>
                  <a:schemeClr val="tx2"/>
                </a:solidFill>
                <a:latin typeface="+mn-lt"/>
              </a:rPr>
              <a:t>22</a:t>
            </a:r>
            <a:endParaRPr lang="en-US" sz="500" dirty="0">
              <a:solidFill>
                <a:schemeClr val="tx2"/>
              </a:solidFill>
              <a:latin typeface="+mn-lt"/>
            </a:endParaRPr>
          </a:p>
          <a:p>
            <a:pPr algn="r"/>
            <a:r>
              <a:rPr lang="en-US" sz="500" dirty="0">
                <a:solidFill>
                  <a:schemeClr val="tx2"/>
                </a:solidFill>
                <a:latin typeface="+mn-lt"/>
              </a:rPr>
              <a:t>.</a:t>
            </a:r>
          </a:p>
          <a:p>
            <a:pPr algn="r"/>
            <a:r>
              <a:rPr lang="en-US" sz="500" dirty="0">
                <a:solidFill>
                  <a:schemeClr val="tx2"/>
                </a:solidFill>
                <a:latin typeface="+mn-lt"/>
              </a:rPr>
              <a:t>.</a:t>
            </a:r>
          </a:p>
        </p:txBody>
      </p:sp>
      <p:sp>
        <p:nvSpPr>
          <p:cNvPr id="10" name="TextBox 9">
            <a:extLst>
              <a:ext uri="{FF2B5EF4-FFF2-40B4-BE49-F238E27FC236}">
                <a16:creationId xmlns:a16="http://schemas.microsoft.com/office/drawing/2014/main" id="{2C0BD7A8-462B-A74C-8C3B-768996408A7B}"/>
              </a:ext>
            </a:extLst>
          </p:cNvPr>
          <p:cNvSpPr txBox="1"/>
          <p:nvPr/>
        </p:nvSpPr>
        <p:spPr>
          <a:xfrm>
            <a:off x="5455996" y="2317533"/>
            <a:ext cx="341760" cy="3647152"/>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2</a:t>
            </a:r>
          </a:p>
          <a:p>
            <a:pPr algn="r"/>
            <a:r>
              <a:rPr lang="en-US" sz="1100" dirty="0">
                <a:solidFill>
                  <a:schemeClr val="tx2"/>
                </a:solidFill>
                <a:latin typeface="+mj-lt"/>
              </a:rPr>
              <a:t>3</a:t>
            </a:r>
          </a:p>
          <a:p>
            <a:pPr algn="r"/>
            <a:r>
              <a:rPr lang="en-US" sz="1100" dirty="0">
                <a:solidFill>
                  <a:schemeClr val="tx2"/>
                </a:solidFill>
                <a:latin typeface="+mj-lt"/>
              </a:rPr>
              <a:t>4</a:t>
            </a:r>
          </a:p>
          <a:p>
            <a:pPr algn="r"/>
            <a:r>
              <a:rPr lang="en-US" sz="1100" dirty="0">
                <a:solidFill>
                  <a:schemeClr val="tx2"/>
                </a:solidFill>
                <a:latin typeface="+mj-lt"/>
              </a:rPr>
              <a:t>5</a:t>
            </a:r>
          </a:p>
          <a:p>
            <a:pPr algn="r"/>
            <a:r>
              <a:rPr lang="en-US" sz="1100" dirty="0">
                <a:solidFill>
                  <a:schemeClr val="tx2"/>
                </a:solidFill>
                <a:latin typeface="+mj-lt"/>
              </a:rPr>
              <a:t>6</a:t>
            </a:r>
          </a:p>
          <a:p>
            <a:pPr algn="r"/>
            <a:r>
              <a:rPr lang="en-US" sz="1100" dirty="0">
                <a:solidFill>
                  <a:schemeClr val="tx2"/>
                </a:solidFill>
                <a:latin typeface="+mj-lt"/>
              </a:rPr>
              <a:t>7</a:t>
            </a:r>
          </a:p>
          <a:p>
            <a:pPr algn="r"/>
            <a:r>
              <a:rPr lang="en-US" sz="1100" dirty="0">
                <a:solidFill>
                  <a:schemeClr val="tx2"/>
                </a:solidFill>
                <a:latin typeface="+mj-lt"/>
              </a:rPr>
              <a:t>8</a:t>
            </a:r>
          </a:p>
          <a:p>
            <a:pPr algn="r"/>
            <a:r>
              <a:rPr lang="en-US" sz="1100" dirty="0">
                <a:solidFill>
                  <a:schemeClr val="tx2"/>
                </a:solidFill>
                <a:latin typeface="+mj-lt"/>
              </a:rPr>
              <a:t>9</a:t>
            </a:r>
          </a:p>
          <a:p>
            <a:pPr algn="r"/>
            <a:r>
              <a:rPr lang="en-US" sz="1100" dirty="0">
                <a:solidFill>
                  <a:schemeClr val="tx2"/>
                </a:solidFill>
                <a:latin typeface="+mj-lt"/>
              </a:rPr>
              <a:t>a</a:t>
            </a:r>
          </a:p>
          <a:p>
            <a:pPr algn="r"/>
            <a:r>
              <a:rPr lang="en-US" sz="1100" dirty="0">
                <a:solidFill>
                  <a:schemeClr val="tx2"/>
                </a:solidFill>
                <a:latin typeface="+mj-lt"/>
              </a:rPr>
              <a:t>b</a:t>
            </a:r>
          </a:p>
          <a:p>
            <a:pPr algn="r"/>
            <a:r>
              <a:rPr lang="en-US" sz="1100" dirty="0">
                <a:solidFill>
                  <a:schemeClr val="tx2"/>
                </a:solidFill>
                <a:latin typeface="+mj-lt"/>
              </a:rPr>
              <a:t>c</a:t>
            </a:r>
          </a:p>
          <a:p>
            <a:pPr algn="r"/>
            <a:r>
              <a:rPr lang="en-US" sz="1100" dirty="0">
                <a:solidFill>
                  <a:schemeClr val="tx2"/>
                </a:solidFill>
                <a:latin typeface="+mj-lt"/>
              </a:rPr>
              <a:t>d</a:t>
            </a:r>
          </a:p>
          <a:p>
            <a:pPr algn="r"/>
            <a:r>
              <a:rPr lang="en-US" sz="1100" dirty="0">
                <a:solidFill>
                  <a:schemeClr val="tx2"/>
                </a:solidFill>
                <a:latin typeface="+mj-lt"/>
              </a:rPr>
              <a:t>e</a:t>
            </a:r>
          </a:p>
          <a:p>
            <a:pPr algn="r"/>
            <a:r>
              <a:rPr lang="en-US" sz="1100" dirty="0">
                <a:solidFill>
                  <a:schemeClr val="tx2"/>
                </a:solidFill>
                <a:latin typeface="+mj-lt"/>
              </a:rPr>
              <a:t>f</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12</a:t>
            </a:r>
          </a:p>
          <a:p>
            <a:pPr algn="r"/>
            <a:r>
              <a:rPr lang="en-US" sz="1100" dirty="0">
                <a:solidFill>
                  <a:schemeClr val="tx2"/>
                </a:solidFill>
                <a:latin typeface="+mj-lt"/>
              </a:rPr>
              <a:t>.</a:t>
            </a:r>
          </a:p>
          <a:p>
            <a:pPr algn="r"/>
            <a:r>
              <a:rPr lang="en-US" sz="1100" dirty="0">
                <a:solidFill>
                  <a:schemeClr val="tx2"/>
                </a:solidFill>
                <a:latin typeface="+mj-lt"/>
              </a:rPr>
              <a:t>.</a:t>
            </a:r>
          </a:p>
        </p:txBody>
      </p:sp>
      <p:sp>
        <p:nvSpPr>
          <p:cNvPr id="11" name="TextBox 10">
            <a:extLst>
              <a:ext uri="{FF2B5EF4-FFF2-40B4-BE49-F238E27FC236}">
                <a16:creationId xmlns:a16="http://schemas.microsoft.com/office/drawing/2014/main" id="{1B18A7F0-903D-0840-A3F6-1C3F50A574E3}"/>
              </a:ext>
            </a:extLst>
          </p:cNvPr>
          <p:cNvSpPr txBox="1"/>
          <p:nvPr/>
        </p:nvSpPr>
        <p:spPr>
          <a:xfrm>
            <a:off x="2256594" y="2306648"/>
            <a:ext cx="615874" cy="3493264"/>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100</a:t>
            </a:r>
          </a:p>
          <a:p>
            <a:pPr algn="r"/>
            <a:r>
              <a:rPr lang="en-US" sz="1100" dirty="0">
                <a:solidFill>
                  <a:schemeClr val="tx2"/>
                </a:solidFill>
                <a:latin typeface="+mj-lt"/>
              </a:rPr>
              <a:t>101</a:t>
            </a:r>
          </a:p>
          <a:p>
            <a:pPr algn="r"/>
            <a:r>
              <a:rPr lang="en-US" sz="1100" dirty="0">
                <a:solidFill>
                  <a:schemeClr val="tx2"/>
                </a:solidFill>
                <a:latin typeface="+mj-lt"/>
              </a:rPr>
              <a:t>110</a:t>
            </a:r>
          </a:p>
          <a:p>
            <a:pPr algn="r"/>
            <a:r>
              <a:rPr lang="en-US" sz="1100" dirty="0">
                <a:solidFill>
                  <a:schemeClr val="tx2"/>
                </a:solidFill>
                <a:latin typeface="+mj-lt"/>
              </a:rPr>
              <a:t>111</a:t>
            </a:r>
          </a:p>
          <a:p>
            <a:pPr algn="r"/>
            <a:r>
              <a:rPr lang="en-US" sz="1100" dirty="0">
                <a:solidFill>
                  <a:schemeClr val="tx2"/>
                </a:solidFill>
                <a:latin typeface="+mj-lt"/>
              </a:rPr>
              <a:t>1000</a:t>
            </a:r>
          </a:p>
          <a:p>
            <a:pPr algn="r"/>
            <a:r>
              <a:rPr lang="en-US" sz="1100" dirty="0">
                <a:solidFill>
                  <a:schemeClr val="tx2"/>
                </a:solidFill>
                <a:latin typeface="+mj-lt"/>
              </a:rPr>
              <a:t>1001</a:t>
            </a:r>
          </a:p>
          <a:p>
            <a:pPr algn="r"/>
            <a:r>
              <a:rPr lang="en-US" sz="1100" dirty="0">
                <a:solidFill>
                  <a:schemeClr val="tx2"/>
                </a:solidFill>
                <a:latin typeface="+mj-lt"/>
              </a:rPr>
              <a:t>1010</a:t>
            </a:r>
          </a:p>
          <a:p>
            <a:pPr algn="r"/>
            <a:r>
              <a:rPr lang="en-US" sz="1100" dirty="0">
                <a:solidFill>
                  <a:schemeClr val="tx2"/>
                </a:solidFill>
                <a:latin typeface="+mj-lt"/>
              </a:rPr>
              <a:t>1011</a:t>
            </a:r>
          </a:p>
          <a:p>
            <a:pPr algn="r"/>
            <a:r>
              <a:rPr lang="en-US" sz="1100" dirty="0">
                <a:solidFill>
                  <a:schemeClr val="tx2"/>
                </a:solidFill>
                <a:latin typeface="+mj-lt"/>
              </a:rPr>
              <a:t>1100</a:t>
            </a:r>
          </a:p>
          <a:p>
            <a:pPr algn="r"/>
            <a:r>
              <a:rPr lang="en-US" sz="1100" dirty="0">
                <a:solidFill>
                  <a:schemeClr val="tx2"/>
                </a:solidFill>
                <a:latin typeface="+mj-lt"/>
              </a:rPr>
              <a:t>1101</a:t>
            </a:r>
          </a:p>
          <a:p>
            <a:pPr algn="r"/>
            <a:r>
              <a:rPr lang="en-US" sz="1100" dirty="0">
                <a:solidFill>
                  <a:schemeClr val="tx2"/>
                </a:solidFill>
                <a:latin typeface="+mj-lt"/>
              </a:rPr>
              <a:t>1110</a:t>
            </a:r>
          </a:p>
          <a:p>
            <a:pPr algn="r"/>
            <a:r>
              <a:rPr lang="en-US" sz="1100" dirty="0">
                <a:solidFill>
                  <a:schemeClr val="tx2"/>
                </a:solidFill>
                <a:latin typeface="+mj-lt"/>
              </a:rPr>
              <a:t>1111</a:t>
            </a:r>
          </a:p>
          <a:p>
            <a:pPr algn="r"/>
            <a:r>
              <a:rPr lang="en-US" sz="1100" dirty="0">
                <a:solidFill>
                  <a:schemeClr val="tx2"/>
                </a:solidFill>
                <a:latin typeface="+mj-lt"/>
              </a:rPr>
              <a:t>1 0000</a:t>
            </a:r>
          </a:p>
          <a:p>
            <a:pPr algn="r"/>
            <a:r>
              <a:rPr lang="en-US" sz="1100" dirty="0">
                <a:solidFill>
                  <a:schemeClr val="tx2"/>
                </a:solidFill>
                <a:latin typeface="+mj-lt"/>
              </a:rPr>
              <a:t>1 0001</a:t>
            </a:r>
          </a:p>
          <a:p>
            <a:pPr algn="r"/>
            <a:r>
              <a:rPr lang="en-US" sz="1100" dirty="0">
                <a:solidFill>
                  <a:schemeClr val="tx2"/>
                </a:solidFill>
                <a:latin typeface="+mj-lt"/>
              </a:rPr>
              <a:t>1 0010</a:t>
            </a:r>
            <a:endParaRPr lang="en-US" sz="500" dirty="0">
              <a:solidFill>
                <a:schemeClr val="tx2"/>
              </a:solidFill>
              <a:latin typeface="+mj-lt"/>
            </a:endParaRPr>
          </a:p>
          <a:p>
            <a:pPr algn="r"/>
            <a:r>
              <a:rPr lang="en-US" sz="500" dirty="0">
                <a:solidFill>
                  <a:schemeClr val="tx2"/>
                </a:solidFill>
                <a:latin typeface="+mj-lt"/>
              </a:rPr>
              <a:t>.</a:t>
            </a:r>
          </a:p>
          <a:p>
            <a:pPr algn="r"/>
            <a:r>
              <a:rPr lang="en-US" sz="500" dirty="0">
                <a:solidFill>
                  <a:schemeClr val="tx2"/>
                </a:solidFill>
                <a:latin typeface="+mj-lt"/>
              </a:rPr>
              <a:t>.</a:t>
            </a:r>
          </a:p>
        </p:txBody>
      </p:sp>
      <p:sp>
        <p:nvSpPr>
          <p:cNvPr id="12" name="Rectangle 11">
            <a:extLst>
              <a:ext uri="{FF2B5EF4-FFF2-40B4-BE49-F238E27FC236}">
                <a16:creationId xmlns:a16="http://schemas.microsoft.com/office/drawing/2014/main" id="{32395D62-6C39-B74D-89C5-78D10A0AE9EA}"/>
              </a:ext>
            </a:extLst>
          </p:cNvPr>
          <p:cNvSpPr/>
          <p:nvPr/>
        </p:nvSpPr>
        <p:spPr>
          <a:xfrm>
            <a:off x="1197488" y="2319799"/>
            <a:ext cx="5223974" cy="27105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solidFill>
                <a:schemeClr val="accent2"/>
              </a:solidFill>
            </a:endParaRPr>
          </a:p>
        </p:txBody>
      </p:sp>
      <p:sp>
        <p:nvSpPr>
          <p:cNvPr id="13" name="Rectangle 12">
            <a:extLst>
              <a:ext uri="{FF2B5EF4-FFF2-40B4-BE49-F238E27FC236}">
                <a16:creationId xmlns:a16="http://schemas.microsoft.com/office/drawing/2014/main" id="{6F9E1B7D-BB43-2940-9AE2-0A8F1AE8E9A4}"/>
              </a:ext>
            </a:extLst>
          </p:cNvPr>
          <p:cNvSpPr/>
          <p:nvPr/>
        </p:nvSpPr>
        <p:spPr>
          <a:xfrm>
            <a:off x="1197488" y="2319799"/>
            <a:ext cx="3697651" cy="1371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2647E03E-DB62-B247-96EC-8D180A68E2CF}"/>
              </a:ext>
            </a:extLst>
          </p:cNvPr>
          <p:cNvSpPr/>
          <p:nvPr/>
        </p:nvSpPr>
        <p:spPr>
          <a:xfrm>
            <a:off x="1197489" y="2319798"/>
            <a:ext cx="2173650" cy="38278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97E16F75-2F92-2241-AE66-F972D49DA452}"/>
              </a:ext>
            </a:extLst>
          </p:cNvPr>
          <p:cNvSpPr txBox="1"/>
          <p:nvPr/>
        </p:nvSpPr>
        <p:spPr>
          <a:xfrm>
            <a:off x="6569837" y="2982286"/>
            <a:ext cx="2563523" cy="646331"/>
          </a:xfrm>
          <a:prstGeom prst="rect">
            <a:avLst/>
          </a:prstGeom>
          <a:noFill/>
        </p:spPr>
        <p:txBody>
          <a:bodyPr wrap="none" rtlCol="0">
            <a:spAutoFit/>
          </a:bodyPr>
          <a:lstStyle/>
          <a:p>
            <a:pPr algn="r"/>
            <a:r>
              <a:rPr lang="en-US" sz="1800" dirty="0">
                <a:solidFill>
                  <a:schemeClr val="tx2"/>
                </a:solidFill>
                <a:latin typeface="+mj-lt"/>
              </a:rPr>
              <a:t>0b 1111 1111 = </a:t>
            </a:r>
            <a:r>
              <a:rPr lang="en-US" sz="1800" dirty="0" smtClean="0">
                <a:solidFill>
                  <a:schemeClr val="tx2"/>
                </a:solidFill>
                <a:latin typeface="+mj-lt"/>
              </a:rPr>
              <a:t>    ?  </a:t>
            </a:r>
            <a:endParaRPr lang="en-US" sz="1800" dirty="0">
              <a:solidFill>
                <a:schemeClr val="tx2"/>
              </a:solidFill>
              <a:latin typeface="+mj-lt"/>
            </a:endParaRPr>
          </a:p>
          <a:p>
            <a:pPr algn="r"/>
            <a:r>
              <a:rPr lang="en-US" sz="1800" dirty="0">
                <a:solidFill>
                  <a:schemeClr val="tx2"/>
                </a:solidFill>
                <a:latin typeface="+mj-lt"/>
              </a:rPr>
              <a:t>0b 1 0000 0000 = </a:t>
            </a:r>
            <a:r>
              <a:rPr lang="en-US" sz="1800" dirty="0" smtClean="0">
                <a:solidFill>
                  <a:schemeClr val="tx2"/>
                </a:solidFill>
                <a:latin typeface="+mj-lt"/>
              </a:rPr>
              <a:t>    ?  </a:t>
            </a:r>
            <a:endParaRPr lang="en-US" sz="1800" dirty="0">
              <a:solidFill>
                <a:schemeClr val="tx2"/>
              </a:solidFill>
              <a:latin typeface="+mj-lt"/>
            </a:endParaRPr>
          </a:p>
        </p:txBody>
      </p:sp>
      <p:sp>
        <p:nvSpPr>
          <p:cNvPr id="16" name="TextBox 15">
            <a:extLst>
              <a:ext uri="{FF2B5EF4-FFF2-40B4-BE49-F238E27FC236}">
                <a16:creationId xmlns:a16="http://schemas.microsoft.com/office/drawing/2014/main" id="{3693A8FC-0980-8143-9B51-4D5BC5DFC694}"/>
              </a:ext>
            </a:extLst>
          </p:cNvPr>
          <p:cNvSpPr txBox="1"/>
          <p:nvPr/>
        </p:nvSpPr>
        <p:spPr>
          <a:xfrm>
            <a:off x="7442886" y="3624609"/>
            <a:ext cx="1601722" cy="646331"/>
          </a:xfrm>
          <a:prstGeom prst="rect">
            <a:avLst/>
          </a:prstGeom>
          <a:noFill/>
        </p:spPr>
        <p:txBody>
          <a:bodyPr wrap="none" rtlCol="0">
            <a:spAutoFit/>
          </a:bodyPr>
          <a:lstStyle/>
          <a:p>
            <a:pPr algn="r"/>
            <a:r>
              <a:rPr lang="en-US" sz="1800" dirty="0">
                <a:solidFill>
                  <a:schemeClr val="tx2"/>
                </a:solidFill>
                <a:latin typeface="+mj-lt"/>
              </a:rPr>
              <a:t>0o 77 </a:t>
            </a:r>
            <a:r>
              <a:rPr lang="en-US" sz="1800" dirty="0" smtClean="0">
                <a:solidFill>
                  <a:schemeClr val="tx2"/>
                </a:solidFill>
                <a:latin typeface="+mj-lt"/>
              </a:rPr>
              <a:t>=     </a:t>
            </a:r>
            <a:r>
              <a:rPr lang="en-US" sz="1800" dirty="0">
                <a:solidFill>
                  <a:schemeClr val="tx2"/>
                </a:solidFill>
                <a:latin typeface="+mj-lt"/>
              </a:rPr>
              <a:t>? </a:t>
            </a:r>
          </a:p>
          <a:p>
            <a:pPr algn="r"/>
            <a:r>
              <a:rPr lang="en-US" sz="1800" dirty="0">
                <a:solidFill>
                  <a:schemeClr val="tx2"/>
                </a:solidFill>
                <a:latin typeface="+mj-lt"/>
              </a:rPr>
              <a:t>0o 100 </a:t>
            </a:r>
            <a:r>
              <a:rPr lang="en-US" sz="1800" dirty="0" smtClean="0">
                <a:solidFill>
                  <a:schemeClr val="tx2"/>
                </a:solidFill>
                <a:latin typeface="+mj-lt"/>
              </a:rPr>
              <a:t>=     </a:t>
            </a:r>
            <a:r>
              <a:rPr lang="en-US" sz="1800" dirty="0">
                <a:solidFill>
                  <a:schemeClr val="tx2"/>
                </a:solidFill>
                <a:latin typeface="+mj-lt"/>
              </a:rPr>
              <a:t>? </a:t>
            </a:r>
          </a:p>
        </p:txBody>
      </p:sp>
      <p:sp>
        <p:nvSpPr>
          <p:cNvPr id="17" name="TextBox 16">
            <a:extLst>
              <a:ext uri="{FF2B5EF4-FFF2-40B4-BE49-F238E27FC236}">
                <a16:creationId xmlns:a16="http://schemas.microsoft.com/office/drawing/2014/main" id="{D00B3623-35C9-264F-937A-493B382A159C}"/>
              </a:ext>
            </a:extLst>
          </p:cNvPr>
          <p:cNvSpPr txBox="1"/>
          <p:nvPr/>
        </p:nvSpPr>
        <p:spPr>
          <a:xfrm>
            <a:off x="7462776" y="4284340"/>
            <a:ext cx="1653018" cy="646331"/>
          </a:xfrm>
          <a:prstGeom prst="rect">
            <a:avLst/>
          </a:prstGeom>
          <a:noFill/>
        </p:spPr>
        <p:txBody>
          <a:bodyPr wrap="none" rtlCol="0">
            <a:spAutoFit/>
          </a:bodyPr>
          <a:lstStyle/>
          <a:p>
            <a:pPr algn="r"/>
            <a:r>
              <a:rPr lang="en-US" sz="1800" dirty="0">
                <a:solidFill>
                  <a:schemeClr val="tx2"/>
                </a:solidFill>
                <a:latin typeface="+mj-lt"/>
              </a:rPr>
              <a:t>0x </a:t>
            </a:r>
            <a:r>
              <a:rPr lang="en-US" sz="1800" dirty="0" err="1">
                <a:solidFill>
                  <a:schemeClr val="tx2"/>
                </a:solidFill>
                <a:latin typeface="+mj-lt"/>
                <a:ea typeface="+mn-ea"/>
              </a:rPr>
              <a:t>ff</a:t>
            </a:r>
            <a:r>
              <a:rPr lang="en-US" sz="1800" dirty="0">
                <a:solidFill>
                  <a:schemeClr val="tx2"/>
                </a:solidFill>
                <a:latin typeface="+mj-lt"/>
                <a:ea typeface="+mn-ea"/>
              </a:rPr>
              <a:t> </a:t>
            </a:r>
            <a:r>
              <a:rPr lang="en-US" sz="1800" dirty="0" smtClean="0">
                <a:solidFill>
                  <a:schemeClr val="tx2"/>
                </a:solidFill>
                <a:latin typeface="+mj-lt"/>
                <a:ea typeface="+mn-ea"/>
              </a:rPr>
              <a:t>=     </a:t>
            </a:r>
            <a:r>
              <a:rPr lang="en-US" sz="1800" dirty="0">
                <a:solidFill>
                  <a:schemeClr val="tx2"/>
                </a:solidFill>
                <a:latin typeface="+mj-lt"/>
                <a:ea typeface="+mn-ea"/>
              </a:rPr>
              <a:t>?  </a:t>
            </a:r>
          </a:p>
          <a:p>
            <a:pPr algn="r"/>
            <a:r>
              <a:rPr lang="en-US" sz="1800" dirty="0">
                <a:solidFill>
                  <a:schemeClr val="tx2"/>
                </a:solidFill>
                <a:latin typeface="+mj-lt"/>
                <a:ea typeface="+mn-ea"/>
              </a:rPr>
              <a:t>0x 100 </a:t>
            </a:r>
            <a:r>
              <a:rPr lang="en-US" sz="1800" dirty="0" smtClean="0">
                <a:solidFill>
                  <a:schemeClr val="tx2"/>
                </a:solidFill>
                <a:latin typeface="+mj-lt"/>
                <a:ea typeface="+mn-ea"/>
              </a:rPr>
              <a:t>=     </a:t>
            </a:r>
            <a:r>
              <a:rPr lang="en-US" sz="1800" dirty="0">
                <a:solidFill>
                  <a:schemeClr val="tx2"/>
                </a:solidFill>
                <a:latin typeface="+mj-lt"/>
                <a:ea typeface="+mn-ea"/>
              </a:rPr>
              <a:t>?  </a:t>
            </a:r>
          </a:p>
        </p:txBody>
      </p:sp>
    </p:spTree>
    <p:extLst>
      <p:ext uri="{BB962C8B-B14F-4D97-AF65-F5344CB8AC3E}">
        <p14:creationId xmlns:p14="http://schemas.microsoft.com/office/powerpoint/2010/main" val="35821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9C205-A30E-8B4B-9CF6-4C8C3ED2B797}"/>
              </a:ext>
            </a:extLst>
          </p:cNvPr>
          <p:cNvSpPr>
            <a:spLocks noGrp="1"/>
          </p:cNvSpPr>
          <p:nvPr>
            <p:ph type="title"/>
          </p:nvPr>
        </p:nvSpPr>
        <p:spPr/>
        <p:txBody>
          <a:bodyPr>
            <a:normAutofit/>
          </a:bodyPr>
          <a:lstStyle/>
          <a:p>
            <a:r>
              <a:rPr lang="en-US" dirty="0"/>
              <a:t>Two’s Complement Adder</a:t>
            </a:r>
          </a:p>
        </p:txBody>
      </p:sp>
      <p:sp>
        <p:nvSpPr>
          <p:cNvPr id="4" name="Slide Number Placeholder 3">
            <a:extLst>
              <a:ext uri="{FF2B5EF4-FFF2-40B4-BE49-F238E27FC236}">
                <a16:creationId xmlns:a16="http://schemas.microsoft.com/office/drawing/2014/main" id="{07FEB3B5-9B95-EF4C-879A-DB11CF742559}"/>
              </a:ext>
            </a:extLst>
          </p:cNvPr>
          <p:cNvSpPr>
            <a:spLocks noGrp="1"/>
          </p:cNvSpPr>
          <p:nvPr>
            <p:ph type="sldNum" sz="quarter" idx="10"/>
          </p:nvPr>
        </p:nvSpPr>
        <p:spPr/>
        <p:txBody>
          <a:bodyPr/>
          <a:lstStyle/>
          <a:p>
            <a:pPr>
              <a:defRPr/>
            </a:pPr>
            <a:fld id="{EFE0FDE5-1195-4879-940F-31B1BE8EAA1F}" type="slidenum">
              <a:rPr lang="en-US" smtClean="0"/>
              <a:pPr>
                <a:defRPr/>
              </a:pPr>
              <a:t>70</a:t>
            </a:fld>
            <a:endParaRPr lang="en-US" dirty="0"/>
          </a:p>
        </p:txBody>
      </p:sp>
      <p:sp>
        <p:nvSpPr>
          <p:cNvPr id="68" name="Content Placeholder 1">
            <a:extLst>
              <a:ext uri="{FF2B5EF4-FFF2-40B4-BE49-F238E27FC236}">
                <a16:creationId xmlns:a16="http://schemas.microsoft.com/office/drawing/2014/main" id="{9F6BE003-EA34-2A4A-88E7-B67087504A41}"/>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pic>
        <p:nvPicPr>
          <p:cNvPr id="2" name="Picture 1">
            <a:extLst>
              <a:ext uri="{FF2B5EF4-FFF2-40B4-BE49-F238E27FC236}">
                <a16:creationId xmlns:a16="http://schemas.microsoft.com/office/drawing/2014/main" id="{94731870-5887-8D40-9C26-9C56A3B00E7F}"/>
              </a:ext>
            </a:extLst>
          </p:cNvPr>
          <p:cNvPicPr>
            <a:picLocks noChangeAspect="1"/>
          </p:cNvPicPr>
          <p:nvPr/>
        </p:nvPicPr>
        <p:blipFill>
          <a:blip r:embed="rId2"/>
          <a:stretch>
            <a:fillRect/>
          </a:stretch>
        </p:blipFill>
        <p:spPr>
          <a:xfrm>
            <a:off x="0" y="1566850"/>
            <a:ext cx="9144000" cy="4540728"/>
          </a:xfrm>
          <a:prstGeom prst="rect">
            <a:avLst/>
          </a:prstGeom>
        </p:spPr>
      </p:pic>
      <p:sp>
        <p:nvSpPr>
          <p:cNvPr id="7" name="TextBox 6"/>
          <p:cNvSpPr txBox="1"/>
          <p:nvPr/>
        </p:nvSpPr>
        <p:spPr>
          <a:xfrm>
            <a:off x="79827" y="6322683"/>
            <a:ext cx="8783174" cy="369332"/>
          </a:xfrm>
          <a:prstGeom prst="rect">
            <a:avLst/>
          </a:prstGeom>
          <a:noFill/>
        </p:spPr>
        <p:txBody>
          <a:bodyPr wrap="none" rtlCol="0">
            <a:spAutoFit/>
          </a:bodyPr>
          <a:lstStyle/>
          <a:p>
            <a:r>
              <a:rPr lang="en-US" sz="1800" dirty="0" smtClean="0">
                <a:solidFill>
                  <a:schemeClr val="tx2"/>
                </a:solidFill>
              </a:rPr>
              <a:t>Note: 4-bit adder is drawn for </a:t>
            </a:r>
            <a:r>
              <a:rPr lang="en-US" sz="1800" dirty="0">
                <a:solidFill>
                  <a:schemeClr val="tx2"/>
                </a:solidFill>
              </a:rPr>
              <a:t>illustrative purposes and may </a:t>
            </a:r>
            <a:r>
              <a:rPr lang="en-US" sz="1800" dirty="0" smtClean="0">
                <a:solidFill>
                  <a:schemeClr val="tx2"/>
                </a:solidFill>
              </a:rPr>
              <a:t>not represent the optimal </a:t>
            </a:r>
            <a:r>
              <a:rPr lang="en-US" sz="1800" dirty="0">
                <a:solidFill>
                  <a:schemeClr val="tx2"/>
                </a:solidFill>
              </a:rPr>
              <a:t>design.</a:t>
            </a:r>
          </a:p>
        </p:txBody>
      </p:sp>
    </p:spTree>
    <p:extLst>
      <p:ext uri="{BB962C8B-B14F-4D97-AF65-F5344CB8AC3E}">
        <p14:creationId xmlns:p14="http://schemas.microsoft.com/office/powerpoint/2010/main" val="3616717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32B03-D3AD-904C-808B-12E15864DC1F}"/>
              </a:ext>
            </a:extLst>
          </p:cNvPr>
          <p:cNvSpPr>
            <a:spLocks noGrp="1"/>
          </p:cNvSpPr>
          <p:nvPr>
            <p:ph type="title"/>
          </p:nvPr>
        </p:nvSpPr>
        <p:spPr/>
        <p:txBody>
          <a:bodyPr/>
          <a:lstStyle/>
          <a:p>
            <a:r>
              <a:rPr lang="en-US" dirty="0"/>
              <a:t>Two’s Complement Adder</a:t>
            </a:r>
          </a:p>
        </p:txBody>
      </p:sp>
      <p:sp>
        <p:nvSpPr>
          <p:cNvPr id="4" name="Slide Number Placeholder 3">
            <a:extLst>
              <a:ext uri="{FF2B5EF4-FFF2-40B4-BE49-F238E27FC236}">
                <a16:creationId xmlns:a16="http://schemas.microsoft.com/office/drawing/2014/main" id="{57502C6A-6D2A-044F-AD87-341720836EF0}"/>
              </a:ext>
            </a:extLst>
          </p:cNvPr>
          <p:cNvSpPr>
            <a:spLocks noGrp="1"/>
          </p:cNvSpPr>
          <p:nvPr>
            <p:ph type="sldNum" sz="quarter" idx="10"/>
          </p:nvPr>
        </p:nvSpPr>
        <p:spPr/>
        <p:txBody>
          <a:bodyPr/>
          <a:lstStyle/>
          <a:p>
            <a:pPr>
              <a:defRPr/>
            </a:pPr>
            <a:fld id="{EFE0FDE5-1195-4879-940F-31B1BE8EAA1F}" type="slidenum">
              <a:rPr lang="en-US" smtClean="0"/>
              <a:pPr>
                <a:defRPr/>
              </a:pPr>
              <a:t>71</a:t>
            </a:fld>
            <a:endParaRPr lang="en-US" dirty="0"/>
          </a:p>
        </p:txBody>
      </p:sp>
      <p:sp>
        <p:nvSpPr>
          <p:cNvPr id="7" name="Content Placeholder 1">
            <a:extLst>
              <a:ext uri="{FF2B5EF4-FFF2-40B4-BE49-F238E27FC236}">
                <a16:creationId xmlns:a16="http://schemas.microsoft.com/office/drawing/2014/main" id="{624DB12F-4002-5345-8A8C-777898643791}"/>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pic>
        <p:nvPicPr>
          <p:cNvPr id="9" name="Picture 8">
            <a:extLst>
              <a:ext uri="{FF2B5EF4-FFF2-40B4-BE49-F238E27FC236}">
                <a16:creationId xmlns:a16="http://schemas.microsoft.com/office/drawing/2014/main" id="{279C4CA6-C8B1-174A-A0F3-E99BE45DEADC}"/>
              </a:ext>
            </a:extLst>
          </p:cNvPr>
          <p:cNvPicPr>
            <a:picLocks noChangeAspect="1"/>
          </p:cNvPicPr>
          <p:nvPr/>
        </p:nvPicPr>
        <p:blipFill>
          <a:blip r:embed="rId2"/>
          <a:stretch>
            <a:fillRect/>
          </a:stretch>
        </p:blipFill>
        <p:spPr>
          <a:xfrm>
            <a:off x="0" y="1572408"/>
            <a:ext cx="9144000" cy="4529611"/>
          </a:xfrm>
          <a:prstGeom prst="rect">
            <a:avLst/>
          </a:prstGeom>
        </p:spPr>
      </p:pic>
      <p:sp>
        <p:nvSpPr>
          <p:cNvPr id="6" name="TextBox 5"/>
          <p:cNvSpPr txBox="1"/>
          <p:nvPr/>
        </p:nvSpPr>
        <p:spPr>
          <a:xfrm>
            <a:off x="79827" y="6322683"/>
            <a:ext cx="8783174" cy="369332"/>
          </a:xfrm>
          <a:prstGeom prst="rect">
            <a:avLst/>
          </a:prstGeom>
          <a:noFill/>
        </p:spPr>
        <p:txBody>
          <a:bodyPr wrap="none" rtlCol="0">
            <a:spAutoFit/>
          </a:bodyPr>
          <a:lstStyle/>
          <a:p>
            <a:r>
              <a:rPr lang="en-US" sz="1800" dirty="0" smtClean="0">
                <a:solidFill>
                  <a:schemeClr val="tx2"/>
                </a:solidFill>
              </a:rPr>
              <a:t>Note: 4-bit adder is drawn for </a:t>
            </a:r>
            <a:r>
              <a:rPr lang="en-US" sz="1800" dirty="0">
                <a:solidFill>
                  <a:schemeClr val="tx2"/>
                </a:solidFill>
              </a:rPr>
              <a:t>illustrative purposes and may </a:t>
            </a:r>
            <a:r>
              <a:rPr lang="en-US" sz="1800" dirty="0" smtClean="0">
                <a:solidFill>
                  <a:schemeClr val="tx2"/>
                </a:solidFill>
              </a:rPr>
              <a:t>not represent the optimal </a:t>
            </a:r>
            <a:r>
              <a:rPr lang="en-US" sz="1800" dirty="0">
                <a:solidFill>
                  <a:schemeClr val="tx2"/>
                </a:solidFill>
              </a:rPr>
              <a:t>design.</a:t>
            </a:r>
          </a:p>
        </p:txBody>
      </p:sp>
    </p:spTree>
    <p:extLst>
      <p:ext uri="{BB962C8B-B14F-4D97-AF65-F5344CB8AC3E}">
        <p14:creationId xmlns:p14="http://schemas.microsoft.com/office/powerpoint/2010/main" val="29563117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32B03-D3AD-904C-808B-12E15864DC1F}"/>
              </a:ext>
            </a:extLst>
          </p:cNvPr>
          <p:cNvSpPr>
            <a:spLocks noGrp="1"/>
          </p:cNvSpPr>
          <p:nvPr>
            <p:ph type="title"/>
          </p:nvPr>
        </p:nvSpPr>
        <p:spPr/>
        <p:txBody>
          <a:bodyPr/>
          <a:lstStyle/>
          <a:p>
            <a:r>
              <a:rPr lang="en-US" dirty="0"/>
              <a:t>Two’s Complement Adder</a:t>
            </a:r>
          </a:p>
        </p:txBody>
      </p:sp>
      <p:sp>
        <p:nvSpPr>
          <p:cNvPr id="4" name="Slide Number Placeholder 3">
            <a:extLst>
              <a:ext uri="{FF2B5EF4-FFF2-40B4-BE49-F238E27FC236}">
                <a16:creationId xmlns:a16="http://schemas.microsoft.com/office/drawing/2014/main" id="{57502C6A-6D2A-044F-AD87-341720836EF0}"/>
              </a:ext>
            </a:extLst>
          </p:cNvPr>
          <p:cNvSpPr>
            <a:spLocks noGrp="1"/>
          </p:cNvSpPr>
          <p:nvPr>
            <p:ph type="sldNum" sz="quarter" idx="10"/>
          </p:nvPr>
        </p:nvSpPr>
        <p:spPr/>
        <p:txBody>
          <a:bodyPr/>
          <a:lstStyle/>
          <a:p>
            <a:pPr>
              <a:defRPr/>
            </a:pPr>
            <a:fld id="{EFE0FDE5-1195-4879-940F-31B1BE8EAA1F}" type="slidenum">
              <a:rPr lang="en-US" smtClean="0"/>
              <a:pPr>
                <a:defRPr/>
              </a:pPr>
              <a:t>72</a:t>
            </a:fld>
            <a:endParaRPr lang="en-US" dirty="0"/>
          </a:p>
        </p:txBody>
      </p:sp>
      <p:pic>
        <p:nvPicPr>
          <p:cNvPr id="6" name="Picture 5">
            <a:extLst>
              <a:ext uri="{FF2B5EF4-FFF2-40B4-BE49-F238E27FC236}">
                <a16:creationId xmlns:a16="http://schemas.microsoft.com/office/drawing/2014/main" id="{42DF3705-7CA7-244C-9B18-6B71710637A0}"/>
              </a:ext>
            </a:extLst>
          </p:cNvPr>
          <p:cNvPicPr>
            <a:picLocks noChangeAspect="1"/>
          </p:cNvPicPr>
          <p:nvPr/>
        </p:nvPicPr>
        <p:blipFill>
          <a:blip r:embed="rId2"/>
          <a:stretch>
            <a:fillRect/>
          </a:stretch>
        </p:blipFill>
        <p:spPr>
          <a:xfrm>
            <a:off x="0" y="1553115"/>
            <a:ext cx="9144000" cy="4529611"/>
          </a:xfrm>
          <a:prstGeom prst="rect">
            <a:avLst/>
          </a:prstGeom>
        </p:spPr>
      </p:pic>
      <p:sp>
        <p:nvSpPr>
          <p:cNvPr id="7" name="Content Placeholder 1">
            <a:extLst>
              <a:ext uri="{FF2B5EF4-FFF2-40B4-BE49-F238E27FC236}">
                <a16:creationId xmlns:a16="http://schemas.microsoft.com/office/drawing/2014/main" id="{624DB12F-4002-5345-8A8C-777898643791}"/>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spTree>
    <p:extLst>
      <p:ext uri="{BB962C8B-B14F-4D97-AF65-F5344CB8AC3E}">
        <p14:creationId xmlns:p14="http://schemas.microsoft.com/office/powerpoint/2010/main" val="21986340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7C41D3-42CB-F749-B82D-F155751A2DD8}"/>
              </a:ext>
            </a:extLst>
          </p:cNvPr>
          <p:cNvSpPr>
            <a:spLocks noGrp="1"/>
          </p:cNvSpPr>
          <p:nvPr>
            <p:ph type="title"/>
          </p:nvPr>
        </p:nvSpPr>
        <p:spPr/>
        <p:txBody>
          <a:bodyPr/>
          <a:lstStyle/>
          <a:p>
            <a:r>
              <a:rPr lang="en-US" dirty="0"/>
              <a:t>Two’s Complement Adder</a:t>
            </a:r>
          </a:p>
        </p:txBody>
      </p:sp>
      <p:sp>
        <p:nvSpPr>
          <p:cNvPr id="4" name="Slide Number Placeholder 3">
            <a:extLst>
              <a:ext uri="{FF2B5EF4-FFF2-40B4-BE49-F238E27FC236}">
                <a16:creationId xmlns:a16="http://schemas.microsoft.com/office/drawing/2014/main" id="{5FF7E21D-3BB3-754C-830F-98D408A03D09}"/>
              </a:ext>
            </a:extLst>
          </p:cNvPr>
          <p:cNvSpPr>
            <a:spLocks noGrp="1"/>
          </p:cNvSpPr>
          <p:nvPr>
            <p:ph type="sldNum" sz="quarter" idx="10"/>
          </p:nvPr>
        </p:nvSpPr>
        <p:spPr/>
        <p:txBody>
          <a:bodyPr/>
          <a:lstStyle/>
          <a:p>
            <a:pPr>
              <a:defRPr/>
            </a:pPr>
            <a:fld id="{EFE0FDE5-1195-4879-940F-31B1BE8EAA1F}" type="slidenum">
              <a:rPr lang="en-US" smtClean="0"/>
              <a:pPr>
                <a:defRPr/>
              </a:pPr>
              <a:t>73</a:t>
            </a:fld>
            <a:endParaRPr lang="en-US" dirty="0"/>
          </a:p>
        </p:txBody>
      </p:sp>
      <p:pic>
        <p:nvPicPr>
          <p:cNvPr id="5" name="Picture 4">
            <a:extLst>
              <a:ext uri="{FF2B5EF4-FFF2-40B4-BE49-F238E27FC236}">
                <a16:creationId xmlns:a16="http://schemas.microsoft.com/office/drawing/2014/main" id="{6C69A238-F55B-CB4C-918E-F3F365169CF7}"/>
              </a:ext>
            </a:extLst>
          </p:cNvPr>
          <p:cNvPicPr>
            <a:picLocks noChangeAspect="1"/>
          </p:cNvPicPr>
          <p:nvPr/>
        </p:nvPicPr>
        <p:blipFill>
          <a:blip r:embed="rId3"/>
          <a:stretch>
            <a:fillRect/>
          </a:stretch>
        </p:blipFill>
        <p:spPr>
          <a:xfrm>
            <a:off x="889000" y="1909957"/>
            <a:ext cx="7366000" cy="4343400"/>
          </a:xfrm>
          <a:prstGeom prst="rect">
            <a:avLst/>
          </a:prstGeom>
        </p:spPr>
      </p:pic>
      <p:sp>
        <p:nvSpPr>
          <p:cNvPr id="6" name="Content Placeholder 1">
            <a:extLst>
              <a:ext uri="{FF2B5EF4-FFF2-40B4-BE49-F238E27FC236}">
                <a16:creationId xmlns:a16="http://schemas.microsoft.com/office/drawing/2014/main" id="{E0F76D6E-E64B-544F-B53A-BFA8D5CA00F8}"/>
              </a:ext>
            </a:extLst>
          </p:cNvPr>
          <p:cNvSpPr>
            <a:spLocks noGrp="1"/>
          </p:cNvSpPr>
          <p:nvPr>
            <p:ph idx="1"/>
          </p:nvPr>
        </p:nvSpPr>
        <p:spPr>
          <a:xfrm>
            <a:off x="228600" y="990600"/>
            <a:ext cx="8686800" cy="805543"/>
          </a:xfrm>
        </p:spPr>
        <p:txBody>
          <a:bodyPr/>
          <a:lstStyle/>
          <a:p>
            <a:pPr marL="0" indent="0">
              <a:buNone/>
            </a:pPr>
            <a:r>
              <a:rPr lang="en-US" dirty="0">
                <a:solidFill>
                  <a:schemeClr val="accent5">
                    <a:lumMod val="60000"/>
                    <a:lumOff val="40000"/>
                  </a:schemeClr>
                </a:solidFill>
                <a:latin typeface="Calibri"/>
              </a:rPr>
              <a:t>Two’s Complement Adder with overflow detection</a:t>
            </a:r>
          </a:p>
        </p:txBody>
      </p:sp>
      <p:sp>
        <p:nvSpPr>
          <p:cNvPr id="7" name="TextBox 6">
            <a:extLst>
              <a:ext uri="{FF2B5EF4-FFF2-40B4-BE49-F238E27FC236}">
                <a16:creationId xmlns:a16="http://schemas.microsoft.com/office/drawing/2014/main" id="{E3D74D18-0F22-794D-8C91-E75B1666B2FA}"/>
              </a:ext>
            </a:extLst>
          </p:cNvPr>
          <p:cNvSpPr txBox="1"/>
          <p:nvPr/>
        </p:nvSpPr>
        <p:spPr>
          <a:xfrm>
            <a:off x="79827" y="6322683"/>
            <a:ext cx="8613255" cy="461665"/>
          </a:xfrm>
          <a:prstGeom prst="rect">
            <a:avLst/>
          </a:prstGeom>
          <a:noFill/>
        </p:spPr>
        <p:txBody>
          <a:bodyPr wrap="none" rtlCol="0">
            <a:spAutoFit/>
          </a:bodyPr>
          <a:lstStyle/>
          <a:p>
            <a:r>
              <a:rPr lang="en-US" dirty="0">
                <a:solidFill>
                  <a:schemeClr val="accent1"/>
                </a:solidFill>
                <a:latin typeface="+mn-lt"/>
              </a:rPr>
              <a:t>Before</a:t>
            </a:r>
            <a:r>
              <a:rPr lang="en-US" dirty="0">
                <a:solidFill>
                  <a:schemeClr val="tx2"/>
                </a:solidFill>
                <a:latin typeface="+mn-lt"/>
              </a:rPr>
              <a:t>: 2 inverters, 2 AND gates, 1 OR gate	 </a:t>
            </a:r>
            <a:r>
              <a:rPr lang="en-US" dirty="0">
                <a:solidFill>
                  <a:schemeClr val="accent1"/>
                </a:solidFill>
                <a:latin typeface="+mn-lt"/>
              </a:rPr>
              <a:t>After</a:t>
            </a:r>
            <a:r>
              <a:rPr lang="en-US" dirty="0">
                <a:solidFill>
                  <a:schemeClr val="tx2"/>
                </a:solidFill>
                <a:latin typeface="+mn-lt"/>
              </a:rPr>
              <a:t>: 1 XOR gate</a:t>
            </a:r>
          </a:p>
        </p:txBody>
      </p:sp>
      <p:sp>
        <p:nvSpPr>
          <p:cNvPr id="8" name="Line 7">
            <a:extLst>
              <a:ext uri="{FF2B5EF4-FFF2-40B4-BE49-F238E27FC236}">
                <a16:creationId xmlns:a16="http://schemas.microsoft.com/office/drawing/2014/main" id="{5B8E91EA-E902-764F-ABF3-39DDBD775ED0}"/>
              </a:ext>
            </a:extLst>
          </p:cNvPr>
          <p:cNvSpPr>
            <a:spLocks noChangeShapeType="1"/>
          </p:cNvSpPr>
          <p:nvPr>
            <p:custDataLst>
              <p:tags r:id="rId1"/>
            </p:custDataLst>
          </p:nvPr>
        </p:nvSpPr>
        <p:spPr bwMode="auto">
          <a:xfrm flipH="1">
            <a:off x="2195701" y="4720074"/>
            <a:ext cx="457200" cy="0"/>
          </a:xfrm>
          <a:prstGeom prst="line">
            <a:avLst/>
          </a:prstGeom>
          <a:noFill/>
          <a:ln w="25400">
            <a:solidFill>
              <a:schemeClr val="tx2"/>
            </a:solidFill>
            <a:round/>
            <a:headEnd type="none" w="med" len="med"/>
            <a:tailEnd type="arrow" w="med" len="med"/>
          </a:ln>
          <a:effectLst/>
        </p:spPr>
        <p:txBody>
          <a:bodyPr anchor="ctr">
            <a:spAutoFit/>
          </a:bodyPr>
          <a:lstStyle/>
          <a:p>
            <a:endParaRPr lang="en-US">
              <a:ln>
                <a:solidFill>
                  <a:schemeClr val="tx2"/>
                </a:solidFill>
              </a:ln>
            </a:endParaRPr>
          </a:p>
        </p:txBody>
      </p:sp>
    </p:spTree>
    <p:extLst>
      <p:ext uri="{BB962C8B-B14F-4D97-AF65-F5344CB8AC3E}">
        <p14:creationId xmlns:p14="http://schemas.microsoft.com/office/powerpoint/2010/main" val="26801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471E-A891-214B-A923-41A43349B211}"/>
              </a:ext>
            </a:extLst>
          </p:cNvPr>
          <p:cNvSpPr>
            <a:spLocks noGrp="1"/>
          </p:cNvSpPr>
          <p:nvPr>
            <p:ph type="title"/>
          </p:nvPr>
        </p:nvSpPr>
        <p:spPr/>
        <p:txBody>
          <a:bodyPr/>
          <a:lstStyle/>
          <a:p>
            <a:r>
              <a:rPr lang="en-US" dirty="0"/>
              <a:t>Takeaways</a:t>
            </a:r>
          </a:p>
        </p:txBody>
      </p:sp>
      <p:sp>
        <p:nvSpPr>
          <p:cNvPr id="3" name="Slide Number Placeholder 2">
            <a:extLst>
              <a:ext uri="{FF2B5EF4-FFF2-40B4-BE49-F238E27FC236}">
                <a16:creationId xmlns:a16="http://schemas.microsoft.com/office/drawing/2014/main" id="{EA0C9D0C-BA2C-D841-AFD8-64FE8BFFCBC0}"/>
              </a:ext>
            </a:extLst>
          </p:cNvPr>
          <p:cNvSpPr>
            <a:spLocks noGrp="1"/>
          </p:cNvSpPr>
          <p:nvPr>
            <p:ph type="sldNum" sz="quarter" idx="10"/>
          </p:nvPr>
        </p:nvSpPr>
        <p:spPr/>
        <p:txBody>
          <a:bodyPr/>
          <a:lstStyle/>
          <a:p>
            <a:pPr>
              <a:defRPr/>
            </a:pPr>
            <a:fld id="{EFE0FDE5-1195-4879-940F-31B1BE8EAA1F}" type="slidenum">
              <a:rPr lang="en-US" smtClean="0"/>
              <a:pPr>
                <a:defRPr/>
              </a:pPr>
              <a:t>74</a:t>
            </a:fld>
            <a:endParaRPr lang="en-US"/>
          </a:p>
        </p:txBody>
      </p:sp>
      <p:sp>
        <p:nvSpPr>
          <p:cNvPr id="4" name="Content Placeholder 3">
            <a:extLst>
              <a:ext uri="{FF2B5EF4-FFF2-40B4-BE49-F238E27FC236}">
                <a16:creationId xmlns:a16="http://schemas.microsoft.com/office/drawing/2014/main" id="{37980C6D-AF0C-EE48-9A18-368837FA2E1B}"/>
              </a:ext>
            </a:extLst>
          </p:cNvPr>
          <p:cNvSpPr>
            <a:spLocks noGrp="1"/>
          </p:cNvSpPr>
          <p:nvPr>
            <p:ph idx="1"/>
          </p:nvPr>
        </p:nvSpPr>
        <p:spPr/>
        <p:txBody>
          <a:bodyPr>
            <a:normAutofit fontScale="77500" lnSpcReduction="20000"/>
          </a:bodyPr>
          <a:lstStyle/>
          <a:p>
            <a:pPr marL="0" indent="0">
              <a:buNone/>
            </a:pPr>
            <a:r>
              <a:rPr lang="en-US" sz="3100" dirty="0">
                <a:solidFill>
                  <a:schemeClr val="accent1"/>
                </a:solidFill>
              </a:rPr>
              <a:t>Digital computers are implemented via logic circuits and thus represent </a:t>
            </a:r>
            <a:r>
              <a:rPr lang="en-US" sz="3100" i="1" dirty="0">
                <a:solidFill>
                  <a:schemeClr val="accent1"/>
                </a:solidFill>
              </a:rPr>
              <a:t>all</a:t>
            </a:r>
            <a:r>
              <a:rPr lang="en-US" sz="3100" dirty="0">
                <a:solidFill>
                  <a:schemeClr val="accent1"/>
                </a:solidFill>
              </a:rPr>
              <a:t> numbers in binary (base 2).</a:t>
            </a:r>
          </a:p>
          <a:p>
            <a:endParaRPr lang="en-US" sz="1400" dirty="0"/>
          </a:p>
          <a:p>
            <a:pPr marL="0" indent="0">
              <a:buNone/>
            </a:pPr>
            <a:r>
              <a:rPr lang="en-US" sz="3100" dirty="0">
                <a:solidFill>
                  <a:schemeClr val="accent3"/>
                </a:solidFill>
              </a:rPr>
              <a:t>We write numbers as decimal or hex for convenience and need to be able to convert to binary and back (to understand what the computer is doing!).</a:t>
            </a:r>
          </a:p>
          <a:p>
            <a:endParaRPr lang="en-US" sz="1400" dirty="0"/>
          </a:p>
          <a:p>
            <a:pPr marL="0" indent="0">
              <a:buNone/>
            </a:pPr>
            <a:r>
              <a:rPr lang="en-US" sz="3100" dirty="0">
                <a:solidFill>
                  <a:srgbClr val="92D050"/>
                </a:solidFill>
              </a:rPr>
              <a:t>Adding two 1-bit numbers generalizes to adding two numbers of any size since 1-bit full adders can be cascaded. </a:t>
            </a:r>
          </a:p>
          <a:p>
            <a:endParaRPr lang="en-US" sz="1400" dirty="0"/>
          </a:p>
          <a:p>
            <a:pPr marL="0" indent="0">
              <a:buNone/>
            </a:pPr>
            <a:r>
              <a:rPr lang="en-US" sz="3100" dirty="0">
                <a:solidFill>
                  <a:schemeClr val="accent6"/>
                </a:solidFill>
              </a:rPr>
              <a:t>Using Two’s complement number representation simplifies adder Logic circuit design (0 is unique, easy to negate). Subtraction is adding, where one operand is negated (two’s complement; to negate: flip the bits and add 1).</a:t>
            </a:r>
          </a:p>
          <a:p>
            <a:endParaRPr lang="en-US" sz="1500" dirty="0"/>
          </a:p>
          <a:p>
            <a:pPr marL="0" indent="0">
              <a:buNone/>
            </a:pPr>
            <a:r>
              <a:rPr lang="en-US" sz="3100" dirty="0">
                <a:solidFill>
                  <a:schemeClr val="accent5">
                    <a:lumMod val="60000"/>
                    <a:lumOff val="40000"/>
                  </a:schemeClr>
                </a:solidFill>
              </a:rPr>
              <a:t>Overflow if sign of operands A and B != sign of result S. </a:t>
            </a:r>
          </a:p>
          <a:p>
            <a:pPr marL="0" indent="0">
              <a:buNone/>
            </a:pPr>
            <a:r>
              <a:rPr lang="en-US" sz="3100" dirty="0">
                <a:solidFill>
                  <a:schemeClr val="accent5">
                    <a:lumMod val="60000"/>
                    <a:lumOff val="40000"/>
                  </a:schemeClr>
                </a:solidFill>
              </a:rPr>
              <a:t>Can detect overflow by testing  </a:t>
            </a:r>
            <a:r>
              <a:rPr lang="en-US" sz="3100" dirty="0" err="1">
                <a:solidFill>
                  <a:schemeClr val="accent5">
                    <a:lumMod val="60000"/>
                    <a:lumOff val="40000"/>
                  </a:schemeClr>
                </a:solidFill>
              </a:rPr>
              <a:t>C</a:t>
            </a:r>
            <a:r>
              <a:rPr lang="en-US" sz="3100" baseline="-25000" dirty="0" err="1">
                <a:solidFill>
                  <a:schemeClr val="accent5">
                    <a:lumMod val="60000"/>
                    <a:lumOff val="40000"/>
                  </a:schemeClr>
                </a:solidFill>
              </a:rPr>
              <a:t>in</a:t>
            </a:r>
            <a:r>
              <a:rPr lang="en-US" sz="3100" dirty="0">
                <a:solidFill>
                  <a:schemeClr val="accent5">
                    <a:lumMod val="60000"/>
                    <a:lumOff val="40000"/>
                  </a:schemeClr>
                </a:solidFill>
              </a:rPr>
              <a:t> != </a:t>
            </a:r>
            <a:r>
              <a:rPr lang="en-US" sz="3100" dirty="0" err="1">
                <a:solidFill>
                  <a:schemeClr val="accent5">
                    <a:lumMod val="60000"/>
                    <a:lumOff val="40000"/>
                  </a:schemeClr>
                </a:solidFill>
              </a:rPr>
              <a:t>C</a:t>
            </a:r>
            <a:r>
              <a:rPr lang="en-US" sz="3100" baseline="-25000" dirty="0" err="1">
                <a:solidFill>
                  <a:schemeClr val="accent5">
                    <a:lumMod val="60000"/>
                    <a:lumOff val="40000"/>
                  </a:schemeClr>
                </a:solidFill>
              </a:rPr>
              <a:t>out</a:t>
            </a:r>
            <a:r>
              <a:rPr lang="en-US" sz="3100" dirty="0">
                <a:solidFill>
                  <a:schemeClr val="accent5">
                    <a:lumMod val="60000"/>
                    <a:lumOff val="40000"/>
                  </a:schemeClr>
                </a:solidFill>
              </a:rPr>
              <a:t> of the most significant bit (</a:t>
            </a:r>
            <a:r>
              <a:rPr lang="en-US" sz="3100" dirty="0" err="1">
                <a:solidFill>
                  <a:schemeClr val="accent5">
                    <a:lumMod val="60000"/>
                    <a:lumOff val="40000"/>
                  </a:schemeClr>
                </a:solidFill>
              </a:rPr>
              <a:t>msb</a:t>
            </a:r>
            <a:r>
              <a:rPr lang="en-US" sz="3100" dirty="0">
                <a:solidFill>
                  <a:schemeClr val="accent5">
                    <a:lumMod val="60000"/>
                    <a:lumOff val="40000"/>
                  </a:schemeClr>
                </a:solidFill>
              </a:rPr>
              <a:t>), which only occurs when previous statement is true.</a:t>
            </a:r>
          </a:p>
        </p:txBody>
      </p:sp>
    </p:spTree>
    <p:extLst>
      <p:ext uri="{BB962C8B-B14F-4D97-AF65-F5344CB8AC3E}">
        <p14:creationId xmlns:p14="http://schemas.microsoft.com/office/powerpoint/2010/main" val="36938470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EFE0FDE5-1195-4879-940F-31B1BE8EAA1F}" type="slidenum">
              <a:rPr lang="en-US" smtClean="0"/>
              <a:pPr>
                <a:defRPr/>
              </a:pPr>
              <a:t>75</a:t>
            </a:fld>
            <a:endParaRPr lang="en-US"/>
          </a:p>
        </p:txBody>
      </p:sp>
      <p:sp>
        <p:nvSpPr>
          <p:cNvPr id="5" name="Rectangle 2"/>
          <p:cNvSpPr>
            <a:spLocks noGrp="1" noChangeArrowheads="1"/>
          </p:cNvSpPr>
          <p:nvPr>
            <p:ph type="title"/>
          </p:nvPr>
        </p:nvSpPr>
        <p:spPr>
          <a:xfrm>
            <a:off x="0" y="-1"/>
            <a:ext cx="9144000" cy="741873"/>
          </a:xfrm>
        </p:spPr>
        <p:txBody>
          <a:bodyPr>
            <a:normAutofit fontScale="90000"/>
          </a:bodyPr>
          <a:lstStyle/>
          <a:p>
            <a:pPr algn="ctr"/>
            <a:r>
              <a:rPr lang="en-US" dirty="0"/>
              <a:t>Summary</a:t>
            </a:r>
          </a:p>
        </p:txBody>
      </p:sp>
      <p:sp>
        <p:nvSpPr>
          <p:cNvPr id="6" name="Rectangle 3"/>
          <p:cNvSpPr>
            <a:spLocks noGrp="1" noChangeArrowheads="1"/>
          </p:cNvSpPr>
          <p:nvPr>
            <p:ph idx="1"/>
          </p:nvPr>
        </p:nvSpPr>
        <p:spPr>
          <a:xfrm>
            <a:off x="0" y="803949"/>
            <a:ext cx="9296400" cy="5449408"/>
          </a:xfrm>
        </p:spPr>
        <p:txBody>
          <a:bodyPr>
            <a:normAutofit lnSpcReduction="10000"/>
          </a:bodyPr>
          <a:lstStyle/>
          <a:p>
            <a:pPr marL="0" indent="0">
              <a:buNone/>
            </a:pPr>
            <a:r>
              <a:rPr lang="en-US" dirty="0"/>
              <a:t>We can now implement combinational logic circuits</a:t>
            </a:r>
          </a:p>
          <a:p>
            <a:pPr lvl="1"/>
            <a:r>
              <a:rPr lang="en-US" dirty="0"/>
              <a:t>Design each block</a:t>
            </a:r>
          </a:p>
          <a:p>
            <a:pPr lvl="2"/>
            <a:r>
              <a:rPr lang="en-US" dirty="0"/>
              <a:t>Binary encoded numbers for compactness</a:t>
            </a:r>
          </a:p>
          <a:p>
            <a:pPr lvl="1"/>
            <a:r>
              <a:rPr lang="en-US" dirty="0"/>
              <a:t>Decompose large circuit into manageable blocks</a:t>
            </a:r>
          </a:p>
          <a:p>
            <a:pPr lvl="2"/>
            <a:r>
              <a:rPr lang="en-US" dirty="0"/>
              <a:t>1-bit Half Adders, 1-bit Full Adders, </a:t>
            </a:r>
          </a:p>
          <a:p>
            <a:pPr marL="914400" lvl="2" indent="0">
              <a:buNone/>
            </a:pPr>
            <a:r>
              <a:rPr lang="en-US" dirty="0"/>
              <a:t>     </a:t>
            </a:r>
            <a:r>
              <a:rPr lang="en-US" i="1" dirty="0"/>
              <a:t>n</a:t>
            </a:r>
            <a:r>
              <a:rPr lang="en-US" dirty="0"/>
              <a:t>-bit Adders via cascaded 1-bit Full Adders, ...</a:t>
            </a:r>
          </a:p>
          <a:p>
            <a:pPr lvl="1"/>
            <a:r>
              <a:rPr lang="en-US" dirty="0"/>
              <a:t>Can implement circuits using NAND or NOR gates</a:t>
            </a:r>
          </a:p>
          <a:p>
            <a:pPr lvl="1"/>
            <a:r>
              <a:rPr lang="en-US" dirty="0"/>
              <a:t>Can implement gates using use PMOS and NMOS-transistors</a:t>
            </a:r>
          </a:p>
          <a:p>
            <a:pPr lvl="1"/>
            <a:r>
              <a:rPr lang="en-US" dirty="0">
                <a:solidFill>
                  <a:schemeClr val="accent5">
                    <a:lumMod val="60000"/>
                    <a:lumOff val="40000"/>
                  </a:schemeClr>
                </a:solidFill>
              </a:rPr>
              <a:t>And can add and subtract numbers (in two’s compliment)!</a:t>
            </a:r>
            <a:endParaRPr lang="en-US" dirty="0">
              <a:solidFill>
                <a:schemeClr val="tx2"/>
              </a:solidFill>
            </a:endParaRPr>
          </a:p>
          <a:p>
            <a:pPr lvl="1"/>
            <a:r>
              <a:rPr lang="en-US" dirty="0">
                <a:solidFill>
                  <a:schemeClr val="tx2"/>
                </a:solidFill>
              </a:rPr>
              <a:t>Next time, state and finite state machines…</a:t>
            </a:r>
          </a:p>
        </p:txBody>
      </p:sp>
    </p:spTree>
    <p:extLst>
      <p:ext uri="{BB962C8B-B14F-4D97-AF65-F5344CB8AC3E}">
        <p14:creationId xmlns:p14="http://schemas.microsoft.com/office/powerpoint/2010/main" val="3348804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4849FB-A273-CC40-A953-901F50AF848A}"/>
              </a:ext>
            </a:extLst>
          </p:cNvPr>
          <p:cNvSpPr>
            <a:spLocks noGrp="1"/>
          </p:cNvSpPr>
          <p:nvPr>
            <p:ph type="sldNum" sz="quarter" idx="10"/>
          </p:nvPr>
        </p:nvSpPr>
        <p:spPr/>
        <p:txBody>
          <a:bodyPr/>
          <a:lstStyle/>
          <a:p>
            <a:pPr>
              <a:defRPr/>
            </a:pPr>
            <a:fld id="{EFE0FDE5-1195-4879-940F-31B1BE8EAA1F}" type="slidenum">
              <a:rPr lang="en-US" smtClean="0">
                <a:solidFill>
                  <a:schemeClr val="tx2"/>
                </a:solidFill>
              </a:rPr>
              <a:pPr>
                <a:defRPr/>
              </a:pPr>
              <a:t>8</a:t>
            </a:fld>
            <a:endParaRPr lang="en-US" dirty="0">
              <a:solidFill>
                <a:schemeClr val="tx2"/>
              </a:solidFill>
            </a:endParaRPr>
          </a:p>
        </p:txBody>
      </p:sp>
      <p:sp>
        <p:nvSpPr>
          <p:cNvPr id="6" name="Title 1">
            <a:extLst>
              <a:ext uri="{FF2B5EF4-FFF2-40B4-BE49-F238E27FC236}">
                <a16:creationId xmlns:a16="http://schemas.microsoft.com/office/drawing/2014/main" id="{AE87BECC-938F-8147-AAA7-8E0BFA23F111}"/>
              </a:ext>
            </a:extLst>
          </p:cNvPr>
          <p:cNvSpPr txBox="1">
            <a:spLocks/>
          </p:cNvSpPr>
          <p:nvPr>
            <p:custDataLst>
              <p:tags r:id="rId1"/>
            </p:custDataLst>
          </p:nvPr>
        </p:nvSpPr>
        <p:spPr>
          <a:xfrm>
            <a:off x="137964" y="373227"/>
            <a:ext cx="8915400" cy="533400"/>
          </a:xfrm>
          <a:prstGeom prst="rect">
            <a:avLst/>
          </a:prstGeom>
        </p:spPr>
        <p:txBody>
          <a:bodyPr vert="horz" lIns="91440" tIns="45720" rIns="91440" bIns="45720" rtlCol="0" anchor="ctr">
            <a:noAutofit/>
          </a:bodyPr>
          <a:lstStyle>
            <a:lvl1pPr algn="l" defTabSz="609570" rtl="0" eaLnBrk="1" latinLnBrk="0" hangingPunct="1">
              <a:spcBef>
                <a:spcPct val="0"/>
              </a:spcBef>
              <a:buNone/>
              <a:defRPr sz="4400" b="0" i="0" kern="1200" cap="none">
                <a:solidFill>
                  <a:srgbClr val="262626"/>
                </a:solidFill>
                <a:latin typeface="Source Sans Pro"/>
                <a:ea typeface="+mj-ea"/>
                <a:cs typeface="Source Sans Pro"/>
              </a:defRPr>
            </a:lvl1pPr>
          </a:lstStyle>
          <a:p>
            <a:pPr fontAlgn="auto">
              <a:spcAft>
                <a:spcPts val="0"/>
              </a:spcAft>
            </a:pPr>
            <a:r>
              <a:rPr lang="en-US" sz="3600" dirty="0">
                <a:solidFill>
                  <a:schemeClr val="tx2"/>
                </a:solidFill>
              </a:rPr>
              <a:t>Number Representations: Activity #1 Counting</a:t>
            </a:r>
          </a:p>
        </p:txBody>
      </p:sp>
      <p:sp>
        <p:nvSpPr>
          <p:cNvPr id="7" name="Content Placeholder 2">
            <a:extLst>
              <a:ext uri="{FF2B5EF4-FFF2-40B4-BE49-F238E27FC236}">
                <a16:creationId xmlns:a16="http://schemas.microsoft.com/office/drawing/2014/main" id="{1BC6DD0C-BA54-7346-829F-400CDBC37487}"/>
              </a:ext>
            </a:extLst>
          </p:cNvPr>
          <p:cNvSpPr txBox="1">
            <a:spLocks/>
          </p:cNvSpPr>
          <p:nvPr>
            <p:custDataLst>
              <p:tags r:id="rId2"/>
            </p:custDataLst>
          </p:nvPr>
        </p:nvSpPr>
        <p:spPr>
          <a:xfrm>
            <a:off x="457200" y="778629"/>
            <a:ext cx="8229600" cy="4574480"/>
          </a:xfrm>
          <a:prstGeom prst="rect">
            <a:avLst/>
          </a:prstGeom>
        </p:spPr>
        <p:txBody>
          <a:bodyPr vert="horz" lIns="91440" tIns="45720" rIns="91440" bIns="45720" rtlCol="0">
            <a:normAutofit/>
          </a:bodyPr>
          <a:lstStyle>
            <a:lvl1pPr marL="298450" indent="-298450" algn="l" defTabSz="609570" rtl="0" eaLnBrk="1" latinLnBrk="0" hangingPunct="1">
              <a:spcBef>
                <a:spcPts val="0"/>
              </a:spcBef>
              <a:spcAft>
                <a:spcPts val="0"/>
              </a:spcAft>
              <a:buFont typeface="Arial" charset="0"/>
              <a:buChar char="•"/>
              <a:tabLst/>
              <a:defRPr sz="3200" b="0" i="0" strike="noStrike" kern="1200" cap="none" normalizeH="0" baseline="0">
                <a:solidFill>
                  <a:srgbClr val="262626"/>
                </a:solidFill>
                <a:latin typeface="Source Sans Pro"/>
                <a:ea typeface="+mn-ea"/>
                <a:cs typeface="Source Sans Pro"/>
              </a:defRPr>
            </a:lvl1pPr>
            <a:lvl2pPr marL="584200" indent="-355600" algn="l" defTabSz="609570" rtl="0" eaLnBrk="1" latinLnBrk="0" hangingPunct="1">
              <a:spcBef>
                <a:spcPts val="0"/>
              </a:spcBef>
              <a:buFont typeface="Arial"/>
              <a:buChar char="•"/>
              <a:tabLst/>
              <a:defRPr lang="en-US" sz="2800" kern="1200" dirty="0" smtClean="0">
                <a:solidFill>
                  <a:srgbClr val="262626"/>
                </a:solidFill>
                <a:latin typeface="Source Sans Pro"/>
                <a:ea typeface="+mn-ea"/>
                <a:cs typeface="Source Sans Pro"/>
              </a:defRPr>
            </a:lvl2pPr>
            <a:lvl3pPr marL="755650" indent="-285750" algn="l" defTabSz="609570" rtl="0" eaLnBrk="1" latinLnBrk="0" hangingPunct="1">
              <a:spcBef>
                <a:spcPct val="20000"/>
              </a:spcBef>
              <a:buFont typeface="Lucida Grande"/>
              <a:buChar char="-"/>
              <a:tabLst/>
              <a:defRPr sz="2400" kern="1200">
                <a:solidFill>
                  <a:srgbClr val="262626"/>
                </a:solidFill>
                <a:latin typeface="Source Sans Pro"/>
                <a:ea typeface="+mn-ea"/>
                <a:cs typeface="Source Sans Pro"/>
              </a:defRPr>
            </a:lvl3pPr>
            <a:lvl4pPr marL="927100" indent="-228600" algn="l" defTabSz="609570" rtl="0" eaLnBrk="1" latinLnBrk="0" hangingPunct="1">
              <a:spcBef>
                <a:spcPct val="20000"/>
              </a:spcBef>
              <a:buFont typeface="Arial"/>
              <a:buChar char="•"/>
              <a:tabLst/>
              <a:defRPr sz="2000" kern="1200" baseline="0">
                <a:solidFill>
                  <a:srgbClr val="262626"/>
                </a:solidFill>
                <a:latin typeface="Source Sans Pro"/>
                <a:ea typeface="+mn-ea"/>
                <a:cs typeface="Source Sans Pro"/>
              </a:defRPr>
            </a:lvl4pPr>
            <a:lvl5pPr marL="1155700" indent="-228600" algn="l" defTabSz="609570" rtl="0" eaLnBrk="1" latinLnBrk="0" hangingPunct="1">
              <a:spcBef>
                <a:spcPct val="20000"/>
              </a:spcBef>
              <a:buFont typeface="Arial"/>
              <a:buChar char="»"/>
              <a:tabLst/>
              <a:defRPr sz="1600" kern="1200">
                <a:solidFill>
                  <a:srgbClr val="262626"/>
                </a:solidFill>
                <a:latin typeface="Source Sans Pro"/>
                <a:ea typeface="+mn-ea"/>
                <a:cs typeface="Source Sans Pro"/>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fontAlgn="auto"/>
            <a:endParaRPr lang="en-US" sz="2800" dirty="0">
              <a:solidFill>
                <a:schemeClr val="tx2"/>
              </a:solidFill>
            </a:endParaRPr>
          </a:p>
          <a:p>
            <a:pPr marL="0" indent="0" fontAlgn="auto">
              <a:buNone/>
            </a:pPr>
            <a:r>
              <a:rPr lang="en-US" sz="2800" dirty="0">
                <a:solidFill>
                  <a:schemeClr val="tx2"/>
                </a:solidFill>
              </a:rPr>
              <a:t>How do we count in different bases?</a:t>
            </a:r>
            <a:endParaRPr lang="en-US" sz="2000" u="sng" dirty="0">
              <a:solidFill>
                <a:schemeClr val="tx2"/>
              </a:solidFill>
            </a:endParaRPr>
          </a:p>
          <a:p>
            <a:pPr lvl="1" fontAlgn="auto">
              <a:spcAft>
                <a:spcPts val="0"/>
              </a:spcAft>
            </a:pPr>
            <a:endParaRPr lang="en-US" sz="2000" u="sng" dirty="0">
              <a:solidFill>
                <a:schemeClr val="tx2"/>
              </a:solidFill>
            </a:endParaRPr>
          </a:p>
          <a:p>
            <a:pPr lvl="1" fontAlgn="auto">
              <a:spcAft>
                <a:spcPts val="0"/>
              </a:spcAft>
            </a:pPr>
            <a:r>
              <a:rPr lang="en-US" sz="2000" u="sng" dirty="0">
                <a:solidFill>
                  <a:schemeClr val="tx2"/>
                </a:solidFill>
              </a:rPr>
              <a:t>Dec</a:t>
            </a:r>
            <a:r>
              <a:rPr lang="en-US" sz="1400" u="sng" dirty="0">
                <a:solidFill>
                  <a:schemeClr val="tx2"/>
                </a:solidFill>
              </a:rPr>
              <a:t> (base 10)</a:t>
            </a:r>
            <a:r>
              <a:rPr lang="en-US" sz="2000" dirty="0">
                <a:solidFill>
                  <a:schemeClr val="tx2"/>
                </a:solidFill>
              </a:rPr>
              <a:t> </a:t>
            </a:r>
            <a:r>
              <a:rPr lang="en-US" sz="2000" u="sng" dirty="0">
                <a:solidFill>
                  <a:schemeClr val="tx2"/>
                </a:solidFill>
              </a:rPr>
              <a:t>Bin </a:t>
            </a:r>
            <a:r>
              <a:rPr lang="en-US" sz="1400" u="sng" dirty="0">
                <a:solidFill>
                  <a:schemeClr val="tx2"/>
                </a:solidFill>
              </a:rPr>
              <a:t>(base 2)  </a:t>
            </a:r>
            <a:r>
              <a:rPr lang="en-US" sz="2000" u="sng" dirty="0">
                <a:solidFill>
                  <a:schemeClr val="tx2"/>
                </a:solidFill>
              </a:rPr>
              <a:t>Oct</a:t>
            </a:r>
            <a:r>
              <a:rPr lang="en-US" sz="1400" u="sng" dirty="0">
                <a:solidFill>
                  <a:schemeClr val="tx2"/>
                </a:solidFill>
              </a:rPr>
              <a:t> (base 8)</a:t>
            </a:r>
            <a:r>
              <a:rPr lang="en-US" sz="2000" dirty="0">
                <a:solidFill>
                  <a:schemeClr val="tx2"/>
                </a:solidFill>
              </a:rPr>
              <a:t>  </a:t>
            </a:r>
            <a:r>
              <a:rPr lang="en-US" sz="2000" u="sng" dirty="0">
                <a:solidFill>
                  <a:schemeClr val="tx2"/>
                </a:solidFill>
              </a:rPr>
              <a:t>Hex</a:t>
            </a:r>
            <a:r>
              <a:rPr lang="en-US" sz="1400" u="sng" dirty="0">
                <a:solidFill>
                  <a:schemeClr val="tx2"/>
                </a:solidFill>
              </a:rPr>
              <a:t> (base 16)</a:t>
            </a:r>
          </a:p>
        </p:txBody>
      </p:sp>
      <p:sp>
        <p:nvSpPr>
          <p:cNvPr id="8" name="TextBox 7">
            <a:extLst>
              <a:ext uri="{FF2B5EF4-FFF2-40B4-BE49-F238E27FC236}">
                <a16:creationId xmlns:a16="http://schemas.microsoft.com/office/drawing/2014/main" id="{AB92FDEC-83EE-F146-819D-0C01A83C5FC8}"/>
              </a:ext>
            </a:extLst>
          </p:cNvPr>
          <p:cNvSpPr txBox="1"/>
          <p:nvPr/>
        </p:nvSpPr>
        <p:spPr>
          <a:xfrm>
            <a:off x="1212580" y="2306648"/>
            <a:ext cx="420308" cy="3893374"/>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2</a:t>
            </a:r>
          </a:p>
          <a:p>
            <a:pPr algn="r"/>
            <a:r>
              <a:rPr lang="en-US" sz="1100" dirty="0">
                <a:solidFill>
                  <a:schemeClr val="tx2"/>
                </a:solidFill>
                <a:latin typeface="+mj-lt"/>
              </a:rPr>
              <a:t>3</a:t>
            </a:r>
          </a:p>
          <a:p>
            <a:pPr algn="r"/>
            <a:r>
              <a:rPr lang="en-US" sz="1100" dirty="0">
                <a:solidFill>
                  <a:schemeClr val="tx2"/>
                </a:solidFill>
                <a:latin typeface="+mj-lt"/>
              </a:rPr>
              <a:t>4</a:t>
            </a:r>
          </a:p>
          <a:p>
            <a:pPr algn="r"/>
            <a:r>
              <a:rPr lang="en-US" sz="1100" dirty="0">
                <a:solidFill>
                  <a:schemeClr val="tx2"/>
                </a:solidFill>
                <a:latin typeface="+mj-lt"/>
              </a:rPr>
              <a:t>5</a:t>
            </a:r>
          </a:p>
          <a:p>
            <a:pPr algn="r"/>
            <a:r>
              <a:rPr lang="en-US" sz="1100" dirty="0">
                <a:solidFill>
                  <a:schemeClr val="tx2"/>
                </a:solidFill>
                <a:latin typeface="+mj-lt"/>
              </a:rPr>
              <a:t>6</a:t>
            </a:r>
          </a:p>
          <a:p>
            <a:pPr algn="r"/>
            <a:r>
              <a:rPr lang="en-US" sz="1100" dirty="0">
                <a:solidFill>
                  <a:schemeClr val="tx2"/>
                </a:solidFill>
                <a:latin typeface="+mj-lt"/>
              </a:rPr>
              <a:t>7</a:t>
            </a:r>
          </a:p>
          <a:p>
            <a:pPr algn="r"/>
            <a:r>
              <a:rPr lang="en-US" sz="1100" dirty="0">
                <a:solidFill>
                  <a:schemeClr val="tx2"/>
                </a:solidFill>
                <a:latin typeface="+mj-lt"/>
              </a:rPr>
              <a:t>8</a:t>
            </a:r>
          </a:p>
          <a:p>
            <a:pPr algn="r"/>
            <a:r>
              <a:rPr lang="en-US" sz="1100" dirty="0">
                <a:solidFill>
                  <a:schemeClr val="tx2"/>
                </a:solidFill>
                <a:latin typeface="+mj-lt"/>
              </a:rPr>
              <a:t>9</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12</a:t>
            </a:r>
          </a:p>
          <a:p>
            <a:pPr algn="r"/>
            <a:r>
              <a:rPr lang="en-US" sz="1100" dirty="0">
                <a:solidFill>
                  <a:schemeClr val="tx2"/>
                </a:solidFill>
                <a:latin typeface="+mj-lt"/>
              </a:rPr>
              <a:t>13</a:t>
            </a:r>
          </a:p>
          <a:p>
            <a:pPr algn="r"/>
            <a:r>
              <a:rPr lang="en-US" sz="1100" dirty="0">
                <a:solidFill>
                  <a:schemeClr val="tx2"/>
                </a:solidFill>
                <a:latin typeface="+mj-lt"/>
              </a:rPr>
              <a:t>14</a:t>
            </a:r>
          </a:p>
          <a:p>
            <a:pPr algn="r"/>
            <a:r>
              <a:rPr lang="en-US" sz="1100" dirty="0">
                <a:solidFill>
                  <a:schemeClr val="tx2"/>
                </a:solidFill>
                <a:latin typeface="+mj-lt"/>
              </a:rPr>
              <a:t>15</a:t>
            </a:r>
          </a:p>
          <a:p>
            <a:pPr algn="r"/>
            <a:r>
              <a:rPr lang="en-US" sz="1100" dirty="0">
                <a:solidFill>
                  <a:schemeClr val="tx2"/>
                </a:solidFill>
                <a:latin typeface="+mj-lt"/>
              </a:rPr>
              <a:t>16</a:t>
            </a:r>
          </a:p>
          <a:p>
            <a:pPr algn="r"/>
            <a:r>
              <a:rPr lang="en-US" sz="1100" dirty="0">
                <a:solidFill>
                  <a:schemeClr val="tx2"/>
                </a:solidFill>
                <a:latin typeface="+mj-lt"/>
              </a:rPr>
              <a:t>17</a:t>
            </a:r>
          </a:p>
          <a:p>
            <a:pPr algn="r"/>
            <a:r>
              <a:rPr lang="en-US" sz="1100" dirty="0">
                <a:solidFill>
                  <a:schemeClr val="tx2"/>
                </a:solidFill>
                <a:latin typeface="+mj-lt"/>
              </a:rPr>
              <a:t>18</a:t>
            </a:r>
            <a:endParaRPr lang="en-US" sz="500" dirty="0">
              <a:solidFill>
                <a:schemeClr val="tx2"/>
              </a:solidFill>
              <a:latin typeface="+mj-lt"/>
            </a:endParaRPr>
          </a:p>
          <a:p>
            <a:pPr algn="r"/>
            <a:r>
              <a:rPr lang="en-US" sz="800" dirty="0">
                <a:solidFill>
                  <a:schemeClr val="tx2"/>
                </a:solidFill>
                <a:latin typeface="+mj-lt"/>
              </a:rPr>
              <a:t>.</a:t>
            </a:r>
          </a:p>
          <a:p>
            <a:pPr algn="r"/>
            <a:r>
              <a:rPr lang="en-US" sz="800" dirty="0">
                <a:solidFill>
                  <a:schemeClr val="tx2"/>
                </a:solidFill>
                <a:latin typeface="+mj-lt"/>
              </a:rPr>
              <a:t>.</a:t>
            </a:r>
          </a:p>
          <a:p>
            <a:pPr algn="r"/>
            <a:r>
              <a:rPr lang="en-US" sz="1100" dirty="0">
                <a:solidFill>
                  <a:schemeClr val="tx2"/>
                </a:solidFill>
                <a:latin typeface="+mj-lt"/>
              </a:rPr>
              <a:t>99</a:t>
            </a:r>
          </a:p>
          <a:p>
            <a:pPr algn="r"/>
            <a:r>
              <a:rPr lang="en-US" sz="1100" dirty="0">
                <a:solidFill>
                  <a:schemeClr val="tx2"/>
                </a:solidFill>
                <a:latin typeface="+mj-lt"/>
              </a:rPr>
              <a:t>100</a:t>
            </a:r>
          </a:p>
        </p:txBody>
      </p:sp>
      <p:sp>
        <p:nvSpPr>
          <p:cNvPr id="9" name="TextBox 8">
            <a:extLst>
              <a:ext uri="{FF2B5EF4-FFF2-40B4-BE49-F238E27FC236}">
                <a16:creationId xmlns:a16="http://schemas.microsoft.com/office/drawing/2014/main" id="{345E18FD-E8A8-E44C-A77B-AC463A55CCD3}"/>
              </a:ext>
            </a:extLst>
          </p:cNvPr>
          <p:cNvSpPr txBox="1"/>
          <p:nvPr/>
        </p:nvSpPr>
        <p:spPr>
          <a:xfrm>
            <a:off x="4110044" y="2317533"/>
            <a:ext cx="341760" cy="3493264"/>
          </a:xfrm>
          <a:prstGeom prst="rect">
            <a:avLst/>
          </a:prstGeom>
          <a:noFill/>
        </p:spPr>
        <p:txBody>
          <a:bodyPr wrap="none" rtlCol="0">
            <a:spAutoFit/>
          </a:bodyPr>
          <a:lstStyle/>
          <a:p>
            <a:pPr algn="r"/>
            <a:r>
              <a:rPr lang="en-US" sz="1100" dirty="0">
                <a:solidFill>
                  <a:schemeClr val="tx2"/>
                </a:solidFill>
                <a:latin typeface="+mn-lt"/>
              </a:rPr>
              <a:t>0</a:t>
            </a:r>
          </a:p>
          <a:p>
            <a:pPr algn="r"/>
            <a:r>
              <a:rPr lang="en-US" sz="1100" dirty="0">
                <a:solidFill>
                  <a:schemeClr val="tx2"/>
                </a:solidFill>
                <a:latin typeface="+mn-lt"/>
              </a:rPr>
              <a:t>1</a:t>
            </a:r>
          </a:p>
          <a:p>
            <a:pPr algn="r"/>
            <a:r>
              <a:rPr lang="en-US" sz="1100" dirty="0">
                <a:solidFill>
                  <a:schemeClr val="tx2"/>
                </a:solidFill>
                <a:latin typeface="+mn-lt"/>
              </a:rPr>
              <a:t>2</a:t>
            </a:r>
          </a:p>
          <a:p>
            <a:pPr algn="r"/>
            <a:r>
              <a:rPr lang="en-US" sz="1100" dirty="0">
                <a:solidFill>
                  <a:schemeClr val="tx2"/>
                </a:solidFill>
                <a:latin typeface="+mn-lt"/>
              </a:rPr>
              <a:t>3</a:t>
            </a:r>
          </a:p>
          <a:p>
            <a:pPr algn="r"/>
            <a:r>
              <a:rPr lang="en-US" sz="1100" dirty="0">
                <a:solidFill>
                  <a:schemeClr val="tx2"/>
                </a:solidFill>
                <a:latin typeface="+mn-lt"/>
              </a:rPr>
              <a:t>4</a:t>
            </a:r>
          </a:p>
          <a:p>
            <a:pPr algn="r"/>
            <a:r>
              <a:rPr lang="en-US" sz="1100" dirty="0">
                <a:solidFill>
                  <a:schemeClr val="tx2"/>
                </a:solidFill>
                <a:latin typeface="+mn-lt"/>
              </a:rPr>
              <a:t>5</a:t>
            </a:r>
          </a:p>
          <a:p>
            <a:pPr algn="r"/>
            <a:r>
              <a:rPr lang="en-US" sz="1100" dirty="0">
                <a:solidFill>
                  <a:schemeClr val="tx2"/>
                </a:solidFill>
                <a:latin typeface="+mn-lt"/>
              </a:rPr>
              <a:t>6</a:t>
            </a:r>
          </a:p>
          <a:p>
            <a:pPr algn="r"/>
            <a:r>
              <a:rPr lang="en-US" sz="1100" dirty="0">
                <a:solidFill>
                  <a:schemeClr val="tx2"/>
                </a:solidFill>
                <a:latin typeface="+mn-lt"/>
              </a:rPr>
              <a:t>7</a:t>
            </a:r>
          </a:p>
          <a:p>
            <a:pPr algn="r"/>
            <a:r>
              <a:rPr lang="en-US" sz="1100" dirty="0">
                <a:solidFill>
                  <a:schemeClr val="tx2"/>
                </a:solidFill>
                <a:latin typeface="+mn-lt"/>
              </a:rPr>
              <a:t>10</a:t>
            </a:r>
          </a:p>
          <a:p>
            <a:pPr algn="r"/>
            <a:r>
              <a:rPr lang="en-US" sz="1100" dirty="0">
                <a:solidFill>
                  <a:schemeClr val="tx2"/>
                </a:solidFill>
                <a:latin typeface="+mn-lt"/>
              </a:rPr>
              <a:t>11</a:t>
            </a:r>
          </a:p>
          <a:p>
            <a:pPr algn="r"/>
            <a:r>
              <a:rPr lang="en-US" sz="1100" dirty="0">
                <a:solidFill>
                  <a:schemeClr val="tx2"/>
                </a:solidFill>
                <a:latin typeface="+mn-lt"/>
              </a:rPr>
              <a:t>12</a:t>
            </a:r>
          </a:p>
          <a:p>
            <a:pPr algn="r"/>
            <a:r>
              <a:rPr lang="en-US" sz="1100" dirty="0">
                <a:solidFill>
                  <a:schemeClr val="tx2"/>
                </a:solidFill>
                <a:latin typeface="+mn-lt"/>
              </a:rPr>
              <a:t>13</a:t>
            </a:r>
          </a:p>
          <a:p>
            <a:pPr algn="r"/>
            <a:r>
              <a:rPr lang="en-US" sz="1100" dirty="0">
                <a:solidFill>
                  <a:schemeClr val="tx2"/>
                </a:solidFill>
                <a:latin typeface="+mn-lt"/>
              </a:rPr>
              <a:t>14</a:t>
            </a:r>
          </a:p>
          <a:p>
            <a:pPr algn="r"/>
            <a:r>
              <a:rPr lang="en-US" sz="1100" dirty="0">
                <a:solidFill>
                  <a:schemeClr val="tx2"/>
                </a:solidFill>
                <a:latin typeface="+mn-lt"/>
              </a:rPr>
              <a:t>15</a:t>
            </a:r>
          </a:p>
          <a:p>
            <a:pPr algn="r"/>
            <a:r>
              <a:rPr lang="en-US" sz="1100" dirty="0">
                <a:solidFill>
                  <a:schemeClr val="tx2"/>
                </a:solidFill>
                <a:latin typeface="+mn-lt"/>
              </a:rPr>
              <a:t>16</a:t>
            </a:r>
          </a:p>
          <a:p>
            <a:pPr algn="r"/>
            <a:r>
              <a:rPr lang="en-US" sz="1100" dirty="0">
                <a:solidFill>
                  <a:schemeClr val="tx2"/>
                </a:solidFill>
                <a:latin typeface="+mn-lt"/>
              </a:rPr>
              <a:t>17</a:t>
            </a:r>
          </a:p>
          <a:p>
            <a:pPr algn="r"/>
            <a:r>
              <a:rPr lang="en-US" sz="1100" dirty="0">
                <a:solidFill>
                  <a:schemeClr val="tx2"/>
                </a:solidFill>
                <a:latin typeface="+mn-lt"/>
              </a:rPr>
              <a:t>20</a:t>
            </a:r>
          </a:p>
          <a:p>
            <a:pPr algn="r"/>
            <a:r>
              <a:rPr lang="en-US" sz="1100" dirty="0">
                <a:solidFill>
                  <a:schemeClr val="tx2"/>
                </a:solidFill>
                <a:latin typeface="+mn-lt"/>
              </a:rPr>
              <a:t>21</a:t>
            </a:r>
          </a:p>
          <a:p>
            <a:pPr algn="r"/>
            <a:r>
              <a:rPr lang="en-US" sz="1100" dirty="0">
                <a:solidFill>
                  <a:schemeClr val="tx2"/>
                </a:solidFill>
                <a:latin typeface="+mn-lt"/>
              </a:rPr>
              <a:t>22</a:t>
            </a:r>
            <a:endParaRPr lang="en-US" sz="500" dirty="0">
              <a:solidFill>
                <a:schemeClr val="tx2"/>
              </a:solidFill>
              <a:latin typeface="+mn-lt"/>
            </a:endParaRPr>
          </a:p>
          <a:p>
            <a:pPr algn="r"/>
            <a:r>
              <a:rPr lang="en-US" sz="500" dirty="0">
                <a:solidFill>
                  <a:schemeClr val="tx2"/>
                </a:solidFill>
                <a:latin typeface="+mn-lt"/>
              </a:rPr>
              <a:t>.</a:t>
            </a:r>
          </a:p>
          <a:p>
            <a:pPr algn="r"/>
            <a:r>
              <a:rPr lang="en-US" sz="500" dirty="0">
                <a:solidFill>
                  <a:schemeClr val="tx2"/>
                </a:solidFill>
                <a:latin typeface="+mn-lt"/>
              </a:rPr>
              <a:t>.</a:t>
            </a:r>
          </a:p>
        </p:txBody>
      </p:sp>
      <p:sp>
        <p:nvSpPr>
          <p:cNvPr id="10" name="TextBox 9">
            <a:extLst>
              <a:ext uri="{FF2B5EF4-FFF2-40B4-BE49-F238E27FC236}">
                <a16:creationId xmlns:a16="http://schemas.microsoft.com/office/drawing/2014/main" id="{2C0BD7A8-462B-A74C-8C3B-768996408A7B}"/>
              </a:ext>
            </a:extLst>
          </p:cNvPr>
          <p:cNvSpPr txBox="1"/>
          <p:nvPr/>
        </p:nvSpPr>
        <p:spPr>
          <a:xfrm>
            <a:off x="5455996" y="2317533"/>
            <a:ext cx="341760" cy="3647152"/>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2</a:t>
            </a:r>
          </a:p>
          <a:p>
            <a:pPr algn="r"/>
            <a:r>
              <a:rPr lang="en-US" sz="1100" dirty="0">
                <a:solidFill>
                  <a:schemeClr val="tx2"/>
                </a:solidFill>
                <a:latin typeface="+mj-lt"/>
              </a:rPr>
              <a:t>3</a:t>
            </a:r>
          </a:p>
          <a:p>
            <a:pPr algn="r"/>
            <a:r>
              <a:rPr lang="en-US" sz="1100" dirty="0">
                <a:solidFill>
                  <a:schemeClr val="tx2"/>
                </a:solidFill>
                <a:latin typeface="+mj-lt"/>
              </a:rPr>
              <a:t>4</a:t>
            </a:r>
          </a:p>
          <a:p>
            <a:pPr algn="r"/>
            <a:r>
              <a:rPr lang="en-US" sz="1100" dirty="0">
                <a:solidFill>
                  <a:schemeClr val="tx2"/>
                </a:solidFill>
                <a:latin typeface="+mj-lt"/>
              </a:rPr>
              <a:t>5</a:t>
            </a:r>
          </a:p>
          <a:p>
            <a:pPr algn="r"/>
            <a:r>
              <a:rPr lang="en-US" sz="1100" dirty="0">
                <a:solidFill>
                  <a:schemeClr val="tx2"/>
                </a:solidFill>
                <a:latin typeface="+mj-lt"/>
              </a:rPr>
              <a:t>6</a:t>
            </a:r>
          </a:p>
          <a:p>
            <a:pPr algn="r"/>
            <a:r>
              <a:rPr lang="en-US" sz="1100" dirty="0">
                <a:solidFill>
                  <a:schemeClr val="tx2"/>
                </a:solidFill>
                <a:latin typeface="+mj-lt"/>
              </a:rPr>
              <a:t>7</a:t>
            </a:r>
          </a:p>
          <a:p>
            <a:pPr algn="r"/>
            <a:r>
              <a:rPr lang="en-US" sz="1100" dirty="0">
                <a:solidFill>
                  <a:schemeClr val="tx2"/>
                </a:solidFill>
                <a:latin typeface="+mj-lt"/>
              </a:rPr>
              <a:t>8</a:t>
            </a:r>
          </a:p>
          <a:p>
            <a:pPr algn="r"/>
            <a:r>
              <a:rPr lang="en-US" sz="1100" dirty="0">
                <a:solidFill>
                  <a:schemeClr val="tx2"/>
                </a:solidFill>
                <a:latin typeface="+mj-lt"/>
              </a:rPr>
              <a:t>9</a:t>
            </a:r>
          </a:p>
          <a:p>
            <a:pPr algn="r"/>
            <a:r>
              <a:rPr lang="en-US" sz="1100" dirty="0">
                <a:solidFill>
                  <a:schemeClr val="tx2"/>
                </a:solidFill>
                <a:latin typeface="+mj-lt"/>
              </a:rPr>
              <a:t>a</a:t>
            </a:r>
          </a:p>
          <a:p>
            <a:pPr algn="r"/>
            <a:r>
              <a:rPr lang="en-US" sz="1100" dirty="0">
                <a:solidFill>
                  <a:schemeClr val="tx2"/>
                </a:solidFill>
                <a:latin typeface="+mj-lt"/>
              </a:rPr>
              <a:t>b</a:t>
            </a:r>
          </a:p>
          <a:p>
            <a:pPr algn="r"/>
            <a:r>
              <a:rPr lang="en-US" sz="1100" dirty="0">
                <a:solidFill>
                  <a:schemeClr val="tx2"/>
                </a:solidFill>
                <a:latin typeface="+mj-lt"/>
              </a:rPr>
              <a:t>c</a:t>
            </a:r>
          </a:p>
          <a:p>
            <a:pPr algn="r"/>
            <a:r>
              <a:rPr lang="en-US" sz="1100" dirty="0">
                <a:solidFill>
                  <a:schemeClr val="tx2"/>
                </a:solidFill>
                <a:latin typeface="+mj-lt"/>
              </a:rPr>
              <a:t>d</a:t>
            </a:r>
          </a:p>
          <a:p>
            <a:pPr algn="r"/>
            <a:r>
              <a:rPr lang="en-US" sz="1100" dirty="0">
                <a:solidFill>
                  <a:schemeClr val="tx2"/>
                </a:solidFill>
                <a:latin typeface="+mj-lt"/>
              </a:rPr>
              <a:t>e</a:t>
            </a:r>
          </a:p>
          <a:p>
            <a:pPr algn="r"/>
            <a:r>
              <a:rPr lang="en-US" sz="1100" dirty="0">
                <a:solidFill>
                  <a:schemeClr val="tx2"/>
                </a:solidFill>
                <a:latin typeface="+mj-lt"/>
              </a:rPr>
              <a:t>f</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12</a:t>
            </a:r>
          </a:p>
          <a:p>
            <a:pPr algn="r"/>
            <a:r>
              <a:rPr lang="en-US" sz="1100" dirty="0">
                <a:solidFill>
                  <a:schemeClr val="tx2"/>
                </a:solidFill>
                <a:latin typeface="+mj-lt"/>
              </a:rPr>
              <a:t>.</a:t>
            </a:r>
          </a:p>
          <a:p>
            <a:pPr algn="r"/>
            <a:r>
              <a:rPr lang="en-US" sz="1100" dirty="0">
                <a:solidFill>
                  <a:schemeClr val="tx2"/>
                </a:solidFill>
                <a:latin typeface="+mj-lt"/>
              </a:rPr>
              <a:t>.</a:t>
            </a:r>
          </a:p>
        </p:txBody>
      </p:sp>
      <p:sp>
        <p:nvSpPr>
          <p:cNvPr id="11" name="TextBox 10">
            <a:extLst>
              <a:ext uri="{FF2B5EF4-FFF2-40B4-BE49-F238E27FC236}">
                <a16:creationId xmlns:a16="http://schemas.microsoft.com/office/drawing/2014/main" id="{1B18A7F0-903D-0840-A3F6-1C3F50A574E3}"/>
              </a:ext>
            </a:extLst>
          </p:cNvPr>
          <p:cNvSpPr txBox="1"/>
          <p:nvPr/>
        </p:nvSpPr>
        <p:spPr>
          <a:xfrm>
            <a:off x="2256594" y="2306648"/>
            <a:ext cx="615874" cy="3493264"/>
          </a:xfrm>
          <a:prstGeom prst="rect">
            <a:avLst/>
          </a:prstGeom>
          <a:noFill/>
        </p:spPr>
        <p:txBody>
          <a:bodyPr wrap="none" rtlCol="0">
            <a:spAutoFit/>
          </a:bodyPr>
          <a:lstStyle/>
          <a:p>
            <a:pPr algn="r"/>
            <a:r>
              <a:rPr lang="en-US" sz="1100" dirty="0">
                <a:solidFill>
                  <a:schemeClr val="tx2"/>
                </a:solidFill>
                <a:latin typeface="+mj-lt"/>
              </a:rPr>
              <a:t>0</a:t>
            </a:r>
          </a:p>
          <a:p>
            <a:pPr algn="r"/>
            <a:r>
              <a:rPr lang="en-US" sz="1100" dirty="0">
                <a:solidFill>
                  <a:schemeClr val="tx2"/>
                </a:solidFill>
                <a:latin typeface="+mj-lt"/>
              </a:rPr>
              <a:t>1</a:t>
            </a:r>
          </a:p>
          <a:p>
            <a:pPr algn="r"/>
            <a:r>
              <a:rPr lang="en-US" sz="1100" dirty="0">
                <a:solidFill>
                  <a:schemeClr val="tx2"/>
                </a:solidFill>
                <a:latin typeface="+mj-lt"/>
              </a:rPr>
              <a:t>10</a:t>
            </a:r>
          </a:p>
          <a:p>
            <a:pPr algn="r"/>
            <a:r>
              <a:rPr lang="en-US" sz="1100" dirty="0">
                <a:solidFill>
                  <a:schemeClr val="tx2"/>
                </a:solidFill>
                <a:latin typeface="+mj-lt"/>
              </a:rPr>
              <a:t>11</a:t>
            </a:r>
          </a:p>
          <a:p>
            <a:pPr algn="r"/>
            <a:r>
              <a:rPr lang="en-US" sz="1100" dirty="0">
                <a:solidFill>
                  <a:schemeClr val="tx2"/>
                </a:solidFill>
                <a:latin typeface="+mj-lt"/>
              </a:rPr>
              <a:t>100</a:t>
            </a:r>
          </a:p>
          <a:p>
            <a:pPr algn="r"/>
            <a:r>
              <a:rPr lang="en-US" sz="1100" dirty="0">
                <a:solidFill>
                  <a:schemeClr val="tx2"/>
                </a:solidFill>
                <a:latin typeface="+mj-lt"/>
              </a:rPr>
              <a:t>101</a:t>
            </a:r>
          </a:p>
          <a:p>
            <a:pPr algn="r"/>
            <a:r>
              <a:rPr lang="en-US" sz="1100" dirty="0">
                <a:solidFill>
                  <a:schemeClr val="tx2"/>
                </a:solidFill>
                <a:latin typeface="+mj-lt"/>
              </a:rPr>
              <a:t>110</a:t>
            </a:r>
          </a:p>
          <a:p>
            <a:pPr algn="r"/>
            <a:r>
              <a:rPr lang="en-US" sz="1100" dirty="0">
                <a:solidFill>
                  <a:schemeClr val="tx2"/>
                </a:solidFill>
                <a:latin typeface="+mj-lt"/>
              </a:rPr>
              <a:t>111</a:t>
            </a:r>
          </a:p>
          <a:p>
            <a:pPr algn="r"/>
            <a:r>
              <a:rPr lang="en-US" sz="1100" dirty="0">
                <a:solidFill>
                  <a:schemeClr val="tx2"/>
                </a:solidFill>
                <a:latin typeface="+mj-lt"/>
              </a:rPr>
              <a:t>1000</a:t>
            </a:r>
          </a:p>
          <a:p>
            <a:pPr algn="r"/>
            <a:r>
              <a:rPr lang="en-US" sz="1100" dirty="0">
                <a:solidFill>
                  <a:schemeClr val="tx2"/>
                </a:solidFill>
                <a:latin typeface="+mj-lt"/>
              </a:rPr>
              <a:t>1001</a:t>
            </a:r>
          </a:p>
          <a:p>
            <a:pPr algn="r"/>
            <a:r>
              <a:rPr lang="en-US" sz="1100" dirty="0">
                <a:solidFill>
                  <a:schemeClr val="tx2"/>
                </a:solidFill>
                <a:latin typeface="+mj-lt"/>
              </a:rPr>
              <a:t>1010</a:t>
            </a:r>
          </a:p>
          <a:p>
            <a:pPr algn="r"/>
            <a:r>
              <a:rPr lang="en-US" sz="1100" dirty="0">
                <a:solidFill>
                  <a:schemeClr val="tx2"/>
                </a:solidFill>
                <a:latin typeface="+mj-lt"/>
              </a:rPr>
              <a:t>1011</a:t>
            </a:r>
          </a:p>
          <a:p>
            <a:pPr algn="r"/>
            <a:r>
              <a:rPr lang="en-US" sz="1100" dirty="0">
                <a:solidFill>
                  <a:schemeClr val="tx2"/>
                </a:solidFill>
                <a:latin typeface="+mj-lt"/>
              </a:rPr>
              <a:t>1100</a:t>
            </a:r>
          </a:p>
          <a:p>
            <a:pPr algn="r"/>
            <a:r>
              <a:rPr lang="en-US" sz="1100" dirty="0">
                <a:solidFill>
                  <a:schemeClr val="tx2"/>
                </a:solidFill>
                <a:latin typeface="+mj-lt"/>
              </a:rPr>
              <a:t>1101</a:t>
            </a:r>
          </a:p>
          <a:p>
            <a:pPr algn="r"/>
            <a:r>
              <a:rPr lang="en-US" sz="1100" dirty="0">
                <a:solidFill>
                  <a:schemeClr val="tx2"/>
                </a:solidFill>
                <a:latin typeface="+mj-lt"/>
              </a:rPr>
              <a:t>1110</a:t>
            </a:r>
          </a:p>
          <a:p>
            <a:pPr algn="r"/>
            <a:r>
              <a:rPr lang="en-US" sz="1100" dirty="0">
                <a:solidFill>
                  <a:schemeClr val="tx2"/>
                </a:solidFill>
                <a:latin typeface="+mj-lt"/>
              </a:rPr>
              <a:t>1111</a:t>
            </a:r>
          </a:p>
          <a:p>
            <a:pPr algn="r"/>
            <a:r>
              <a:rPr lang="en-US" sz="1100" dirty="0">
                <a:solidFill>
                  <a:schemeClr val="tx2"/>
                </a:solidFill>
                <a:latin typeface="+mj-lt"/>
              </a:rPr>
              <a:t>1 0000</a:t>
            </a:r>
          </a:p>
          <a:p>
            <a:pPr algn="r"/>
            <a:r>
              <a:rPr lang="en-US" sz="1100" dirty="0">
                <a:solidFill>
                  <a:schemeClr val="tx2"/>
                </a:solidFill>
                <a:latin typeface="+mj-lt"/>
              </a:rPr>
              <a:t>1 0001</a:t>
            </a:r>
          </a:p>
          <a:p>
            <a:pPr algn="r"/>
            <a:r>
              <a:rPr lang="en-US" sz="1100" dirty="0">
                <a:solidFill>
                  <a:schemeClr val="tx2"/>
                </a:solidFill>
                <a:latin typeface="+mj-lt"/>
              </a:rPr>
              <a:t>1 0010</a:t>
            </a:r>
            <a:endParaRPr lang="en-US" sz="500" dirty="0">
              <a:solidFill>
                <a:schemeClr val="tx2"/>
              </a:solidFill>
              <a:latin typeface="+mj-lt"/>
            </a:endParaRPr>
          </a:p>
          <a:p>
            <a:pPr algn="r"/>
            <a:r>
              <a:rPr lang="en-US" sz="500" dirty="0">
                <a:solidFill>
                  <a:schemeClr val="tx2"/>
                </a:solidFill>
                <a:latin typeface="+mj-lt"/>
              </a:rPr>
              <a:t>.</a:t>
            </a:r>
          </a:p>
          <a:p>
            <a:pPr algn="r"/>
            <a:r>
              <a:rPr lang="en-US" sz="500" dirty="0">
                <a:solidFill>
                  <a:schemeClr val="tx2"/>
                </a:solidFill>
                <a:latin typeface="+mj-lt"/>
              </a:rPr>
              <a:t>.</a:t>
            </a:r>
          </a:p>
        </p:txBody>
      </p:sp>
      <p:sp>
        <p:nvSpPr>
          <p:cNvPr id="12" name="Rectangle 11">
            <a:extLst>
              <a:ext uri="{FF2B5EF4-FFF2-40B4-BE49-F238E27FC236}">
                <a16:creationId xmlns:a16="http://schemas.microsoft.com/office/drawing/2014/main" id="{32395D62-6C39-B74D-89C5-78D10A0AE9EA}"/>
              </a:ext>
            </a:extLst>
          </p:cNvPr>
          <p:cNvSpPr/>
          <p:nvPr/>
        </p:nvSpPr>
        <p:spPr>
          <a:xfrm>
            <a:off x="1197488" y="2319799"/>
            <a:ext cx="5223974" cy="27105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solidFill>
                <a:schemeClr val="accent2"/>
              </a:solidFill>
            </a:endParaRPr>
          </a:p>
        </p:txBody>
      </p:sp>
      <p:sp>
        <p:nvSpPr>
          <p:cNvPr id="13" name="Rectangle 12">
            <a:extLst>
              <a:ext uri="{FF2B5EF4-FFF2-40B4-BE49-F238E27FC236}">
                <a16:creationId xmlns:a16="http://schemas.microsoft.com/office/drawing/2014/main" id="{6F9E1B7D-BB43-2940-9AE2-0A8F1AE8E9A4}"/>
              </a:ext>
            </a:extLst>
          </p:cNvPr>
          <p:cNvSpPr/>
          <p:nvPr/>
        </p:nvSpPr>
        <p:spPr>
          <a:xfrm>
            <a:off x="1197488" y="2319799"/>
            <a:ext cx="3697651" cy="1371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2647E03E-DB62-B247-96EC-8D180A68E2CF}"/>
              </a:ext>
            </a:extLst>
          </p:cNvPr>
          <p:cNvSpPr/>
          <p:nvPr/>
        </p:nvSpPr>
        <p:spPr>
          <a:xfrm>
            <a:off x="1197489" y="2319798"/>
            <a:ext cx="2173650" cy="38278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97E16F75-2F92-2241-AE66-F972D49DA452}"/>
              </a:ext>
            </a:extLst>
          </p:cNvPr>
          <p:cNvSpPr txBox="1"/>
          <p:nvPr/>
        </p:nvSpPr>
        <p:spPr>
          <a:xfrm>
            <a:off x="6505718" y="2982286"/>
            <a:ext cx="2627642" cy="646331"/>
          </a:xfrm>
          <a:prstGeom prst="rect">
            <a:avLst/>
          </a:prstGeom>
          <a:noFill/>
        </p:spPr>
        <p:txBody>
          <a:bodyPr wrap="none" rtlCol="0">
            <a:spAutoFit/>
          </a:bodyPr>
          <a:lstStyle/>
          <a:p>
            <a:pPr algn="r"/>
            <a:r>
              <a:rPr lang="en-US" sz="1800" dirty="0">
                <a:solidFill>
                  <a:schemeClr val="tx2"/>
                </a:solidFill>
                <a:latin typeface="+mj-lt"/>
              </a:rPr>
              <a:t>0b 1111 1111 =  </a:t>
            </a:r>
            <a:r>
              <a:rPr lang="en-US" sz="1800" b="1" dirty="0">
                <a:solidFill>
                  <a:schemeClr val="tx2"/>
                </a:solidFill>
                <a:latin typeface="+mj-lt"/>
              </a:rPr>
              <a:t>255</a:t>
            </a:r>
            <a:r>
              <a:rPr lang="en-US" sz="1800" dirty="0">
                <a:solidFill>
                  <a:schemeClr val="tx2"/>
                </a:solidFill>
                <a:latin typeface="+mj-lt"/>
              </a:rPr>
              <a:t>  </a:t>
            </a:r>
          </a:p>
          <a:p>
            <a:pPr algn="r"/>
            <a:r>
              <a:rPr lang="en-US" sz="1800" dirty="0">
                <a:solidFill>
                  <a:schemeClr val="tx2"/>
                </a:solidFill>
                <a:latin typeface="+mj-lt"/>
              </a:rPr>
              <a:t>0b 1 0000 0000 =  </a:t>
            </a:r>
            <a:r>
              <a:rPr lang="en-US" sz="1800" b="1" dirty="0">
                <a:solidFill>
                  <a:schemeClr val="tx2"/>
                </a:solidFill>
                <a:latin typeface="+mj-lt"/>
              </a:rPr>
              <a:t>256</a:t>
            </a:r>
            <a:r>
              <a:rPr lang="en-US" sz="1800" dirty="0">
                <a:solidFill>
                  <a:schemeClr val="tx2"/>
                </a:solidFill>
                <a:latin typeface="+mj-lt"/>
              </a:rPr>
              <a:t>  </a:t>
            </a:r>
          </a:p>
        </p:txBody>
      </p:sp>
      <p:sp>
        <p:nvSpPr>
          <p:cNvPr id="16" name="TextBox 15">
            <a:extLst>
              <a:ext uri="{FF2B5EF4-FFF2-40B4-BE49-F238E27FC236}">
                <a16:creationId xmlns:a16="http://schemas.microsoft.com/office/drawing/2014/main" id="{3693A8FC-0980-8143-9B51-4D5BC5DFC694}"/>
              </a:ext>
            </a:extLst>
          </p:cNvPr>
          <p:cNvSpPr txBox="1"/>
          <p:nvPr/>
        </p:nvSpPr>
        <p:spPr>
          <a:xfrm>
            <a:off x="7507008" y="3624609"/>
            <a:ext cx="1537600" cy="646331"/>
          </a:xfrm>
          <a:prstGeom prst="rect">
            <a:avLst/>
          </a:prstGeom>
          <a:noFill/>
        </p:spPr>
        <p:txBody>
          <a:bodyPr wrap="none" rtlCol="0">
            <a:spAutoFit/>
          </a:bodyPr>
          <a:lstStyle/>
          <a:p>
            <a:pPr algn="r"/>
            <a:r>
              <a:rPr lang="en-US" sz="1800" dirty="0">
                <a:solidFill>
                  <a:schemeClr val="tx2"/>
                </a:solidFill>
                <a:latin typeface="+mj-lt"/>
              </a:rPr>
              <a:t>0o 77 =  </a:t>
            </a:r>
            <a:r>
              <a:rPr lang="en-US" sz="1800" b="1" dirty="0">
                <a:solidFill>
                  <a:schemeClr val="tx2"/>
                </a:solidFill>
                <a:latin typeface="+mj-lt"/>
              </a:rPr>
              <a:t>63</a:t>
            </a:r>
            <a:r>
              <a:rPr lang="en-US" sz="1800" dirty="0">
                <a:solidFill>
                  <a:schemeClr val="tx2"/>
                </a:solidFill>
                <a:latin typeface="+mj-lt"/>
              </a:rPr>
              <a:t> </a:t>
            </a:r>
          </a:p>
          <a:p>
            <a:pPr algn="r"/>
            <a:r>
              <a:rPr lang="en-US" sz="1800" dirty="0">
                <a:solidFill>
                  <a:schemeClr val="tx2"/>
                </a:solidFill>
                <a:latin typeface="+mj-lt"/>
              </a:rPr>
              <a:t>0o 100 =  </a:t>
            </a:r>
            <a:r>
              <a:rPr lang="en-US" sz="1800" b="1" dirty="0">
                <a:solidFill>
                  <a:schemeClr val="tx2"/>
                </a:solidFill>
                <a:latin typeface="+mj-lt"/>
              </a:rPr>
              <a:t>64</a:t>
            </a:r>
            <a:r>
              <a:rPr lang="en-US" sz="1800" dirty="0">
                <a:solidFill>
                  <a:schemeClr val="tx2"/>
                </a:solidFill>
                <a:latin typeface="+mj-lt"/>
              </a:rPr>
              <a:t> </a:t>
            </a:r>
          </a:p>
        </p:txBody>
      </p:sp>
      <p:sp>
        <p:nvSpPr>
          <p:cNvPr id="17" name="TextBox 16">
            <a:extLst>
              <a:ext uri="{FF2B5EF4-FFF2-40B4-BE49-F238E27FC236}">
                <a16:creationId xmlns:a16="http://schemas.microsoft.com/office/drawing/2014/main" id="{D00B3623-35C9-264F-937A-493B382A159C}"/>
              </a:ext>
            </a:extLst>
          </p:cNvPr>
          <p:cNvSpPr txBox="1"/>
          <p:nvPr/>
        </p:nvSpPr>
        <p:spPr>
          <a:xfrm>
            <a:off x="7398656" y="4284340"/>
            <a:ext cx="1717138" cy="646331"/>
          </a:xfrm>
          <a:prstGeom prst="rect">
            <a:avLst/>
          </a:prstGeom>
          <a:noFill/>
        </p:spPr>
        <p:txBody>
          <a:bodyPr wrap="none" rtlCol="0">
            <a:spAutoFit/>
          </a:bodyPr>
          <a:lstStyle/>
          <a:p>
            <a:pPr algn="r"/>
            <a:r>
              <a:rPr lang="en-US" sz="1800" dirty="0">
                <a:solidFill>
                  <a:schemeClr val="tx2"/>
                </a:solidFill>
                <a:latin typeface="+mj-lt"/>
              </a:rPr>
              <a:t>0x </a:t>
            </a:r>
            <a:r>
              <a:rPr lang="en-US" sz="1800" dirty="0" err="1">
                <a:solidFill>
                  <a:schemeClr val="tx2"/>
                </a:solidFill>
                <a:latin typeface="+mj-lt"/>
                <a:ea typeface="+mn-ea"/>
              </a:rPr>
              <a:t>ff</a:t>
            </a:r>
            <a:r>
              <a:rPr lang="en-US" sz="1800" dirty="0">
                <a:solidFill>
                  <a:schemeClr val="tx2"/>
                </a:solidFill>
                <a:latin typeface="+mj-lt"/>
                <a:ea typeface="+mn-ea"/>
              </a:rPr>
              <a:t> =  </a:t>
            </a:r>
            <a:r>
              <a:rPr lang="en-US" sz="1800" b="1" dirty="0">
                <a:solidFill>
                  <a:schemeClr val="tx2"/>
                </a:solidFill>
                <a:latin typeface="+mj-lt"/>
                <a:ea typeface="+mn-ea"/>
              </a:rPr>
              <a:t>255</a:t>
            </a:r>
            <a:r>
              <a:rPr lang="en-US" sz="1800" dirty="0">
                <a:solidFill>
                  <a:schemeClr val="tx2"/>
                </a:solidFill>
                <a:latin typeface="+mj-lt"/>
                <a:ea typeface="+mn-ea"/>
              </a:rPr>
              <a:t>  </a:t>
            </a:r>
          </a:p>
          <a:p>
            <a:pPr algn="r"/>
            <a:r>
              <a:rPr lang="en-US" sz="1800" dirty="0">
                <a:solidFill>
                  <a:schemeClr val="tx2"/>
                </a:solidFill>
                <a:latin typeface="+mj-lt"/>
                <a:ea typeface="+mn-ea"/>
              </a:rPr>
              <a:t>0x 100 =  </a:t>
            </a:r>
            <a:r>
              <a:rPr lang="en-US" sz="1800" b="1" dirty="0">
                <a:solidFill>
                  <a:schemeClr val="tx2"/>
                </a:solidFill>
                <a:latin typeface="+mj-lt"/>
                <a:ea typeface="+mn-ea"/>
              </a:rPr>
              <a:t>256</a:t>
            </a:r>
            <a:r>
              <a:rPr lang="en-US" sz="1800" dirty="0">
                <a:solidFill>
                  <a:schemeClr val="tx2"/>
                </a:solidFill>
                <a:latin typeface="+mj-lt"/>
                <a:ea typeface="+mn-ea"/>
              </a:rPr>
              <a:t>  </a:t>
            </a:r>
          </a:p>
        </p:txBody>
      </p:sp>
    </p:spTree>
    <p:extLst>
      <p:ext uri="{BB962C8B-B14F-4D97-AF65-F5344CB8AC3E}">
        <p14:creationId xmlns:p14="http://schemas.microsoft.com/office/powerpoint/2010/main" val="14240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3C534D-9A42-6241-B0AD-AE3016B8AE20}"/>
              </a:ext>
            </a:extLst>
          </p:cNvPr>
          <p:cNvSpPr>
            <a:spLocks noGrp="1"/>
          </p:cNvSpPr>
          <p:nvPr>
            <p:ph type="sldNum" sz="quarter" idx="10"/>
          </p:nvPr>
        </p:nvSpPr>
        <p:spPr/>
        <p:txBody>
          <a:bodyPr/>
          <a:lstStyle/>
          <a:p>
            <a:pPr>
              <a:defRPr/>
            </a:pPr>
            <a:fld id="{EFE0FDE5-1195-4879-940F-31B1BE8EAA1F}" type="slidenum">
              <a:rPr lang="en-US" smtClean="0"/>
              <a:pPr>
                <a:defRPr/>
              </a:pPr>
              <a:t>9</a:t>
            </a:fld>
            <a:endParaRPr lang="en-US" dirty="0"/>
          </a:p>
        </p:txBody>
      </p:sp>
      <p:sp>
        <p:nvSpPr>
          <p:cNvPr id="6" name="Rectangle 2">
            <a:extLst>
              <a:ext uri="{FF2B5EF4-FFF2-40B4-BE49-F238E27FC236}">
                <a16:creationId xmlns:a16="http://schemas.microsoft.com/office/drawing/2014/main" id="{203AF13C-DBAD-D04C-A7D2-80671C7A6B6C}"/>
              </a:ext>
            </a:extLst>
          </p:cNvPr>
          <p:cNvSpPr>
            <a:spLocks noGrp="1" noChangeArrowheads="1"/>
          </p:cNvSpPr>
          <p:nvPr>
            <p:ph idx="1"/>
            <p:custDataLst>
              <p:tags r:id="rId1"/>
            </p:custDataLst>
          </p:nvPr>
        </p:nvSpPr>
        <p:spPr>
          <a:xfrm>
            <a:off x="122344" y="801171"/>
            <a:ext cx="8958943" cy="5638800"/>
          </a:xfrm>
          <a:ln>
            <a:solidFill>
              <a:schemeClr val="bg1"/>
            </a:solidFill>
          </a:ln>
        </p:spPr>
        <p:txBody>
          <a:bodyPr>
            <a:normAutofit/>
          </a:bodyPr>
          <a:lstStyle/>
          <a:p>
            <a:pPr marL="0" lvl="1" indent="0">
              <a:buNone/>
            </a:pPr>
            <a:r>
              <a:rPr lang="en-US" dirty="0">
                <a:solidFill>
                  <a:schemeClr val="tx2"/>
                </a:solidFill>
              </a:rPr>
              <a:t>How to convert a number between different bases?</a:t>
            </a:r>
          </a:p>
          <a:p>
            <a:pPr marL="0" lvl="1" indent="0">
              <a:buNone/>
            </a:pPr>
            <a:r>
              <a:rPr lang="en-US" dirty="0">
                <a:solidFill>
                  <a:schemeClr val="accent1">
                    <a:lumMod val="60000"/>
                    <a:lumOff val="40000"/>
                  </a:schemeClr>
                </a:solidFill>
              </a:rPr>
              <a:t>Base conversion </a:t>
            </a:r>
            <a:r>
              <a:rPr lang="en-US" dirty="0">
                <a:solidFill>
                  <a:schemeClr val="tx2"/>
                </a:solidFill>
              </a:rPr>
              <a:t>via repetitive division</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t>Divide by base, write remainder, move left with quotient</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2"/>
                </a:solidFill>
              </a:rPr>
              <a:t>637</a:t>
            </a:r>
            <a:r>
              <a:rPr lang="en-US" dirty="0"/>
              <a:t> </a:t>
            </a:r>
            <a:r>
              <a:rPr lang="en-US" dirty="0">
                <a:sym typeface="Symbol"/>
              </a:rPr>
              <a:t> 8 = 79	  remainder  </a:t>
            </a:r>
            <a:r>
              <a:rPr lang="en-US" dirty="0">
                <a:solidFill>
                  <a:schemeClr val="accent1">
                    <a:lumMod val="60000"/>
                    <a:lumOff val="40000"/>
                  </a:schemeClr>
                </a:solidFill>
                <a:sym typeface="Symbol"/>
              </a:rPr>
              <a:t>5</a:t>
            </a:r>
            <a:r>
              <a:rPr lang="en-US" dirty="0">
                <a:sym typeface="Symbol"/>
              </a:rPr>
              <a:t>   </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79  8 = 9      remainder  </a:t>
            </a:r>
            <a:r>
              <a:rPr lang="en-US" dirty="0">
                <a:solidFill>
                  <a:schemeClr val="accent1">
                    <a:lumMod val="60000"/>
                    <a:lumOff val="40000"/>
                  </a:schemeClr>
                </a:solidFill>
                <a:sym typeface="Symbol"/>
              </a:rPr>
              <a:t>7</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ym typeface="Symbol"/>
              </a:rPr>
              <a:t>    9  8 = 1      remainder </a:t>
            </a:r>
            <a:r>
              <a:rPr lang="en-US" dirty="0">
                <a:solidFill>
                  <a:schemeClr val="accent1">
                    <a:lumMod val="60000"/>
                    <a:lumOff val="40000"/>
                  </a:schemeClr>
                </a:solidFill>
                <a:sym typeface="Symbol"/>
              </a:rPr>
              <a:t> 1</a:t>
            </a:r>
          </a:p>
          <a:p>
            <a:pPr lvl="1">
              <a:lnSpc>
                <a:spcPct val="82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2"/>
                </a:solidFill>
                <a:sym typeface="Symbol"/>
              </a:rPr>
              <a:t>    1 </a:t>
            </a:r>
            <a:r>
              <a:rPr lang="en-US" dirty="0">
                <a:sym typeface="Symbol"/>
              </a:rPr>
              <a:t> 8 = 0      remainder </a:t>
            </a:r>
            <a:r>
              <a:rPr lang="en-US" dirty="0">
                <a:solidFill>
                  <a:schemeClr val="accent1">
                    <a:lumMod val="60000"/>
                    <a:lumOff val="40000"/>
                  </a:schemeClr>
                </a:solidFill>
                <a:sym typeface="Symbol"/>
              </a:rPr>
              <a:t> 1</a:t>
            </a:r>
          </a:p>
          <a:p>
            <a:pPr>
              <a:lnSpc>
                <a:spcPct val="82000"/>
              </a:lnSpc>
              <a:spcBef>
                <a:spcPts val="600"/>
              </a:spcBef>
              <a:buClr>
                <a:srgbClr val="FFFF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ym typeface="Symbol"/>
            </a:endParaRPr>
          </a:p>
          <a:p>
            <a:pPr>
              <a:lnSpc>
                <a:spcPct val="82000"/>
              </a:lnSpc>
              <a:spcBef>
                <a:spcPts val="600"/>
              </a:spcBef>
              <a:buClr>
                <a:schemeClr val="tx2"/>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accent1">
                    <a:lumMod val="60000"/>
                    <a:lumOff val="40000"/>
                  </a:schemeClr>
                </a:solidFill>
                <a:sym typeface="Symbol"/>
              </a:rPr>
              <a:t>637 </a:t>
            </a:r>
            <a:r>
              <a:rPr lang="en-US" dirty="0">
                <a:sym typeface="Symbol"/>
              </a:rPr>
              <a:t>=</a:t>
            </a:r>
            <a:r>
              <a:rPr lang="en-US" dirty="0">
                <a:solidFill>
                  <a:schemeClr val="accent1"/>
                </a:solidFill>
                <a:sym typeface="Symbol"/>
              </a:rPr>
              <a:t> </a:t>
            </a:r>
            <a:r>
              <a:rPr lang="en-US" dirty="0">
                <a:solidFill>
                  <a:schemeClr val="accent1">
                    <a:lumMod val="60000"/>
                    <a:lumOff val="40000"/>
                  </a:schemeClr>
                </a:solidFill>
                <a:sym typeface="Symbol"/>
              </a:rPr>
              <a:t>0o  1175 </a:t>
            </a:r>
          </a:p>
          <a:p>
            <a:pPr>
              <a:lnSpc>
                <a:spcPct val="82000"/>
              </a:lnSpc>
              <a:spcBef>
                <a:spcPts val="600"/>
              </a:spcBef>
              <a:buClr>
                <a:srgbClr val="FFFF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p>
        </p:txBody>
      </p:sp>
      <p:sp>
        <p:nvSpPr>
          <p:cNvPr id="7" name="Rectangle 6">
            <a:extLst>
              <a:ext uri="{FF2B5EF4-FFF2-40B4-BE49-F238E27FC236}">
                <a16:creationId xmlns:a16="http://schemas.microsoft.com/office/drawing/2014/main" id="{48350960-B029-6045-A104-6FFB813BA91A}"/>
              </a:ext>
            </a:extLst>
          </p:cNvPr>
          <p:cNvSpPr/>
          <p:nvPr/>
        </p:nvSpPr>
        <p:spPr>
          <a:xfrm>
            <a:off x="4838700" y="2944887"/>
            <a:ext cx="381000" cy="1676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179A80C9-E8E9-B640-8DD7-655838A9070E}"/>
              </a:ext>
            </a:extLst>
          </p:cNvPr>
          <p:cNvSpPr txBox="1"/>
          <p:nvPr/>
        </p:nvSpPr>
        <p:spPr>
          <a:xfrm>
            <a:off x="5219700" y="2895333"/>
            <a:ext cx="3385863" cy="461665"/>
          </a:xfrm>
          <a:prstGeom prst="rect">
            <a:avLst/>
          </a:prstGeom>
          <a:noFill/>
        </p:spPr>
        <p:txBody>
          <a:bodyPr wrap="none" rtlCol="0">
            <a:spAutoFit/>
          </a:bodyPr>
          <a:lstStyle/>
          <a:p>
            <a:r>
              <a:rPr lang="en-US" dirty="0" err="1">
                <a:solidFill>
                  <a:schemeClr val="accent1">
                    <a:lumMod val="60000"/>
                    <a:lumOff val="40000"/>
                  </a:schemeClr>
                </a:solidFill>
                <a:latin typeface="+mj-lt"/>
              </a:rPr>
              <a:t>lsb</a:t>
            </a:r>
            <a:r>
              <a:rPr lang="en-US" dirty="0">
                <a:solidFill>
                  <a:schemeClr val="accent1">
                    <a:lumMod val="60000"/>
                    <a:lumOff val="40000"/>
                  </a:schemeClr>
                </a:solidFill>
                <a:latin typeface="+mj-lt"/>
              </a:rPr>
              <a:t> (least significant bit)</a:t>
            </a:r>
          </a:p>
        </p:txBody>
      </p:sp>
      <p:sp>
        <p:nvSpPr>
          <p:cNvPr id="9" name="TextBox 8">
            <a:extLst>
              <a:ext uri="{FF2B5EF4-FFF2-40B4-BE49-F238E27FC236}">
                <a16:creationId xmlns:a16="http://schemas.microsoft.com/office/drawing/2014/main" id="{B44C4444-BC2E-084A-9C75-380C8CB89247}"/>
              </a:ext>
            </a:extLst>
          </p:cNvPr>
          <p:cNvSpPr txBox="1"/>
          <p:nvPr/>
        </p:nvSpPr>
        <p:spPr>
          <a:xfrm>
            <a:off x="5219700" y="4159622"/>
            <a:ext cx="3589444" cy="461665"/>
          </a:xfrm>
          <a:prstGeom prst="rect">
            <a:avLst/>
          </a:prstGeom>
          <a:noFill/>
        </p:spPr>
        <p:txBody>
          <a:bodyPr wrap="none" rtlCol="0">
            <a:spAutoFit/>
          </a:bodyPr>
          <a:lstStyle/>
          <a:p>
            <a:r>
              <a:rPr lang="en-US" dirty="0" err="1">
                <a:solidFill>
                  <a:schemeClr val="accent1">
                    <a:lumMod val="60000"/>
                    <a:lumOff val="40000"/>
                  </a:schemeClr>
                </a:solidFill>
                <a:latin typeface="+mj-lt"/>
              </a:rPr>
              <a:t>msb</a:t>
            </a:r>
            <a:r>
              <a:rPr lang="en-US" dirty="0">
                <a:solidFill>
                  <a:schemeClr val="accent1">
                    <a:lumMod val="60000"/>
                    <a:lumOff val="40000"/>
                  </a:schemeClr>
                </a:solidFill>
                <a:latin typeface="+mj-lt"/>
              </a:rPr>
              <a:t> (most significant bit)</a:t>
            </a:r>
          </a:p>
        </p:txBody>
      </p:sp>
      <p:sp>
        <p:nvSpPr>
          <p:cNvPr id="10" name="TextBox 9">
            <a:extLst>
              <a:ext uri="{FF2B5EF4-FFF2-40B4-BE49-F238E27FC236}">
                <a16:creationId xmlns:a16="http://schemas.microsoft.com/office/drawing/2014/main" id="{CE19B538-6CA6-C443-9B29-2D0C4B6F4B69}"/>
              </a:ext>
            </a:extLst>
          </p:cNvPr>
          <p:cNvSpPr txBox="1"/>
          <p:nvPr/>
        </p:nvSpPr>
        <p:spPr>
          <a:xfrm>
            <a:off x="3110465" y="5344886"/>
            <a:ext cx="479618" cy="369332"/>
          </a:xfrm>
          <a:prstGeom prst="rect">
            <a:avLst/>
          </a:prstGeom>
          <a:noFill/>
        </p:spPr>
        <p:txBody>
          <a:bodyPr wrap="none" rtlCol="0">
            <a:spAutoFit/>
          </a:bodyPr>
          <a:lstStyle/>
          <a:p>
            <a:r>
              <a:rPr lang="en-US" sz="1800" dirty="0" err="1">
                <a:solidFill>
                  <a:schemeClr val="accent1">
                    <a:lumMod val="60000"/>
                    <a:lumOff val="40000"/>
                  </a:schemeClr>
                </a:solidFill>
                <a:latin typeface="+mj-lt"/>
              </a:rPr>
              <a:t>lsb</a:t>
            </a:r>
            <a:endParaRPr lang="en-US" sz="1800" dirty="0">
              <a:solidFill>
                <a:schemeClr val="accent1">
                  <a:lumMod val="60000"/>
                  <a:lumOff val="40000"/>
                </a:schemeClr>
              </a:solidFill>
              <a:latin typeface="+mj-lt"/>
            </a:endParaRPr>
          </a:p>
        </p:txBody>
      </p:sp>
      <p:sp>
        <p:nvSpPr>
          <p:cNvPr id="11" name="TextBox 10">
            <a:extLst>
              <a:ext uri="{FF2B5EF4-FFF2-40B4-BE49-F238E27FC236}">
                <a16:creationId xmlns:a16="http://schemas.microsoft.com/office/drawing/2014/main" id="{69EF8A7C-FBAB-CE49-9C15-D3E8BDFDFD4D}"/>
              </a:ext>
            </a:extLst>
          </p:cNvPr>
          <p:cNvSpPr txBox="1"/>
          <p:nvPr/>
        </p:nvSpPr>
        <p:spPr>
          <a:xfrm>
            <a:off x="1909374" y="5344886"/>
            <a:ext cx="620683" cy="369332"/>
          </a:xfrm>
          <a:prstGeom prst="rect">
            <a:avLst/>
          </a:prstGeom>
          <a:noFill/>
        </p:spPr>
        <p:txBody>
          <a:bodyPr wrap="none" rtlCol="0">
            <a:spAutoFit/>
          </a:bodyPr>
          <a:lstStyle/>
          <a:p>
            <a:r>
              <a:rPr lang="en-US" sz="1800" dirty="0" err="1">
                <a:solidFill>
                  <a:schemeClr val="accent1">
                    <a:lumMod val="60000"/>
                    <a:lumOff val="40000"/>
                  </a:schemeClr>
                </a:solidFill>
                <a:latin typeface="+mj-lt"/>
              </a:rPr>
              <a:t>msb</a:t>
            </a:r>
            <a:endParaRPr lang="en-US" sz="1800" dirty="0">
              <a:solidFill>
                <a:schemeClr val="accent1">
                  <a:lumMod val="60000"/>
                  <a:lumOff val="40000"/>
                </a:schemeClr>
              </a:solidFill>
              <a:latin typeface="+mj-lt"/>
            </a:endParaRPr>
          </a:p>
        </p:txBody>
      </p:sp>
      <p:sp>
        <p:nvSpPr>
          <p:cNvPr id="14" name="Title 13">
            <a:extLst>
              <a:ext uri="{FF2B5EF4-FFF2-40B4-BE49-F238E27FC236}">
                <a16:creationId xmlns:a16="http://schemas.microsoft.com/office/drawing/2014/main" id="{C2433C43-3EA3-5E44-B6CC-F161D3A2CE8F}"/>
              </a:ext>
            </a:extLst>
          </p:cNvPr>
          <p:cNvSpPr>
            <a:spLocks noGrp="1"/>
          </p:cNvSpPr>
          <p:nvPr>
            <p:ph type="title"/>
          </p:nvPr>
        </p:nvSpPr>
        <p:spPr/>
        <p:txBody>
          <a:bodyPr/>
          <a:lstStyle/>
          <a:p>
            <a:r>
              <a:rPr lang="en-US" dirty="0"/>
              <a:t>Number Representations</a:t>
            </a:r>
          </a:p>
        </p:txBody>
      </p:sp>
    </p:spTree>
    <p:extLst>
      <p:ext uri="{BB962C8B-B14F-4D97-AF65-F5344CB8AC3E}">
        <p14:creationId xmlns:p14="http://schemas.microsoft.com/office/powerpoint/2010/main" val="256474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racy_theme">
  <a:themeElements>
    <a:clrScheme name="Custom 6">
      <a:dk1>
        <a:srgbClr val="FFFFFF"/>
      </a:dk1>
      <a:lt1>
        <a:srgbClr val="FFFFFF"/>
      </a:lt1>
      <a:dk2>
        <a:srgbClr val="424242"/>
      </a:dk2>
      <a:lt2>
        <a:srgbClr val="D8D8D8"/>
      </a:lt2>
      <a:accent1>
        <a:srgbClr val="0070C0"/>
      </a:accent1>
      <a:accent2>
        <a:srgbClr val="FF0000"/>
      </a:accent2>
      <a:accent3>
        <a:srgbClr val="7030A0"/>
      </a:accent3>
      <a:accent4>
        <a:srgbClr val="53A016"/>
      </a:accent4>
      <a:accent5>
        <a:srgbClr val="00B0F0"/>
      </a:accent5>
      <a:accent6>
        <a:srgbClr val="FFC000"/>
      </a:accent6>
      <a:hlink>
        <a:srgbClr val="6565FF"/>
      </a:hlink>
      <a:folHlink>
        <a:srgbClr val="A2A2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cy_theme" id="{87D39A7C-5058-483C-A408-E26106E53CCF}" vid="{8AF49146-2743-4A8D-8229-299168E9D8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Bracy_theme</Template>
  <TotalTime>2818</TotalTime>
  <Words>6723</Words>
  <Application>Microsoft Office PowerPoint</Application>
  <PresentationFormat>On-screen Show (4:3)</PresentationFormat>
  <Paragraphs>1999</Paragraphs>
  <Slides>75</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Arial</vt:lpstr>
      <vt:lpstr>Calibri</vt:lpstr>
      <vt:lpstr>Cambria Math</vt:lpstr>
      <vt:lpstr>Lucida Grande</vt:lpstr>
      <vt:lpstr>Osaka</vt:lpstr>
      <vt:lpstr>Source Sans Pro</vt:lpstr>
      <vt:lpstr>Source Sans Pro Light</vt:lpstr>
      <vt:lpstr>Symbol</vt:lpstr>
      <vt:lpstr>Tahoma</vt:lpstr>
      <vt:lpstr>Times New Roman</vt:lpstr>
      <vt:lpstr>Wingdings</vt:lpstr>
      <vt:lpstr>Bracy_theme</vt:lpstr>
      <vt:lpstr>Numbers and Arithmetic</vt:lpstr>
      <vt:lpstr>Big Picture: Building Processor</vt:lpstr>
      <vt:lpstr>Goals for Today</vt:lpstr>
      <vt:lpstr>Number Representations</vt:lpstr>
      <vt:lpstr>Number Representations</vt:lpstr>
      <vt:lpstr>Number Representations</vt:lpstr>
      <vt:lpstr>PowerPoint Presentation</vt:lpstr>
      <vt:lpstr>PowerPoint Presentation</vt:lpstr>
      <vt:lpstr>Number Representations</vt:lpstr>
      <vt:lpstr>Number Representations</vt:lpstr>
      <vt:lpstr>Clicker Question!</vt:lpstr>
      <vt:lpstr>Clicker Question!</vt:lpstr>
      <vt:lpstr>Number Representations</vt:lpstr>
      <vt:lpstr>Number Representations</vt:lpstr>
      <vt:lpstr>Number Representations</vt:lpstr>
      <vt:lpstr>Number Representations Summary</vt:lpstr>
      <vt:lpstr>Achievement Unlocked!</vt:lpstr>
      <vt:lpstr>Takeaway</vt:lpstr>
      <vt:lpstr>Today’s Lecture</vt:lpstr>
      <vt:lpstr>Next Goal</vt:lpstr>
      <vt:lpstr>Binary Addition</vt:lpstr>
      <vt:lpstr>Binary Addition</vt:lpstr>
      <vt:lpstr>Binary Addition</vt:lpstr>
      <vt:lpstr>1-bit  Adder</vt:lpstr>
      <vt:lpstr>1-bit  Adder</vt:lpstr>
      <vt:lpstr>1-bit  Adder</vt:lpstr>
      <vt:lpstr>1-bit  Adder</vt:lpstr>
      <vt:lpstr>1-bit Adder with Carry</vt:lpstr>
      <vt:lpstr>1-bit Adder with Carry</vt:lpstr>
      <vt:lpstr>1-bit Adder with Carry</vt:lpstr>
      <vt:lpstr>1-bit Adder with Carry</vt:lpstr>
      <vt:lpstr>1-bit Adder with Carry</vt:lpstr>
      <vt:lpstr>1-bit Adder with Carry</vt:lpstr>
      <vt:lpstr>1-bit Adder with Carry</vt:lpstr>
      <vt:lpstr>1-bit Adder with Carry</vt:lpstr>
      <vt:lpstr>Lab1 1-bit Adder with Carry</vt:lpstr>
      <vt:lpstr>4-bit Adder</vt:lpstr>
      <vt:lpstr>4-bit Adder</vt:lpstr>
      <vt:lpstr>4-bit Adder</vt:lpstr>
      <vt:lpstr>Takeaway</vt:lpstr>
      <vt:lpstr>Today’s Lecture</vt:lpstr>
      <vt:lpstr>Next Goal</vt:lpstr>
      <vt:lpstr>1st Attempt: Sign/Magnitude Representation</vt:lpstr>
      <vt:lpstr>Second Attempt: One’s complement</vt:lpstr>
      <vt:lpstr>Two’s Complement Representation</vt:lpstr>
      <vt:lpstr>Two’s Complement</vt:lpstr>
      <vt:lpstr>Two’s Complement</vt:lpstr>
      <vt:lpstr>Two’s Complement vs. Unsigned</vt:lpstr>
      <vt:lpstr>Clicker Question!</vt:lpstr>
      <vt:lpstr>Clicker Question!</vt:lpstr>
      <vt:lpstr>Two’s Complement Facts</vt:lpstr>
      <vt:lpstr>Sign Extension &amp; Truncation</vt:lpstr>
      <vt:lpstr>Two’s Complement Addition</vt:lpstr>
      <vt:lpstr>Two’s Complement Addition</vt:lpstr>
      <vt:lpstr>Two’s Complement Addition</vt:lpstr>
      <vt:lpstr>Two’s Complement Addition</vt:lpstr>
      <vt:lpstr>Two’s Complement Addition</vt:lpstr>
      <vt:lpstr>Two’s Complement Addition</vt:lpstr>
      <vt:lpstr>Next Goal</vt:lpstr>
      <vt:lpstr>Overflow</vt:lpstr>
      <vt:lpstr>Overflow</vt:lpstr>
      <vt:lpstr>Overflow</vt:lpstr>
      <vt:lpstr>PowerPoint Presentation</vt:lpstr>
      <vt:lpstr>Today’s Lecture</vt:lpstr>
      <vt:lpstr>Binary Subtraction</vt:lpstr>
      <vt:lpstr>Binary Subtraction</vt:lpstr>
      <vt:lpstr>Binary Subtraction</vt:lpstr>
      <vt:lpstr>Two’s Complement Adder</vt:lpstr>
      <vt:lpstr>Two’s Complement Adder</vt:lpstr>
      <vt:lpstr>Two’s Complement Adder</vt:lpstr>
      <vt:lpstr>Two’s Complement Adder</vt:lpstr>
      <vt:lpstr>Two’s Complement Adder</vt:lpstr>
      <vt:lpstr>Two’s Complement Adder</vt:lpstr>
      <vt:lpstr>Takeaways</vt:lpstr>
      <vt:lpstr>Summary</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Gates and Logic: From Transistors to Logic Gates and Logic Circuits</dc:title>
  <dc:creator>loaner</dc:creator>
  <cp:lastModifiedBy>Hakim Weatherspoon</cp:lastModifiedBy>
  <cp:revision>166</cp:revision>
  <dcterms:created xsi:type="dcterms:W3CDTF">2018-11-13T06:15:47Z</dcterms:created>
  <dcterms:modified xsi:type="dcterms:W3CDTF">2019-01-29T21:42:45Z</dcterms:modified>
</cp:coreProperties>
</file>