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4.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notesSlides/notesSlide5.xml" ContentType="application/vnd.openxmlformats-officedocument.presentationml.notesSlide+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notesSlides/notesSlide6.xml" ContentType="application/vnd.openxmlformats-officedocument.presentationml.notesSlide+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notesSlides/notesSlide7.xml" ContentType="application/vnd.openxmlformats-officedocument.presentationml.notesSlide+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notesSlides/notesSlide8.xml" ContentType="application/vnd.openxmlformats-officedocument.presentationml.notesSlide+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notesSlides/notesSlide9.xml" ContentType="application/vnd.openxmlformats-officedocument.presentationml.notesSlide+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notesSlides/notesSlide10.xml" ContentType="application/vnd.openxmlformats-officedocument.presentationml.notesSlide+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notesSlides/notesSlide11.xml" ContentType="application/vnd.openxmlformats-officedocument.presentationml.notesSlide+xml"/>
  <Override PartName="/ppt/tags/tag1119.xml" ContentType="application/vnd.openxmlformats-officedocument.presentationml.tags+xml"/>
  <Override PartName="/ppt/tags/tag1120.xml" ContentType="application/vnd.openxmlformats-officedocument.presentationml.tags+xml"/>
  <Override PartName="/ppt/notesSlides/notesSlide12.xml" ContentType="application/vnd.openxmlformats-officedocument.presentationml.notesSlide+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notesSlides/notesSlide13.xml" ContentType="application/vnd.openxmlformats-officedocument.presentationml.notesSlide+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notesSlides/notesSlide14.xml" ContentType="application/vnd.openxmlformats-officedocument.presentationml.notesSlide+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notesSlides/notesSlide15.xml" ContentType="application/vnd.openxmlformats-officedocument.presentationml.notesSlide+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notesSlides/notesSlide16.xml" ContentType="application/vnd.openxmlformats-officedocument.presentationml.notesSlide+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notesSlides/notesSlide17.xml" ContentType="application/vnd.openxmlformats-officedocument.presentationml.notesSlide+xml"/>
  <Override PartName="/ppt/tags/tag1306.xml" ContentType="application/vnd.openxmlformats-officedocument.presentationml.tags+xml"/>
  <Override PartName="/ppt/notesSlides/notesSlide18.xml" ContentType="application/vnd.openxmlformats-officedocument.presentationml.notesSlide+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notesSlides/notesSlide19.xml" ContentType="application/vnd.openxmlformats-officedocument.presentationml.notesSlide+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notesSlides/notesSlide20.xml" ContentType="application/vnd.openxmlformats-officedocument.presentationml.notesSlide+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notesSlides/notesSlide21.xml" ContentType="application/vnd.openxmlformats-officedocument.presentationml.notesSlide+xml"/>
  <Override PartName="/ppt/tags/tag1455.xml" ContentType="application/vnd.openxmlformats-officedocument.presentationml.tags+xml"/>
  <Override PartName="/ppt/tags/tag1456.xml" ContentType="application/vnd.openxmlformats-officedocument.presentationml.tags+xml"/>
  <Override PartName="/ppt/notesSlides/notesSlide22.xml" ContentType="application/vnd.openxmlformats-officedocument.presentationml.notesSlide+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notesSlides/notesSlide23.xml" ContentType="application/vnd.openxmlformats-officedocument.presentationml.notesSlide+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notesSlides/notesSlide27.xml" ContentType="application/vnd.openxmlformats-officedocument.presentationml.notesSlide+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notesSlides/notesSlide28.xml" ContentType="application/vnd.openxmlformats-officedocument.presentationml.notesSlide+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notesSlides/notesSlide29.xml" ContentType="application/vnd.openxmlformats-officedocument.presentationml.notesSlide+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notesSlides/notesSlide30.xml" ContentType="application/vnd.openxmlformats-officedocument.presentationml.notesSlide+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notesSlides/notesSlide31.xml" ContentType="application/vnd.openxmlformats-officedocument.presentationml.notesSlide+xml"/>
  <Override PartName="/ppt/tags/tag1711.xml" ContentType="application/vnd.openxmlformats-officedocument.presentationml.tags+xml"/>
  <Override PartName="/ppt/tags/tag1712.xml" ContentType="application/vnd.openxmlformats-officedocument.presentationml.tags+xml"/>
  <Override PartName="/ppt/notesSlides/notesSlide32.xml" ContentType="application/vnd.openxmlformats-officedocument.presentationml.notesSlide+xml"/>
  <Override PartName="/ppt/tags/tag1713.xml" ContentType="application/vnd.openxmlformats-officedocument.presentationml.tags+xml"/>
  <Override PartName="/ppt/tags/tag1714.xml" ContentType="application/vnd.openxmlformats-officedocument.presentationml.tags+xml"/>
  <Override PartName="/ppt/notesSlides/notesSlide33.xml" ContentType="application/vnd.openxmlformats-officedocument.presentationml.notesSlide+xml"/>
  <Override PartName="/ppt/tags/tag1715.xml" ContentType="application/vnd.openxmlformats-officedocument.presentationml.tags+xml"/>
  <Override PartName="/ppt/tags/tag1716.xml" ContentType="application/vnd.openxmlformats-officedocument.presentationml.tags+xml"/>
  <Override PartName="/ppt/notesSlides/notesSlide34.xml" ContentType="application/vnd.openxmlformats-officedocument.presentationml.notesSlide+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notesSlides/notesSlide35.xml" ContentType="application/vnd.openxmlformats-officedocument.presentationml.notesSlide+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notesSlides/notesSlide36.xml" ContentType="application/vnd.openxmlformats-officedocument.presentationml.notesSlide+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notesSlides/notesSlide37.xml" ContentType="application/vnd.openxmlformats-officedocument.presentationml.notesSlide+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notesSlides/notesSlide38.xml" ContentType="application/vnd.openxmlformats-officedocument.presentationml.notesSlide+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notesSlides/notesSlide39.xml" ContentType="application/vnd.openxmlformats-officedocument.presentationml.notesSlide+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notesSlides/notesSlide40.xml" ContentType="application/vnd.openxmlformats-officedocument.presentationml.notesSlide+xml"/>
  <Override PartName="/ppt/tags/tag2100.xml" ContentType="application/vnd.openxmlformats-officedocument.presentationml.tags+xml"/>
  <Override PartName="/ppt/tags/tag2101.xml" ContentType="application/vnd.openxmlformats-officedocument.presentationml.tags+xml"/>
  <Override PartName="/ppt/notesSlides/notesSlide41.xml" ContentType="application/vnd.openxmlformats-officedocument.presentationml.notesSlide+xml"/>
  <Override PartName="/ppt/tags/tag2102.xml" ContentType="application/vnd.openxmlformats-officedocument.presentationml.tags+xml"/>
  <Override PartName="/ppt/tags/tag2103.xml" ContentType="application/vnd.openxmlformats-officedocument.presentationml.tags+xml"/>
  <Override PartName="/ppt/notesSlides/notesSlide42.xml" ContentType="application/vnd.openxmlformats-officedocument.presentationml.notesSlide+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notesSlides/notesSlide43.xml" ContentType="application/vnd.openxmlformats-officedocument.presentationml.notesSlide+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notesSlides/notesSlide44.xml" ContentType="application/vnd.openxmlformats-officedocument.presentationml.notesSlide+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notesSlides/notesSlide45.xml" ContentType="application/vnd.openxmlformats-officedocument.presentationml.notesSlide+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notesSlides/notesSlide46.xml" ContentType="application/vnd.openxmlformats-officedocument.presentationml.notesSlide+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notesSlides/notesSlide47.xml" ContentType="application/vnd.openxmlformats-officedocument.presentationml.notesSlide+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notesSlides/notesSlide48.xml" ContentType="application/vnd.openxmlformats-officedocument.presentationml.notesSlide+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notesSlides/notesSlide49.xml" ContentType="application/vnd.openxmlformats-officedocument.presentationml.notesSlide+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notesSlides/notesSlide50.xml" ContentType="application/vnd.openxmlformats-officedocument.presentationml.notesSlide+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notesSlides/notesSlide51.xml" ContentType="application/vnd.openxmlformats-officedocument.presentationml.notesSlide+xml"/>
  <Override PartName="/ppt/tags/tag2549.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0.xml" ContentType="application/vnd.openxmlformats-officedocument.presentationml.tags+xml"/>
  <Override PartName="/ppt/notesSlides/notesSlide52.xml" ContentType="application/vnd.openxmlformats-officedocument.presentationml.notesSlide+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notesSlides/notesSlide53.xml" ContentType="application/vnd.openxmlformats-officedocument.presentationml.notesSlide+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notesSlides/notesSlide54.xml" ContentType="application/vnd.openxmlformats-officedocument.presentationml.notesSlide+xml"/>
  <Override PartName="/ppt/tags/tag2669.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notesSlides/notesSlide55.xml" ContentType="application/vnd.openxmlformats-officedocument.presentationml.notesSlide+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notesSlides/notesSlide56.xml" ContentType="application/vnd.openxmlformats-officedocument.presentationml.notesSlide+xml"/>
  <Override PartName="/ppt/tags/tag2788.xml" ContentType="application/vnd.openxmlformats-officedocument.presentationml.tags+xml"/>
  <Override PartName="/ppt/tags/tag2789.xml" ContentType="application/vnd.openxmlformats-officedocument.presentationml.tags+xml"/>
  <Override PartName="/ppt/notesSlides/notesSlide57.xml" ContentType="application/vnd.openxmlformats-officedocument.presentationml.notesSlide+xml"/>
  <Override PartName="/ppt/tags/tag2790.xml" ContentType="application/vnd.openxmlformats-officedocument.presentationml.tags+xml"/>
  <Override PartName="/ppt/tags/tag2791.xml" ContentType="application/vnd.openxmlformats-officedocument.presentationml.tags+xml"/>
  <Override PartName="/ppt/notesSlides/notesSlide58.xml" ContentType="application/vnd.openxmlformats-officedocument.presentationml.notesSlide+xml"/>
  <Override PartName="/ppt/tags/tag2792.xml" ContentType="application/vnd.openxmlformats-officedocument.presentationml.tags+xml"/>
  <Override PartName="/ppt/tags/tag2793.xml" ContentType="application/vnd.openxmlformats-officedocument.presentationml.tags+xml"/>
  <Override PartName="/ppt/notesSlides/notesSlide59.xml" ContentType="application/vnd.openxmlformats-officedocument.presentationml.notesSlide+xml"/>
  <Override PartName="/ppt/tags/tag2794.xml" ContentType="application/vnd.openxmlformats-officedocument.presentationml.tags+xml"/>
  <Override PartName="/ppt/tags/tag2795.xml" ContentType="application/vnd.openxmlformats-officedocument.presentationml.tags+xml"/>
  <Override PartName="/ppt/notesSlides/notesSlide60.xml" ContentType="application/vnd.openxmlformats-officedocument.presentationml.notesSlide+xml"/>
  <Override PartName="/ppt/tags/tag2796.xml" ContentType="application/vnd.openxmlformats-officedocument.presentationml.tags+xml"/>
  <Override PartName="/ppt/tags/tag2797.xml" ContentType="application/vnd.openxmlformats-officedocument.presentationml.tags+xml"/>
  <Override PartName="/ppt/notesSlides/notesSlide61.xml" ContentType="application/vnd.openxmlformats-officedocument.presentationml.notesSlide+xml"/>
  <Override PartName="/ppt/tags/tag2798.xml" ContentType="application/vnd.openxmlformats-officedocument.presentationml.tags+xml"/>
  <Override PartName="/ppt/tags/tag2799.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0.xml" ContentType="application/vnd.openxmlformats-officedocument.presentationml.tags+xml"/>
  <Override PartName="/ppt/notesSlides/notesSlide62.xml" ContentType="application/vnd.openxmlformats-officedocument.presentationml.notesSlide+xml"/>
  <Override PartName="/ppt/tags/tag2871.xml" ContentType="application/vnd.openxmlformats-officedocument.presentationml.tags+xml"/>
  <Override PartName="/ppt/tags/tag2872.xml" ContentType="application/vnd.openxmlformats-officedocument.presentationml.tags+xml"/>
  <Override PartName="/ppt/notesSlides/notesSlide63.xml" ContentType="application/vnd.openxmlformats-officedocument.presentationml.notesSlide+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notesSlides/notesSlide64.xml" ContentType="application/vnd.openxmlformats-officedocument.presentationml.notesSlide+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notesSlides/notesSlide65.xml" ContentType="application/vnd.openxmlformats-officedocument.presentationml.notesSlide+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notesSlides/notesSlide66.xml" ContentType="application/vnd.openxmlformats-officedocument.presentationml.notesSlide+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notesSlides/notesSlide67.xml" ContentType="application/vnd.openxmlformats-officedocument.presentationml.notesSlide+xml"/>
  <Override PartName="/ppt/tags/tag3169.xml" ContentType="application/vnd.openxmlformats-officedocument.presentationml.tags+xml"/>
  <Override PartName="/ppt/tags/tag3170.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329" r:id="rId2"/>
    <p:sldId id="454" r:id="rId3"/>
    <p:sldId id="455" r:id="rId4"/>
    <p:sldId id="274" r:id="rId5"/>
    <p:sldId id="275" r:id="rId6"/>
    <p:sldId id="279" r:id="rId7"/>
    <p:sldId id="280" r:id="rId8"/>
    <p:sldId id="281" r:id="rId9"/>
    <p:sldId id="282" r:id="rId10"/>
    <p:sldId id="283" r:id="rId11"/>
    <p:sldId id="284" r:id="rId12"/>
    <p:sldId id="318" r:id="rId13"/>
    <p:sldId id="286" r:id="rId14"/>
    <p:sldId id="287" r:id="rId15"/>
    <p:sldId id="289" r:id="rId16"/>
    <p:sldId id="336" r:id="rId17"/>
    <p:sldId id="337" r:id="rId18"/>
    <p:sldId id="335" r:id="rId19"/>
    <p:sldId id="320" r:id="rId20"/>
    <p:sldId id="321" r:id="rId21"/>
    <p:sldId id="331" r:id="rId22"/>
    <p:sldId id="332" r:id="rId23"/>
    <p:sldId id="339" r:id="rId24"/>
    <p:sldId id="338" r:id="rId25"/>
    <p:sldId id="294" r:id="rId26"/>
    <p:sldId id="340" r:id="rId27"/>
    <p:sldId id="295" r:id="rId28"/>
    <p:sldId id="296" r:id="rId29"/>
    <p:sldId id="298" r:id="rId30"/>
    <p:sldId id="322" r:id="rId31"/>
    <p:sldId id="300" r:id="rId32"/>
    <p:sldId id="323" r:id="rId33"/>
    <p:sldId id="302" r:id="rId34"/>
    <p:sldId id="324" r:id="rId35"/>
    <p:sldId id="304" r:id="rId36"/>
    <p:sldId id="325" r:id="rId37"/>
    <p:sldId id="333" r:id="rId38"/>
    <p:sldId id="307" r:id="rId39"/>
    <p:sldId id="343" r:id="rId40"/>
    <p:sldId id="344" r:id="rId41"/>
    <p:sldId id="345" r:id="rId42"/>
    <p:sldId id="346" r:id="rId43"/>
    <p:sldId id="347" r:id="rId44"/>
    <p:sldId id="358" r:id="rId45"/>
    <p:sldId id="360" r:id="rId46"/>
    <p:sldId id="361" r:id="rId47"/>
    <p:sldId id="456" r:id="rId48"/>
    <p:sldId id="366" r:id="rId49"/>
    <p:sldId id="370" r:id="rId50"/>
    <p:sldId id="371" r:id="rId51"/>
    <p:sldId id="372" r:id="rId52"/>
    <p:sldId id="373" r:id="rId53"/>
    <p:sldId id="374" r:id="rId54"/>
    <p:sldId id="375" r:id="rId55"/>
    <p:sldId id="410" r:id="rId56"/>
    <p:sldId id="379" r:id="rId57"/>
    <p:sldId id="380" r:id="rId58"/>
    <p:sldId id="381" r:id="rId59"/>
    <p:sldId id="383" r:id="rId60"/>
    <p:sldId id="384" r:id="rId61"/>
    <p:sldId id="385" r:id="rId62"/>
    <p:sldId id="386" r:id="rId63"/>
    <p:sldId id="387" r:id="rId64"/>
    <p:sldId id="388" r:id="rId65"/>
    <p:sldId id="411" r:id="rId66"/>
    <p:sldId id="390" r:id="rId67"/>
    <p:sldId id="412" r:id="rId68"/>
    <p:sldId id="413" r:id="rId69"/>
    <p:sldId id="414" r:id="rId70"/>
    <p:sldId id="415" r:id="rId71"/>
    <p:sldId id="416" r:id="rId72"/>
    <p:sldId id="417" r:id="rId73"/>
    <p:sldId id="420" r:id="rId74"/>
    <p:sldId id="422" r:id="rId75"/>
    <p:sldId id="418" r:id="rId76"/>
    <p:sldId id="403" r:id="rId77"/>
    <p:sldId id="423" r:id="rId78"/>
    <p:sldId id="424" r:id="rId79"/>
    <p:sldId id="425" r:id="rId80"/>
    <p:sldId id="428" r:id="rId81"/>
    <p:sldId id="431" r:id="rId82"/>
    <p:sldId id="405" r:id="rId83"/>
    <p:sldId id="434" r:id="rId84"/>
    <p:sldId id="437" r:id="rId85"/>
    <p:sldId id="439" r:id="rId86"/>
    <p:sldId id="432" r:id="rId87"/>
    <p:sldId id="440" r:id="rId88"/>
    <p:sldId id="441" r:id="rId89"/>
    <p:sldId id="442" r:id="rId90"/>
    <p:sldId id="444" r:id="rId91"/>
    <p:sldId id="445" r:id="rId92"/>
    <p:sldId id="446" r:id="rId93"/>
    <p:sldId id="447" r:id="rId94"/>
    <p:sldId id="448" r:id="rId95"/>
    <p:sldId id="449" r:id="rId96"/>
    <p:sldId id="450" r:id="rId97"/>
    <p:sldId id="451" r:id="rId98"/>
    <p:sldId id="452" r:id="rId99"/>
    <p:sldId id="453" r:id="rId10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1" autoAdjust="0"/>
    <p:restoredTop sz="77778" autoAdjust="0"/>
  </p:normalViewPr>
  <p:slideViewPr>
    <p:cSldViewPr>
      <p:cViewPr varScale="1">
        <p:scale>
          <a:sx n="62" d="100"/>
          <a:sy n="62" d="100"/>
        </p:scale>
        <p:origin x="45" y="429"/>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70E512-9F9E-4156-953E-8350C511CBA9}" type="datetimeFigureOut">
              <a:rPr lang="en-US" smtClean="0"/>
              <a:t>2/25/2018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420683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0" y="4788934"/>
            <a:ext cx="6241627" cy="4535566"/>
          </a:xfrm>
          <a:prstGeom prst="rect">
            <a:avLst/>
          </a:prstGeom>
          <a:noFill/>
          <a:ln>
            <a:miter lim="800000"/>
            <a:headEnd/>
            <a:tailEnd/>
          </a:ln>
        </p:spPr>
        <p:txBody>
          <a:bodyPr lIns="102160" tIns="51080" rIns="102160" bIns="51080"/>
          <a:lstStyle/>
          <a:p>
            <a:endParaRPr lang="en-US" dirty="0"/>
          </a:p>
        </p:txBody>
      </p:sp>
    </p:spTree>
    <p:extLst>
      <p:ext uri="{BB962C8B-B14F-4D97-AF65-F5344CB8AC3E}">
        <p14:creationId xmlns:p14="http://schemas.microsoft.com/office/powerpoint/2010/main" val="261084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0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40640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r>
              <a:rPr lang="en-US" dirty="0" smtClean="0"/>
              <a:t>CPI = 1</a:t>
            </a:r>
            <a:r>
              <a:rPr lang="en-US" baseline="0" dirty="0" smtClean="0"/>
              <a:t> (inverse </a:t>
            </a:r>
            <a:r>
              <a:rPr lang="en-US" baseline="0" smtClean="0"/>
              <a:t>of throughput)</a:t>
            </a:r>
            <a:endParaRPr lang="en-US" dirty="0"/>
          </a:p>
        </p:txBody>
      </p:sp>
    </p:spTree>
    <p:extLst>
      <p:ext uri="{BB962C8B-B14F-4D97-AF65-F5344CB8AC3E}">
        <p14:creationId xmlns:p14="http://schemas.microsoft.com/office/powerpoint/2010/main" val="143078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298" name="Rectangle 2"/>
          <p:cNvSpPr>
            <a:spLocks noGrp="1" noRot="1" noChangeAspect="1" noChangeArrowheads="1" noTextEdit="1"/>
          </p:cNvSpPr>
          <p:nvPr>
            <p:ph type="sldImg"/>
          </p:nvPr>
        </p:nvSpPr>
        <p:spPr bwMode="auto">
          <a:xfrm>
            <a:off x="1217613" y="711200"/>
            <a:ext cx="4830762" cy="3622675"/>
          </a:xfrm>
          <a:prstGeom prst="rect">
            <a:avLst/>
          </a:prstGeom>
          <a:solidFill>
            <a:srgbClr val="FFFFFF"/>
          </a:solidFill>
          <a:ln>
            <a:solidFill>
              <a:srgbClr val="000000"/>
            </a:solidFill>
            <a:miter lim="800000"/>
            <a:headEnd/>
            <a:tailEnd/>
          </a:ln>
        </p:spPr>
      </p:sp>
      <p:sp>
        <p:nvSpPr>
          <p:cNvPr id="2359299"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68" tIns="47485" rIns="94968" bIns="47485"/>
          <a:lstStyle/>
          <a:p>
            <a:endParaRPr lang="en-US" dirty="0"/>
          </a:p>
        </p:txBody>
      </p:sp>
    </p:spTree>
    <p:extLst>
      <p:ext uri="{BB962C8B-B14F-4D97-AF65-F5344CB8AC3E}">
        <p14:creationId xmlns:p14="http://schemas.microsoft.com/office/powerpoint/2010/main" val="2414789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0" y="4560889"/>
            <a:ext cx="5851525" cy="4319587"/>
          </a:xfrm>
          <a:prstGeom prst="rect">
            <a:avLst/>
          </a:prstGeom>
          <a:noFill/>
          <a:ln>
            <a:miter lim="800000"/>
            <a:headEnd/>
            <a:tailEnd/>
          </a:ln>
        </p:spPr>
        <p:txBody>
          <a:bodyPr lIns="96642" tIns="48321" rIns="96642" bIns="48321"/>
          <a:lstStyle/>
          <a:p>
            <a:endParaRPr lang="en-US" dirty="0"/>
          </a:p>
        </p:txBody>
      </p:sp>
    </p:spTree>
    <p:extLst>
      <p:ext uri="{BB962C8B-B14F-4D97-AF65-F5344CB8AC3E}">
        <p14:creationId xmlns:p14="http://schemas.microsoft.com/office/powerpoint/2010/main" val="45350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a:p>
        </p:txBody>
      </p:sp>
    </p:spTree>
    <p:extLst>
      <p:ext uri="{BB962C8B-B14F-4D97-AF65-F5344CB8AC3E}">
        <p14:creationId xmlns:p14="http://schemas.microsoft.com/office/powerpoint/2010/main" val="1546741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346"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1347"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a:p>
        </p:txBody>
      </p:sp>
    </p:spTree>
    <p:extLst>
      <p:ext uri="{BB962C8B-B14F-4D97-AF65-F5344CB8AC3E}">
        <p14:creationId xmlns:p14="http://schemas.microsoft.com/office/powerpoint/2010/main" val="96237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43204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US" dirty="0"/>
              <a:t>Early decode: decode all </a:t>
            </a:r>
            <a:r>
              <a:rPr lang="en-US" dirty="0" err="1"/>
              <a:t>instr</a:t>
            </a:r>
            <a:r>
              <a:rPr lang="en-US" dirty="0"/>
              <a:t> in ID, pass control signals to later stages</a:t>
            </a:r>
          </a:p>
          <a:p>
            <a:pPr>
              <a:lnSpc>
                <a:spcPct val="90000"/>
              </a:lnSpc>
            </a:pPr>
            <a:r>
              <a:rPr lang="en-US" dirty="0"/>
              <a:t>Late decode: decode some </a:t>
            </a:r>
            <a:r>
              <a:rPr lang="en-US" dirty="0" err="1"/>
              <a:t>instr</a:t>
            </a:r>
            <a:r>
              <a:rPr lang="en-US" dirty="0"/>
              <a:t> in ID, pass </a:t>
            </a:r>
            <a:r>
              <a:rPr lang="en-US" dirty="0" err="1"/>
              <a:t>instr</a:t>
            </a:r>
            <a:r>
              <a:rPr lang="en-US" dirty="0"/>
              <a:t> so each stage computes its own control signals</a:t>
            </a:r>
          </a:p>
          <a:p>
            <a:endParaRPr lang="en-US" dirty="0"/>
          </a:p>
        </p:txBody>
      </p:sp>
      <p:sp>
        <p:nvSpPr>
          <p:cNvPr id="4" name="Slide Number Placeholder 3"/>
          <p:cNvSpPr>
            <a:spLocks noGrp="1"/>
          </p:cNvSpPr>
          <p:nvPr>
            <p:ph type="sldNum" sz="quarter" idx="10"/>
          </p:nvPr>
        </p:nvSpPr>
        <p:spPr/>
        <p:txBody>
          <a:bodyPr/>
          <a:lstStyle/>
          <a:p>
            <a:fld id="{A53646E2-2989-480D-ACD3-F2A28938444D}" type="slidenum">
              <a:rPr lang="en-US" smtClean="0"/>
              <a:pPr/>
              <a:t>30</a:t>
            </a:fld>
            <a:endParaRPr lang="en-US"/>
          </a:p>
        </p:txBody>
      </p:sp>
    </p:spTree>
    <p:extLst>
      <p:ext uri="{BB962C8B-B14F-4D97-AF65-F5344CB8AC3E}">
        <p14:creationId xmlns:p14="http://schemas.microsoft.com/office/powerpoint/2010/main" val="243365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159026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16831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a:p>
        </p:txBody>
      </p:sp>
    </p:spTree>
    <p:extLst>
      <p:ext uri="{BB962C8B-B14F-4D97-AF65-F5344CB8AC3E}">
        <p14:creationId xmlns:p14="http://schemas.microsoft.com/office/powerpoint/2010/main" val="45106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42" name="Rectangle 2"/>
          <p:cNvSpPr>
            <a:spLocks noGrp="1" noRot="1" noChangeAspect="1" noChangeArrowheads="1" noTextEdit="1"/>
          </p:cNvSpPr>
          <p:nvPr>
            <p:ph type="sldImg"/>
          </p:nvPr>
        </p:nvSpPr>
        <p:spPr bwMode="auto">
          <a:xfrm>
            <a:off x="1216025" y="709613"/>
            <a:ext cx="4832350" cy="3624262"/>
          </a:xfrm>
          <a:prstGeom prst="rect">
            <a:avLst/>
          </a:prstGeom>
          <a:solidFill>
            <a:srgbClr val="FFFFFF"/>
          </a:solidFill>
          <a:ln>
            <a:solidFill>
              <a:srgbClr val="000000"/>
            </a:solidFill>
            <a:miter lim="800000"/>
            <a:headEnd/>
            <a:tailEnd/>
          </a:ln>
        </p:spPr>
      </p:sp>
      <p:sp>
        <p:nvSpPr>
          <p:cNvPr id="2365443" name="Rectangle 3"/>
          <p:cNvSpPr>
            <a:spLocks noGrp="1" noChangeArrowheads="1"/>
          </p:cNvSpPr>
          <p:nvPr>
            <p:ph type="body" idx="1"/>
          </p:nvPr>
        </p:nvSpPr>
        <p:spPr bwMode="auto">
          <a:xfrm>
            <a:off x="957549" y="4570751"/>
            <a:ext cx="5346999" cy="4334331"/>
          </a:xfrm>
          <a:prstGeom prst="rect">
            <a:avLst/>
          </a:prstGeom>
          <a:solidFill>
            <a:srgbClr val="FFFFFF"/>
          </a:solidFill>
          <a:ln>
            <a:solidFill>
              <a:srgbClr val="000000"/>
            </a:solidFill>
            <a:miter lim="800000"/>
            <a:headEnd/>
            <a:tailEnd/>
          </a:ln>
        </p:spPr>
        <p:txBody>
          <a:bodyPr lIns="94984" tIns="47492" rIns="94984" bIns="47492"/>
          <a:lstStyle/>
          <a:p>
            <a:endParaRPr lang="en-US" dirty="0"/>
          </a:p>
        </p:txBody>
      </p:sp>
    </p:spTree>
    <p:extLst>
      <p:ext uri="{BB962C8B-B14F-4D97-AF65-F5344CB8AC3E}">
        <p14:creationId xmlns:p14="http://schemas.microsoft.com/office/powerpoint/2010/main" val="2042118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8450" name="Rectangle 2"/>
          <p:cNvSpPr txBox="1">
            <a:spLocks noGrp="1" noRot="1" noChangeAspect="1" noChangeArrowheads="1" noTextEdit="1"/>
          </p:cNvSpPr>
          <p:nvPr>
            <p:ph type="sldImg"/>
          </p:nvPr>
        </p:nvSpPr>
        <p:spPr bwMode="auto">
          <a:xfrm>
            <a:off x="1254125" y="720725"/>
            <a:ext cx="4803775" cy="3602038"/>
          </a:xfrm>
          <a:prstGeom prst="rect">
            <a:avLst/>
          </a:prstGeom>
          <a:solidFill>
            <a:srgbClr val="FFFFFF"/>
          </a:solidFill>
          <a:ln>
            <a:solidFill>
              <a:srgbClr val="000000"/>
            </a:solidFill>
            <a:miter lim="800000"/>
            <a:headEnd/>
            <a:tailEnd/>
          </a:ln>
        </p:spPr>
      </p:sp>
      <p:sp>
        <p:nvSpPr>
          <p:cNvPr id="2408451" name="Rectangle 3"/>
          <p:cNvSpPr txBox="1">
            <a:spLocks noGrp="1" noChangeArrowheads="1"/>
          </p:cNvSpPr>
          <p:nvPr>
            <p:ph type="body" idx="1"/>
          </p:nvPr>
        </p:nvSpPr>
        <p:spPr bwMode="auto">
          <a:xfrm>
            <a:off x="975804" y="4560899"/>
            <a:ext cx="5358617" cy="4316272"/>
          </a:xfrm>
          <a:prstGeom prst="rect">
            <a:avLst/>
          </a:prstGeom>
          <a:noFill/>
          <a:ln>
            <a:round/>
            <a:headEnd/>
            <a:tailEnd/>
          </a:ln>
        </p:spPr>
        <p:txBody>
          <a:bodyPr wrap="none" lIns="95554" tIns="47777" rIns="95554" bIns="47777" anchor="ctr"/>
          <a:lstStyle/>
          <a:p>
            <a:endParaRPr lang="en-US"/>
          </a:p>
        </p:txBody>
      </p:sp>
    </p:spTree>
    <p:extLst>
      <p:ext uri="{BB962C8B-B14F-4D97-AF65-F5344CB8AC3E}">
        <p14:creationId xmlns:p14="http://schemas.microsoft.com/office/powerpoint/2010/main" val="72700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30555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387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387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814739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22"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5923"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945503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arenR"/>
            </a:pPr>
            <a:r>
              <a:rPr lang="en-US" baseline="0" dirty="0" smtClean="0"/>
              <a:t>Structural: say only 1 memory for instruction read and the MEM stage. That is a structural hazard. We have designed the MIPS ISA and our implementation of separate memory for instruction and data to avoid this problem. MIPS is designed very carefully to not have any structural hazards.</a:t>
            </a:r>
          </a:p>
          <a:p>
            <a:pPr marL="241653" indent="-241653">
              <a:buAutoNum type="arabicParenR"/>
            </a:pPr>
            <a:endParaRPr lang="en-US" baseline="0" dirty="0" smtClean="0"/>
          </a:p>
          <a:p>
            <a:pPr marL="241653" indent="-241653">
              <a:buAutoNum type="arabicParenR"/>
            </a:pPr>
            <a:r>
              <a:rPr lang="en-US" baseline="0" dirty="0" smtClean="0"/>
              <a:t>Data hazards arise when data needed by one instruction has not yet been computed (because it is further down the pipeline). We need a solution for this.</a:t>
            </a:r>
          </a:p>
          <a:p>
            <a:pPr marL="241653" indent="-241653">
              <a:buAutoNum type="arabicParenR"/>
            </a:pPr>
            <a:endParaRPr lang="en-US" baseline="0" dirty="0" smtClean="0"/>
          </a:p>
          <a:p>
            <a:pPr marL="241653" indent="-241653">
              <a:buAutoNum type="arabicParenR"/>
            </a:pPr>
            <a:r>
              <a:rPr lang="en-US" baseline="0" dirty="0" smtClean="0"/>
              <a:t>Control hazards arise when we don’t know what the PC will be. This makes it not possible to push the next instruction down the pipeline. Till we know what the issue is. </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45</a:t>
            </a:fld>
            <a:endParaRPr lang="en-US"/>
          </a:p>
        </p:txBody>
      </p:sp>
    </p:spTree>
    <p:extLst>
      <p:ext uri="{BB962C8B-B14F-4D97-AF65-F5344CB8AC3E}">
        <p14:creationId xmlns:p14="http://schemas.microsoft.com/office/powerpoint/2010/main" val="16538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7288" y="587375"/>
            <a:ext cx="4556125" cy="3416300"/>
          </a:xfrm>
        </p:spPr>
      </p:sp>
      <p:sp>
        <p:nvSpPr>
          <p:cNvPr id="67587" name="Rectangle 3"/>
          <p:cNvSpPr>
            <a:spLocks noGrp="1" noChangeArrowheads="1"/>
          </p:cNvSpPr>
          <p:nvPr>
            <p:ph type="body" idx="1"/>
          </p:nvPr>
        </p:nvSpPr>
        <p:spPr>
          <a:noFill/>
          <a:ln w="9525"/>
        </p:spPr>
        <p:txBody>
          <a:bodyPr/>
          <a:lstStyle/>
          <a:p>
            <a:endParaRPr lang="en-US">
              <a:latin typeface="Arial" pitchFamily="-65" charset="0"/>
            </a:endParaRPr>
          </a:p>
        </p:txBody>
      </p:sp>
    </p:spTree>
    <p:extLst>
      <p:ext uri="{BB962C8B-B14F-4D97-AF65-F5344CB8AC3E}">
        <p14:creationId xmlns:p14="http://schemas.microsoft.com/office/powerpoint/2010/main" val="4272223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214438" y="709613"/>
            <a:ext cx="4832350" cy="3624262"/>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957549" y="4572393"/>
            <a:ext cx="5346999" cy="4332689"/>
          </a:xfrm>
          <a:prstGeom prst="rect">
            <a:avLst/>
          </a:prstGeom>
          <a:solidFill>
            <a:srgbClr val="FFFFFF"/>
          </a:solidFill>
          <a:ln>
            <a:solidFill>
              <a:srgbClr val="000000"/>
            </a:solidFill>
            <a:miter lim="800000"/>
            <a:headEnd/>
            <a:tailEnd/>
          </a:ln>
        </p:spPr>
        <p:txBody>
          <a:bodyPr lIns="91412" tIns="45706" rIns="91412" bIns="45706"/>
          <a:lstStyle/>
          <a:p>
            <a:pPr defTabSz="966526">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1698385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a:p>
        </p:txBody>
      </p:sp>
    </p:spTree>
    <p:extLst>
      <p:ext uri="{BB962C8B-B14F-4D97-AF65-F5344CB8AC3E}">
        <p14:creationId xmlns:p14="http://schemas.microsoft.com/office/powerpoint/2010/main" val="3965034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113368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01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1014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endParaRPr lang="en-US"/>
          </a:p>
        </p:txBody>
      </p:sp>
    </p:spTree>
    <p:extLst>
      <p:ext uri="{BB962C8B-B14F-4D97-AF65-F5344CB8AC3E}">
        <p14:creationId xmlns:p14="http://schemas.microsoft.com/office/powerpoint/2010/main" val="2708377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5074" name="Rectangle 2"/>
          <p:cNvSpPr>
            <a:spLocks noGrp="1" noRot="1" noChangeAspect="1" noChangeArrowheads="1" noTextEdit="1"/>
          </p:cNvSpPr>
          <p:nvPr>
            <p:ph type="sldImg"/>
          </p:nvPr>
        </p:nvSpPr>
        <p:spPr bwMode="auto">
          <a:xfrm>
            <a:off x="1335088" y="744538"/>
            <a:ext cx="5075237" cy="3806825"/>
          </a:xfrm>
          <a:prstGeom prst="rect">
            <a:avLst/>
          </a:prstGeom>
          <a:solidFill>
            <a:srgbClr val="FFFFFF"/>
          </a:solidFill>
          <a:ln>
            <a:solidFill>
              <a:srgbClr val="000000"/>
            </a:solidFill>
            <a:miter lim="800000"/>
            <a:headEnd/>
            <a:tailEnd/>
          </a:ln>
        </p:spPr>
      </p:sp>
      <p:sp>
        <p:nvSpPr>
          <p:cNvPr id="2435075" name="Rectangle 3"/>
          <p:cNvSpPr>
            <a:spLocks noGrp="1" noChangeArrowheads="1"/>
          </p:cNvSpPr>
          <p:nvPr>
            <p:ph type="body" idx="1"/>
          </p:nvPr>
        </p:nvSpPr>
        <p:spPr bwMode="auto">
          <a:xfrm>
            <a:off x="1021386" y="4801013"/>
            <a:ext cx="5703466" cy="4549323"/>
          </a:xfrm>
          <a:prstGeom prst="rect">
            <a:avLst/>
          </a:prstGeom>
          <a:solidFill>
            <a:srgbClr val="FFFFFF"/>
          </a:solidFill>
          <a:ln>
            <a:solidFill>
              <a:srgbClr val="000000"/>
            </a:solidFill>
            <a:miter lim="800000"/>
            <a:headEnd/>
            <a:tailEnd/>
          </a:ln>
        </p:spPr>
        <p:txBody>
          <a:bodyPr lIns="96632" tIns="48316" rIns="96632" bIns="48316"/>
          <a:lstStyle/>
          <a:p>
            <a:pPr defTabSz="1021715">
              <a:defRPr/>
            </a:pPr>
            <a:r>
              <a:rPr lang="en-US" baseline="0" dirty="0" smtClean="0"/>
              <a:t>assumes (WE=0 implies </a:t>
            </a:r>
            <a:r>
              <a:rPr lang="en-US" baseline="0" dirty="0" err="1" smtClean="0"/>
              <a:t>rD</a:t>
            </a:r>
            <a:r>
              <a:rPr lang="en-US" baseline="0" dirty="0" smtClean="0"/>
              <a:t>=0) everywhere, similar for </a:t>
            </a:r>
            <a:r>
              <a:rPr lang="en-US" baseline="0" dirty="0" err="1" smtClean="0"/>
              <a:t>rA</a:t>
            </a:r>
            <a:r>
              <a:rPr lang="en-US" baseline="0" dirty="0" smtClean="0"/>
              <a:t> needed, </a:t>
            </a:r>
            <a:r>
              <a:rPr lang="en-US" baseline="0" dirty="0" err="1" smtClean="0"/>
              <a:t>rB</a:t>
            </a:r>
            <a:r>
              <a:rPr lang="en-US" baseline="0" dirty="0" smtClean="0"/>
              <a:t> needed (can ensure this in ID stage)</a:t>
            </a:r>
          </a:p>
          <a:p>
            <a:endParaRPr lang="en-US" dirty="0"/>
          </a:p>
        </p:txBody>
      </p:sp>
    </p:spTree>
    <p:extLst>
      <p:ext uri="{BB962C8B-B14F-4D97-AF65-F5344CB8AC3E}">
        <p14:creationId xmlns:p14="http://schemas.microsoft.com/office/powerpoint/2010/main" val="338942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52</a:t>
            </a:fld>
            <a:endParaRPr lang="en-US"/>
          </a:p>
        </p:txBody>
      </p:sp>
    </p:spTree>
    <p:extLst>
      <p:ext uri="{BB962C8B-B14F-4D97-AF65-F5344CB8AC3E}">
        <p14:creationId xmlns:p14="http://schemas.microsoft.com/office/powerpoint/2010/main" val="2605660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1096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017677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prev</a:t>
            </a:r>
            <a:r>
              <a:rPr lang="en-US" baseline="0" dirty="0" smtClean="0"/>
              <a:t> slide:</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56</a:t>
            </a:fld>
            <a:endParaRPr lang="en-US"/>
          </a:p>
        </p:txBody>
      </p:sp>
    </p:spTree>
    <p:extLst>
      <p:ext uri="{BB962C8B-B14F-4D97-AF65-F5344CB8AC3E}">
        <p14:creationId xmlns:p14="http://schemas.microsoft.com/office/powerpoint/2010/main" val="1096475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57</a:t>
            </a:fld>
            <a:endParaRPr lang="en-US"/>
          </a:p>
        </p:txBody>
      </p:sp>
    </p:spTree>
    <p:extLst>
      <p:ext uri="{BB962C8B-B14F-4D97-AF65-F5344CB8AC3E}">
        <p14:creationId xmlns:p14="http://schemas.microsoft.com/office/powerpoint/2010/main" val="2793646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find hazards first, then</a:t>
            </a:r>
            <a:r>
              <a:rPr lang="en-US" baseline="0" dirty="0" smtClean="0"/>
              <a:t> draw</a:t>
            </a:r>
            <a:endParaRPr lang="en-US" dirty="0"/>
          </a:p>
        </p:txBody>
      </p:sp>
    </p:spTree>
    <p:extLst>
      <p:ext uri="{BB962C8B-B14F-4D97-AF65-F5344CB8AC3E}">
        <p14:creationId xmlns:p14="http://schemas.microsoft.com/office/powerpoint/2010/main" val="2778582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1265799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1212677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 for /stall</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p:txBody>
      </p:sp>
    </p:spTree>
    <p:extLst>
      <p:ext uri="{BB962C8B-B14F-4D97-AF65-F5344CB8AC3E}">
        <p14:creationId xmlns:p14="http://schemas.microsoft.com/office/powerpoint/2010/main" val="4673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r>
              <a:rPr lang="en-US" dirty="0" smtClean="0"/>
              <a:t>Latency = 4</a:t>
            </a:r>
          </a:p>
          <a:p>
            <a:r>
              <a:rPr lang="en-US" dirty="0" smtClean="0"/>
              <a:t>CPI = 4 (here the instruction is the construction of the bike)</a:t>
            </a:r>
          </a:p>
          <a:p>
            <a:r>
              <a:rPr lang="en-US" dirty="0" smtClean="0"/>
              <a:t>Throughput = 2 bikes</a:t>
            </a:r>
            <a:r>
              <a:rPr lang="en-US" baseline="0" dirty="0" smtClean="0"/>
              <a:t> in 8 hrs. So 1 task in 4 hrs. So ¼ throughput</a:t>
            </a:r>
          </a:p>
          <a:p>
            <a:r>
              <a:rPr lang="en-US" baseline="0" dirty="0" smtClean="0"/>
              <a:t>Concurrency: 1 (i.e. 1 task at a time)</a:t>
            </a:r>
          </a:p>
          <a:p>
            <a:endParaRPr lang="en-US" dirty="0"/>
          </a:p>
        </p:txBody>
      </p:sp>
    </p:spTree>
    <p:extLst>
      <p:ext uri="{BB962C8B-B14F-4D97-AF65-F5344CB8AC3E}">
        <p14:creationId xmlns:p14="http://schemas.microsoft.com/office/powerpoint/2010/main" val="63047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find hazards first, then</a:t>
            </a:r>
            <a:r>
              <a:rPr lang="en-US" baseline="0" dirty="0" smtClean="0"/>
              <a:t> draw</a:t>
            </a:r>
            <a:endParaRPr lang="en-US" dirty="0"/>
          </a:p>
        </p:txBody>
      </p:sp>
    </p:spTree>
    <p:extLst>
      <p:ext uri="{BB962C8B-B14F-4D97-AF65-F5344CB8AC3E}">
        <p14:creationId xmlns:p14="http://schemas.microsoft.com/office/powerpoint/2010/main" val="1919047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prev</a:t>
            </a:r>
            <a:r>
              <a:rPr lang="en-US" baseline="0" dirty="0" smtClean="0"/>
              <a:t> slide:</a:t>
            </a:r>
          </a:p>
          <a:p>
            <a:r>
              <a:rPr lang="en-US" dirty="0" smtClean="0"/>
              <a:t>Q:</a:t>
            </a:r>
            <a:r>
              <a:rPr lang="en-US" baseline="0" dirty="0" smtClean="0"/>
              <a:t> what happens if branch in EX?</a:t>
            </a:r>
          </a:p>
          <a:p>
            <a:r>
              <a:rPr lang="en-US" baseline="0" dirty="0" smtClean="0"/>
              <a:t>A: bad stuff: we miss the branch</a:t>
            </a:r>
          </a:p>
          <a:p>
            <a:r>
              <a:rPr lang="en-US" baseline="0" dirty="0" smtClean="0"/>
              <a:t>So: lets try not to stall</a:t>
            </a:r>
            <a:endParaRPr lang="en-US"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63</a:t>
            </a:fld>
            <a:endParaRPr lang="en-US"/>
          </a:p>
        </p:txBody>
      </p:sp>
    </p:spTree>
    <p:extLst>
      <p:ext uri="{BB962C8B-B14F-4D97-AF65-F5344CB8AC3E}">
        <p14:creationId xmlns:p14="http://schemas.microsoft.com/office/powerpoint/2010/main" val="500980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4"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414595"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pPr defTabSz="1021715">
              <a:defRPr/>
            </a:pPr>
            <a:r>
              <a:rPr lang="en-US" dirty="0">
                <a:solidFill>
                  <a:schemeClr val="accent4"/>
                </a:solidFill>
                <a:latin typeface="Calibri" pitchFamily="34" charset="0"/>
                <a:cs typeface="Arial" pitchFamily="34" charset="0"/>
              </a:rPr>
              <a:t>Nothing: Modify ISA to match implementation</a:t>
            </a:r>
          </a:p>
          <a:p>
            <a:pPr defTabSz="1021715">
              <a:defRPr/>
            </a:pPr>
            <a:r>
              <a:rPr lang="en-US" dirty="0">
                <a:solidFill>
                  <a:schemeClr val="accent4"/>
                </a:solidFill>
                <a:latin typeface="Calibri" pitchFamily="34" charset="0"/>
                <a:cs typeface="Arial" pitchFamily="34" charset="0"/>
              </a:rPr>
              <a:t>Stall: Pause current and all subsequent instruction</a:t>
            </a:r>
          </a:p>
          <a:p>
            <a:pPr defTabSz="1021715">
              <a:defRPr/>
            </a:pPr>
            <a:r>
              <a:rPr lang="en-US" dirty="0">
                <a:solidFill>
                  <a:schemeClr val="accent4"/>
                </a:solidFill>
                <a:latin typeface="Calibri" pitchFamily="34" charset="0"/>
                <a:cs typeface="Arial" pitchFamily="34" charset="0"/>
              </a:rPr>
              <a:t>Forward/Bypass: Steal correct value from elsewhere in pipeline</a:t>
            </a:r>
          </a:p>
          <a:p>
            <a:pPr lvl="0">
              <a:buFont typeface="Arial" pitchFamily="34" charset="0"/>
              <a:buNone/>
            </a:pPr>
            <a:endParaRPr lang="en-US" dirty="0" smtClean="0"/>
          </a:p>
        </p:txBody>
      </p:sp>
    </p:spTree>
    <p:extLst>
      <p:ext uri="{BB962C8B-B14F-4D97-AF65-F5344CB8AC3E}">
        <p14:creationId xmlns:p14="http://schemas.microsoft.com/office/powerpoint/2010/main" val="14414583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a:t>
            </a:r>
          </a:p>
        </p:txBody>
      </p:sp>
    </p:spTree>
    <p:extLst>
      <p:ext uri="{BB962C8B-B14F-4D97-AF65-F5344CB8AC3E}">
        <p14:creationId xmlns:p14="http://schemas.microsoft.com/office/powerpoint/2010/main" val="158479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draw control signals</a:t>
            </a:r>
          </a:p>
        </p:txBody>
      </p:sp>
    </p:spTree>
    <p:extLst>
      <p:ext uri="{BB962C8B-B14F-4D97-AF65-F5344CB8AC3E}">
        <p14:creationId xmlns:p14="http://schemas.microsoft.com/office/powerpoint/2010/main" val="3639112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9086841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1151222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21147606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416783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3374832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Latency (Delay): 4 cycles / task</a:t>
            </a: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Throughput: 1 task / cycle (huge improvement)</a:t>
            </a:r>
            <a:r>
              <a:rPr lang="en-US" baseline="0" dirty="0" smtClean="0">
                <a:solidFill>
                  <a:schemeClr val="bg1"/>
                </a:solidFill>
                <a:latin typeface="Calibri" pitchFamily="34" charset="0"/>
                <a:cs typeface="Arial" pitchFamily="34" charset="0"/>
              </a:rPr>
              <a:t> after your initial startup of filling the pipeline.</a:t>
            </a:r>
            <a:endParaRPr lang="en-US" dirty="0" smtClean="0">
              <a:solidFill>
                <a:schemeClr val="bg1"/>
              </a:solidFill>
              <a:latin typeface="Calibri" pitchFamily="34" charset="0"/>
              <a:cs typeface="Arial" pitchFamily="34" charset="0"/>
            </a:endParaRPr>
          </a:p>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Parallelism: 4 concurrent tasks</a:t>
            </a:r>
          </a:p>
          <a:p>
            <a:endParaRPr lang="en-US" dirty="0" smtClean="0"/>
          </a:p>
        </p:txBody>
      </p:sp>
    </p:spTree>
    <p:extLst>
      <p:ext uri="{BB962C8B-B14F-4D97-AF65-F5344CB8AC3E}">
        <p14:creationId xmlns:p14="http://schemas.microsoft.com/office/powerpoint/2010/main" val="4128448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endParaRPr lang="en-US" dirty="0"/>
          </a:p>
        </p:txBody>
      </p:sp>
    </p:spTree>
    <p:extLst>
      <p:ext uri="{BB962C8B-B14F-4D97-AF65-F5344CB8AC3E}">
        <p14:creationId xmlns:p14="http://schemas.microsoft.com/office/powerpoint/2010/main" val="24045879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identify hazards then draw; if “or” had used</a:t>
            </a:r>
            <a:r>
              <a:rPr lang="en-US" baseline="0" dirty="0" smtClean="0"/>
              <a:t> r6, would have needed to stall</a:t>
            </a:r>
            <a:endParaRPr lang="en-US" dirty="0"/>
          </a:p>
        </p:txBody>
      </p:sp>
    </p:spTree>
    <p:extLst>
      <p:ext uri="{BB962C8B-B14F-4D97-AF65-F5344CB8AC3E}">
        <p14:creationId xmlns:p14="http://schemas.microsoft.com/office/powerpoint/2010/main" val="12439589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336675" y="744538"/>
            <a:ext cx="5075238" cy="38068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1021386" y="4799289"/>
            <a:ext cx="5703466" cy="4551048"/>
          </a:xfrm>
          <a:prstGeom prst="rect">
            <a:avLst/>
          </a:prstGeom>
          <a:solidFill>
            <a:srgbClr val="FFFFFF"/>
          </a:solidFill>
          <a:ln>
            <a:solidFill>
              <a:srgbClr val="000000"/>
            </a:solidFill>
            <a:miter lim="800000"/>
            <a:headEnd/>
            <a:tailEnd/>
          </a:ln>
        </p:spPr>
        <p:txBody>
          <a:bodyPr lIns="100408" tIns="50204" rIns="100408" bIns="50204"/>
          <a:lstStyle/>
          <a:p>
            <a:r>
              <a:rPr lang="en-US" dirty="0" smtClean="0"/>
              <a:t>identify hazards then draw; if “or” had used</a:t>
            </a:r>
            <a:r>
              <a:rPr lang="en-US" baseline="0" dirty="0" smtClean="0"/>
              <a:t> r6, would have needed to stall</a:t>
            </a:r>
            <a:endParaRPr lang="en-US" dirty="0"/>
          </a:p>
        </p:txBody>
      </p:sp>
    </p:spTree>
    <p:extLst>
      <p:ext uri="{BB962C8B-B14F-4D97-AF65-F5344CB8AC3E}">
        <p14:creationId xmlns:p14="http://schemas.microsoft.com/office/powerpoint/2010/main" val="3148694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77</a:t>
            </a:fld>
            <a:endParaRPr lang="en-US"/>
          </a:p>
        </p:txBody>
      </p:sp>
    </p:spTree>
    <p:extLst>
      <p:ext uri="{BB962C8B-B14F-4D97-AF65-F5344CB8AC3E}">
        <p14:creationId xmlns:p14="http://schemas.microsoft.com/office/powerpoint/2010/main" val="23627205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Need to go back in time</a:t>
            </a:r>
          </a:p>
          <a:p>
            <a:endParaRPr lang="en-US" dirty="0" smtClean="0"/>
          </a:p>
          <a:p>
            <a:endParaRPr lang="en-US" dirty="0"/>
          </a:p>
        </p:txBody>
      </p:sp>
    </p:spTree>
    <p:extLst>
      <p:ext uri="{BB962C8B-B14F-4D97-AF65-F5344CB8AC3E}">
        <p14:creationId xmlns:p14="http://schemas.microsoft.com/office/powerpoint/2010/main" val="2699601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Need to go back in time</a:t>
            </a:r>
          </a:p>
          <a:p>
            <a:endParaRPr lang="en-US" dirty="0" smtClean="0"/>
          </a:p>
          <a:p>
            <a:endParaRPr lang="en-US" dirty="0"/>
          </a:p>
        </p:txBody>
      </p:sp>
    </p:spTree>
    <p:extLst>
      <p:ext uri="{BB962C8B-B14F-4D97-AF65-F5344CB8AC3E}">
        <p14:creationId xmlns:p14="http://schemas.microsoft.com/office/powerpoint/2010/main" val="38820676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7"/>
            <a:ext cx="5012812" cy="4127934"/>
          </a:xfrm>
          <a:prstGeom prst="rect">
            <a:avLst/>
          </a:prstGeom>
          <a:solidFill>
            <a:srgbClr val="FFFFFF"/>
          </a:solidFill>
          <a:ln>
            <a:solidFill>
              <a:srgbClr val="000000"/>
            </a:solidFill>
            <a:miter lim="800000"/>
            <a:headEnd/>
            <a:tailEnd/>
          </a:ln>
        </p:spPr>
        <p:txBody>
          <a:bodyPr lIns="89843" tIns="44922" rIns="89843" bIns="44922"/>
          <a:lstStyle/>
          <a:p>
            <a:r>
              <a:rPr lang="en-US" dirty="0" smtClean="0"/>
              <a:t>It happens in an earlier stage. You stall since you don’t want to go ahead from the ID stage unless you are ready.</a:t>
            </a:r>
          </a:p>
          <a:p>
            <a:endParaRPr lang="en-US" dirty="0" smtClean="0"/>
          </a:p>
          <a:p>
            <a:r>
              <a:rPr lang="en-US" dirty="0" smtClean="0"/>
              <a:t>Walk through what happens</a:t>
            </a:r>
            <a:r>
              <a:rPr lang="en-US" baseline="0" dirty="0" smtClean="0"/>
              <a:t> with a </a:t>
            </a:r>
            <a:endParaRPr lang="en-US" dirty="0" smtClean="0"/>
          </a:p>
        </p:txBody>
      </p:sp>
    </p:spTree>
    <p:extLst>
      <p:ext uri="{BB962C8B-B14F-4D97-AF65-F5344CB8AC3E}">
        <p14:creationId xmlns:p14="http://schemas.microsoft.com/office/powerpoint/2010/main" val="9702433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see lw …; </a:t>
            </a:r>
            <a:r>
              <a:rPr lang="en-US" baseline="0" dirty="0" smtClean="0"/>
              <a:t>nop; …</a:t>
            </a:r>
          </a:p>
          <a:p>
            <a:r>
              <a:rPr lang="en-US" baseline="0" dirty="0" smtClean="0"/>
              <a:t>we will stall for our project 2</a:t>
            </a:r>
          </a:p>
          <a:p>
            <a:endParaRPr lang="en-US" baseline="0" dirty="0" smtClean="0"/>
          </a:p>
        </p:txBody>
      </p:sp>
      <p:sp>
        <p:nvSpPr>
          <p:cNvPr id="4" name="Slide Number Placeholder 3"/>
          <p:cNvSpPr>
            <a:spLocks noGrp="1"/>
          </p:cNvSpPr>
          <p:nvPr>
            <p:ph type="sldNum" sz="quarter" idx="10"/>
          </p:nvPr>
        </p:nvSpPr>
        <p:spPr/>
        <p:txBody>
          <a:bodyPr/>
          <a:lstStyle/>
          <a:p>
            <a:fld id="{CE8B89BC-E639-4669-A5FD-6670120E857A}" type="slidenum">
              <a:rPr lang="en-US" smtClean="0"/>
              <a:pPr/>
              <a:t>81</a:t>
            </a:fld>
            <a:endParaRPr lang="en-US"/>
          </a:p>
        </p:txBody>
      </p:sp>
    </p:spTree>
    <p:extLst>
      <p:ext uri="{BB962C8B-B14F-4D97-AF65-F5344CB8AC3E}">
        <p14:creationId xmlns:p14="http://schemas.microsoft.com/office/powerpoint/2010/main" val="2118457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83</a:t>
            </a:fld>
            <a:endParaRPr lang="en-US"/>
          </a:p>
        </p:txBody>
      </p:sp>
    </p:spTree>
    <p:extLst>
      <p:ext uri="{BB962C8B-B14F-4D97-AF65-F5344CB8AC3E}">
        <p14:creationId xmlns:p14="http://schemas.microsoft.com/office/powerpoint/2010/main" val="2789505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6 hazards</a:t>
            </a:r>
            <a:endParaRPr lang="en-US" baseline="0" dirty="0" smtClean="0"/>
          </a:p>
          <a:p>
            <a:r>
              <a:rPr lang="en-US" baseline="0" dirty="0" smtClean="0"/>
              <a:t>be careful of store (no </a:t>
            </a:r>
            <a:r>
              <a:rPr lang="en-US" baseline="0" dirty="0" err="1" smtClean="0"/>
              <a:t>rD</a:t>
            </a:r>
            <a:r>
              <a:rPr lang="en-US" baseline="0" dirty="0" smtClean="0"/>
              <a:t>)</a:t>
            </a:r>
          </a:p>
          <a:p>
            <a:r>
              <a:rPr lang="en-US" baseline="0" dirty="0" smtClean="0"/>
              <a:t>be careful or r0 (never a hazard)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84</a:t>
            </a:fld>
            <a:endParaRPr lang="en-US"/>
          </a:p>
        </p:txBody>
      </p:sp>
    </p:spTree>
    <p:extLst>
      <p:ext uri="{BB962C8B-B14F-4D97-AF65-F5344CB8AC3E}">
        <p14:creationId xmlns:p14="http://schemas.microsoft.com/office/powerpoint/2010/main" val="244726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320387" name="Rectangle 3"/>
          <p:cNvSpPr>
            <a:spLocks noGrp="1" noChangeArrowheads="1"/>
          </p:cNvSpPr>
          <p:nvPr>
            <p:ph type="body" idx="1"/>
          </p:nvPr>
        </p:nvSpPr>
        <p:spPr bwMode="auto">
          <a:xfrm>
            <a:off x="731854" y="4560900"/>
            <a:ext cx="5851497" cy="4319555"/>
          </a:xfrm>
          <a:prstGeom prst="rect">
            <a:avLst/>
          </a:prstGeom>
          <a:noFill/>
          <a:ln>
            <a:miter lim="800000"/>
            <a:headEnd/>
            <a:tailEnd/>
          </a:ln>
        </p:spPr>
        <p:txBody>
          <a:bodyPr/>
          <a:lstStyle/>
          <a:p>
            <a:pPr marL="356187" indent="-356187" defTabSz="949832">
              <a:spcBef>
                <a:spcPct val="20000"/>
              </a:spcBef>
              <a:buSzPct val="80000"/>
              <a:defRPr/>
            </a:pPr>
            <a:r>
              <a:rPr lang="en-US" dirty="0" smtClean="0">
                <a:solidFill>
                  <a:schemeClr val="bg1"/>
                </a:solidFill>
                <a:latin typeface="Calibri" pitchFamily="34" charset="0"/>
                <a:cs typeface="Arial" pitchFamily="34" charset="0"/>
              </a:rPr>
              <a:t>Now what</a:t>
            </a:r>
            <a:r>
              <a:rPr lang="en-US" baseline="0" dirty="0" smtClean="0">
                <a:solidFill>
                  <a:schemeClr val="bg1"/>
                </a:solidFill>
                <a:latin typeface="Calibri" pitchFamily="34" charset="0"/>
                <a:cs typeface="Arial" pitchFamily="34" charset="0"/>
              </a:rPr>
              <a:t> if drilling is twice as long but the gluing and paint are ½ each. </a:t>
            </a:r>
          </a:p>
          <a:p>
            <a:pPr marL="356187" indent="-356187" defTabSz="949832">
              <a:spcBef>
                <a:spcPct val="20000"/>
              </a:spcBef>
              <a:buSzPct val="80000"/>
              <a:defRPr/>
            </a:pPr>
            <a:endParaRPr lang="en-US" baseline="0" dirty="0" smtClean="0">
              <a:solidFill>
                <a:schemeClr val="bg1"/>
              </a:solidFill>
              <a:latin typeface="Calibri" pitchFamily="34" charset="0"/>
              <a:cs typeface="Arial" pitchFamily="34" charset="0"/>
            </a:endParaRPr>
          </a:p>
          <a:p>
            <a:endParaRPr lang="en-US" dirty="0" smtClean="0"/>
          </a:p>
        </p:txBody>
      </p:sp>
    </p:spTree>
    <p:extLst>
      <p:ext uri="{BB962C8B-B14F-4D97-AF65-F5344CB8AC3E}">
        <p14:creationId xmlns:p14="http://schemas.microsoft.com/office/powerpoint/2010/main" val="2496860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ISA tied to </a:t>
            </a:r>
            <a:r>
              <a:rPr lang="en-US" dirty="0" err="1" smtClean="0"/>
              <a:t>impl</a:t>
            </a:r>
            <a:r>
              <a:rPr lang="en-US" dirty="0" smtClean="0"/>
              <a:t>; messy </a:t>
            </a:r>
            <a:r>
              <a:rPr lang="en-US" dirty="0" err="1" smtClean="0"/>
              <a:t>asm</a:t>
            </a:r>
            <a:r>
              <a:rPr lang="en-US" dirty="0" smtClean="0"/>
              <a:t>; </a:t>
            </a:r>
            <a:r>
              <a:rPr lang="en-US" dirty="0" err="1" smtClean="0"/>
              <a:t>impl</a:t>
            </a:r>
            <a:r>
              <a:rPr lang="en-US" dirty="0" smtClean="0"/>
              <a:t> easy &amp; cheap; </a:t>
            </a:r>
            <a:r>
              <a:rPr lang="en-US" dirty="0" err="1" smtClean="0"/>
              <a:t>perf</a:t>
            </a:r>
            <a:r>
              <a:rPr lang="en-US" dirty="0" smtClean="0"/>
              <a:t> depends on </a:t>
            </a:r>
            <a:r>
              <a:rPr lang="en-US" dirty="0" err="1" smtClean="0"/>
              <a:t>asm</a:t>
            </a:r>
            <a:r>
              <a:rPr lang="en-US" dirty="0" smtClean="0"/>
              <a:t>.</a:t>
            </a:r>
          </a:p>
          <a:p>
            <a:r>
              <a:rPr lang="en-US" dirty="0" smtClean="0"/>
              <a:t>2: ISA correctness not tied to </a:t>
            </a:r>
            <a:r>
              <a:rPr lang="en-US" dirty="0" err="1" smtClean="0"/>
              <a:t>impl</a:t>
            </a:r>
            <a:r>
              <a:rPr lang="en-US" dirty="0" smtClean="0"/>
              <a:t>; </a:t>
            </a:r>
            <a:r>
              <a:rPr lang="en-US" dirty="0" err="1" smtClean="0"/>
              <a:t>clean+slow</a:t>
            </a:r>
            <a:r>
              <a:rPr lang="en-US" dirty="0" smtClean="0"/>
              <a:t> </a:t>
            </a:r>
            <a:r>
              <a:rPr lang="en-US" dirty="0" err="1" smtClean="0"/>
              <a:t>asm</a:t>
            </a:r>
            <a:r>
              <a:rPr lang="en-US" dirty="0" smtClean="0"/>
              <a:t>, or </a:t>
            </a:r>
            <a:r>
              <a:rPr lang="en-US" dirty="0" err="1" smtClean="0"/>
              <a:t>messy+fast</a:t>
            </a:r>
            <a:r>
              <a:rPr lang="en-US" dirty="0" smtClean="0"/>
              <a:t> </a:t>
            </a:r>
            <a:r>
              <a:rPr lang="en-US" dirty="0" err="1" smtClean="0"/>
              <a:t>asm</a:t>
            </a:r>
            <a:r>
              <a:rPr lang="en-US" dirty="0" smtClean="0"/>
              <a:t>; </a:t>
            </a:r>
            <a:r>
              <a:rPr lang="en-US" dirty="0" err="1" smtClean="0"/>
              <a:t>impl</a:t>
            </a:r>
            <a:r>
              <a:rPr lang="en-US" dirty="0" smtClean="0"/>
              <a:t> easy and cheap; same </a:t>
            </a:r>
            <a:r>
              <a:rPr lang="en-US" dirty="0" err="1" smtClean="0"/>
              <a:t>perf</a:t>
            </a:r>
            <a:r>
              <a:rPr lang="en-US" dirty="0" smtClean="0"/>
              <a:t> as 1.</a:t>
            </a:r>
            <a:br>
              <a:rPr lang="en-US" dirty="0" smtClean="0"/>
            </a:br>
            <a:r>
              <a:rPr lang="en-US" dirty="0" smtClean="0"/>
              <a:t>3: ISA </a:t>
            </a:r>
            <a:r>
              <a:rPr lang="en-US" dirty="0" err="1" smtClean="0"/>
              <a:t>perf</a:t>
            </a:r>
            <a:r>
              <a:rPr lang="en-US" dirty="0" smtClean="0"/>
              <a:t> not tied to </a:t>
            </a:r>
            <a:r>
              <a:rPr lang="en-US" dirty="0" err="1" smtClean="0"/>
              <a:t>impl</a:t>
            </a:r>
            <a:r>
              <a:rPr lang="en-US" dirty="0" smtClean="0"/>
              <a:t>; </a:t>
            </a:r>
            <a:r>
              <a:rPr lang="en-US" dirty="0" err="1" smtClean="0"/>
              <a:t>clean+fast</a:t>
            </a:r>
            <a:r>
              <a:rPr lang="en-US" dirty="0" smtClean="0"/>
              <a:t> </a:t>
            </a:r>
            <a:r>
              <a:rPr lang="en-US" dirty="0" err="1" smtClean="0"/>
              <a:t>asm</a:t>
            </a:r>
            <a:r>
              <a:rPr lang="en-US" dirty="0" smtClean="0"/>
              <a:t>;  </a:t>
            </a:r>
            <a:r>
              <a:rPr lang="en-US" dirty="0" err="1" smtClean="0"/>
              <a:t>impl</a:t>
            </a:r>
            <a:r>
              <a:rPr lang="en-US" dirty="0" smtClean="0"/>
              <a:t> is tricky; best </a:t>
            </a:r>
            <a:r>
              <a:rPr lang="en-US" dirty="0" err="1" smtClean="0"/>
              <a:t>perf</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85</a:t>
            </a:fld>
            <a:endParaRPr lang="en-US">
              <a:solidFill>
                <a:prstClr val="black"/>
              </a:solidFill>
              <a:latin typeface="Calibri"/>
            </a:endParaRPr>
          </a:p>
        </p:txBody>
      </p:sp>
    </p:spTree>
    <p:extLst>
      <p:ext uri="{BB962C8B-B14F-4D97-AF65-F5344CB8AC3E}">
        <p14:creationId xmlns:p14="http://schemas.microsoft.com/office/powerpoint/2010/main" val="3885024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88</a:t>
            </a:fld>
            <a:endParaRPr lang="en-US">
              <a:solidFill>
                <a:prstClr val="black"/>
              </a:solidFill>
              <a:latin typeface="Calibri"/>
            </a:endParaRPr>
          </a:p>
        </p:txBody>
      </p:sp>
    </p:spTree>
    <p:extLst>
      <p:ext uri="{BB962C8B-B14F-4D97-AF65-F5344CB8AC3E}">
        <p14:creationId xmlns:p14="http://schemas.microsoft.com/office/powerpoint/2010/main" val="974544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18227511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what happens with branch/jump in branch delay slot?</a:t>
            </a:r>
          </a:p>
          <a:p>
            <a:r>
              <a:rPr lang="en-US" dirty="0" smtClean="0"/>
              <a:t>A: bad stuff, so forbidden</a:t>
            </a:r>
          </a:p>
          <a:p>
            <a:r>
              <a:rPr lang="en-US" dirty="0" smtClean="0"/>
              <a:t>Q: why one, not two?</a:t>
            </a:r>
          </a:p>
          <a:p>
            <a:r>
              <a:rPr lang="en-US" dirty="0" smtClean="0"/>
              <a:t>A: can move branch calc from EX</a:t>
            </a:r>
            <a:r>
              <a:rPr lang="en-US" baseline="0" dirty="0" smtClean="0"/>
              <a:t> to ID; will require new bypasses into ID stage; or can just zap the second instruction</a:t>
            </a:r>
          </a:p>
          <a:p>
            <a:r>
              <a:rPr lang="en-US" baseline="0" dirty="0" smtClean="0"/>
              <a:t>Q: performance?</a:t>
            </a:r>
          </a:p>
          <a:p>
            <a:r>
              <a:rPr lang="en-US" baseline="0" dirty="0" smtClean="0"/>
              <a:t>A: stall is bad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90</a:t>
            </a:fld>
            <a:endParaRPr lang="en-US">
              <a:solidFill>
                <a:prstClr val="black"/>
              </a:solidFill>
              <a:latin typeface="Calibri"/>
            </a:endParaRPr>
          </a:p>
        </p:txBody>
      </p:sp>
    </p:spTree>
    <p:extLst>
      <p:ext uri="{BB962C8B-B14F-4D97-AF65-F5344CB8AC3E}">
        <p14:creationId xmlns:p14="http://schemas.microsoft.com/office/powerpoint/2010/main" val="466545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Pipeline is humming</a:t>
            </a:r>
            <a:endParaRPr lang="en-US" dirty="0"/>
          </a:p>
        </p:txBody>
      </p:sp>
    </p:spTree>
    <p:extLst>
      <p:ext uri="{BB962C8B-B14F-4D97-AF65-F5344CB8AC3E}">
        <p14:creationId xmlns:p14="http://schemas.microsoft.com/office/powerpoint/2010/main" val="3770359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Pipeline is humming</a:t>
            </a:r>
            <a:endParaRPr lang="en-US" dirty="0"/>
          </a:p>
        </p:txBody>
      </p:sp>
    </p:spTree>
    <p:extLst>
      <p:ext uri="{BB962C8B-B14F-4D97-AF65-F5344CB8AC3E}">
        <p14:creationId xmlns:p14="http://schemas.microsoft.com/office/powerpoint/2010/main" val="113263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18164798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04900" y="676275"/>
            <a:ext cx="4600575" cy="3451225"/>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897703" y="4353096"/>
            <a:ext cx="5012812" cy="4127934"/>
          </a:xfrm>
          <a:prstGeom prst="rect">
            <a:avLst/>
          </a:prstGeom>
          <a:solidFill>
            <a:srgbClr val="FFFFFF"/>
          </a:solidFill>
          <a:ln>
            <a:solidFill>
              <a:srgbClr val="000000"/>
            </a:solidFill>
            <a:miter lim="800000"/>
            <a:headEnd/>
            <a:tailEnd/>
          </a:ln>
        </p:spPr>
        <p:txBody>
          <a:bodyPr lIns="89851" tIns="44926" rIns="89851" bIns="44926"/>
          <a:lstStyle/>
          <a:p>
            <a:r>
              <a:rPr lang="en-US" dirty="0" smtClean="0"/>
              <a:t>branch decision in EX</a:t>
            </a:r>
          </a:p>
          <a:p>
            <a:r>
              <a:rPr lang="en-US" dirty="0" smtClean="0"/>
              <a:t>need 2</a:t>
            </a:r>
            <a:r>
              <a:rPr lang="en-US" baseline="0" dirty="0" smtClean="0"/>
              <a:t> stalls, and maybe kill </a:t>
            </a:r>
            <a:endParaRPr lang="en-US" dirty="0"/>
          </a:p>
        </p:txBody>
      </p:sp>
    </p:spTree>
    <p:extLst>
      <p:ext uri="{BB962C8B-B14F-4D97-AF65-F5344CB8AC3E}">
        <p14:creationId xmlns:p14="http://schemas.microsoft.com/office/powerpoint/2010/main" val="3852563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How to guess?</a:t>
            </a:r>
          </a:p>
          <a:p>
            <a:r>
              <a:rPr lang="en-US" dirty="0" smtClean="0"/>
              <a:t>A: constant; hint; branch prediction; random;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solidFill>
                  <a:prstClr val="black"/>
                </a:solidFill>
                <a:latin typeface="Calibri"/>
              </a:rPr>
              <a:pPr/>
              <a:t>97</a:t>
            </a:fld>
            <a:endParaRPr lang="en-US">
              <a:solidFill>
                <a:prstClr val="black"/>
              </a:solidFill>
              <a:latin typeface="Calibri"/>
            </a:endParaRPr>
          </a:p>
        </p:txBody>
      </p:sp>
    </p:spTree>
    <p:extLst>
      <p:ext uri="{BB962C8B-B14F-4D97-AF65-F5344CB8AC3E}">
        <p14:creationId xmlns:p14="http://schemas.microsoft.com/office/powerpoint/2010/main" val="267920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endParaRPr lang="en-US" dirty="0"/>
          </a:p>
        </p:txBody>
      </p:sp>
    </p:spTree>
    <p:extLst>
      <p:ext uri="{BB962C8B-B14F-4D97-AF65-F5344CB8AC3E}">
        <p14:creationId xmlns:p14="http://schemas.microsoft.com/office/powerpoint/2010/main" val="145123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1" y="4560889"/>
            <a:ext cx="5851525" cy="4319587"/>
          </a:xfrm>
          <a:prstGeom prst="rect">
            <a:avLst/>
          </a:prstGeom>
          <a:noFill/>
          <a:ln>
            <a:miter lim="800000"/>
            <a:headEnd/>
            <a:tailEnd/>
          </a:ln>
        </p:spPr>
        <p:txBody>
          <a:bodyPr lIns="96626" tIns="48313" rIns="96626" bIns="48313"/>
          <a:lstStyle/>
          <a:p>
            <a:r>
              <a:rPr lang="en-US" dirty="0" smtClean="0"/>
              <a:t>What does that do to a clock cycle. It is the time for 1 stage. So 5 times faster in this case (ASSUMING all</a:t>
            </a:r>
            <a:r>
              <a:rPr lang="en-US" baseline="0" dirty="0" smtClean="0"/>
              <a:t> stages are approximately equal sized)</a:t>
            </a:r>
          </a:p>
          <a:p>
            <a:r>
              <a:rPr lang="en-US" baseline="0" dirty="0" smtClean="0"/>
              <a:t>Left to right flow except for the write-back phase and the branch targets that can change the PC. Otherwise left to right.</a:t>
            </a:r>
          </a:p>
          <a:p>
            <a:endParaRPr lang="en-US" dirty="0"/>
          </a:p>
        </p:txBody>
      </p:sp>
    </p:spTree>
    <p:extLst>
      <p:ext uri="{BB962C8B-B14F-4D97-AF65-F5344CB8AC3E}">
        <p14:creationId xmlns:p14="http://schemas.microsoft.com/office/powerpoint/2010/main" val="2846131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382713" y="757238"/>
            <a:ext cx="5038725" cy="3779837"/>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80630" y="4788934"/>
            <a:ext cx="6241627" cy="4535566"/>
          </a:xfrm>
          <a:prstGeom prst="rect">
            <a:avLst/>
          </a:prstGeom>
          <a:noFill/>
          <a:ln>
            <a:miter lim="800000"/>
            <a:headEnd/>
            <a:tailEnd/>
          </a:ln>
        </p:spPr>
        <p:txBody>
          <a:bodyPr lIns="102160" tIns="51080" rIns="102160" bIns="51080"/>
          <a:lstStyle/>
          <a:p>
            <a:endParaRPr lang="en-US" dirty="0"/>
          </a:p>
        </p:txBody>
      </p:sp>
    </p:spTree>
    <p:extLst>
      <p:ext uri="{BB962C8B-B14F-4D97-AF65-F5344CB8AC3E}">
        <p14:creationId xmlns:p14="http://schemas.microsoft.com/office/powerpoint/2010/main" val="3966574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017577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88.xml"/><Relationship Id="rId18" Type="http://schemas.openxmlformats.org/officeDocument/2006/relationships/tags" Target="../tags/tag193.xml"/><Relationship Id="rId26" Type="http://schemas.openxmlformats.org/officeDocument/2006/relationships/tags" Target="../tags/tag201.xml"/><Relationship Id="rId39" Type="http://schemas.openxmlformats.org/officeDocument/2006/relationships/tags" Target="../tags/tag214.xml"/><Relationship Id="rId21" Type="http://schemas.openxmlformats.org/officeDocument/2006/relationships/tags" Target="../tags/tag196.xml"/><Relationship Id="rId34" Type="http://schemas.openxmlformats.org/officeDocument/2006/relationships/tags" Target="../tags/tag209.xml"/><Relationship Id="rId42" Type="http://schemas.openxmlformats.org/officeDocument/2006/relationships/tags" Target="../tags/tag217.xml"/><Relationship Id="rId47" Type="http://schemas.openxmlformats.org/officeDocument/2006/relationships/tags" Target="../tags/tag222.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image" Target="../media/image5.png"/><Relationship Id="rId5" Type="http://schemas.openxmlformats.org/officeDocument/2006/relationships/tags" Target="../tags/tag180.xml"/><Relationship Id="rId19" Type="http://schemas.openxmlformats.org/officeDocument/2006/relationships/tags" Target="../tags/tag194.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slideLayout" Target="../slideLayouts/slideLayout2.xml"/><Relationship Id="rId8" Type="http://schemas.openxmlformats.org/officeDocument/2006/relationships/tags" Target="../tags/tag183.xml"/><Relationship Id="rId51" Type="http://schemas.openxmlformats.org/officeDocument/2006/relationships/tags" Target="../tags/tag226.xm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image" Target="../media/image2.pn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image" Target="../media/image4.png"/><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image" Target="../media/image3.png"/></Relationships>
</file>

<file path=ppt/slides/_rels/slide11.xml.rels><?xml version="1.0" encoding="UTF-8" standalone="yes"?>
<Relationships xmlns="http://schemas.openxmlformats.org/package/2006/relationships"><Relationship Id="rId26" Type="http://schemas.openxmlformats.org/officeDocument/2006/relationships/tags" Target="../tags/tag256.xml"/><Relationship Id="rId21" Type="http://schemas.openxmlformats.org/officeDocument/2006/relationships/tags" Target="../tags/tag251.xml"/><Relationship Id="rId42" Type="http://schemas.openxmlformats.org/officeDocument/2006/relationships/tags" Target="../tags/tag272.xml"/><Relationship Id="rId47" Type="http://schemas.openxmlformats.org/officeDocument/2006/relationships/tags" Target="../tags/tag277.xml"/><Relationship Id="rId63" Type="http://schemas.openxmlformats.org/officeDocument/2006/relationships/tags" Target="../tags/tag293.xml"/><Relationship Id="rId68" Type="http://schemas.openxmlformats.org/officeDocument/2006/relationships/tags" Target="../tags/tag298.xml"/><Relationship Id="rId16" Type="http://schemas.openxmlformats.org/officeDocument/2006/relationships/tags" Target="../tags/tag246.xml"/><Relationship Id="rId11" Type="http://schemas.openxmlformats.org/officeDocument/2006/relationships/tags" Target="../tags/tag241.xml"/><Relationship Id="rId24" Type="http://schemas.openxmlformats.org/officeDocument/2006/relationships/tags" Target="../tags/tag254.xml"/><Relationship Id="rId32" Type="http://schemas.openxmlformats.org/officeDocument/2006/relationships/tags" Target="../tags/tag262.xml"/><Relationship Id="rId37" Type="http://schemas.openxmlformats.org/officeDocument/2006/relationships/tags" Target="../tags/tag267.xml"/><Relationship Id="rId40" Type="http://schemas.openxmlformats.org/officeDocument/2006/relationships/tags" Target="../tags/tag270.xml"/><Relationship Id="rId45" Type="http://schemas.openxmlformats.org/officeDocument/2006/relationships/tags" Target="../tags/tag275.xml"/><Relationship Id="rId53" Type="http://schemas.openxmlformats.org/officeDocument/2006/relationships/tags" Target="../tags/tag283.xml"/><Relationship Id="rId58" Type="http://schemas.openxmlformats.org/officeDocument/2006/relationships/tags" Target="../tags/tag288.xml"/><Relationship Id="rId66" Type="http://schemas.openxmlformats.org/officeDocument/2006/relationships/tags" Target="../tags/tag296.xml"/><Relationship Id="rId74" Type="http://schemas.openxmlformats.org/officeDocument/2006/relationships/slideLayout" Target="../slideLayouts/slideLayout2.xml"/><Relationship Id="rId79" Type="http://schemas.openxmlformats.org/officeDocument/2006/relationships/image" Target="../media/image3.png"/><Relationship Id="rId5" Type="http://schemas.openxmlformats.org/officeDocument/2006/relationships/tags" Target="../tags/tag235.xml"/><Relationship Id="rId61" Type="http://schemas.openxmlformats.org/officeDocument/2006/relationships/tags" Target="../tags/tag291.xml"/><Relationship Id="rId19" Type="http://schemas.openxmlformats.org/officeDocument/2006/relationships/tags" Target="../tags/tag249.xml"/><Relationship Id="rId14" Type="http://schemas.openxmlformats.org/officeDocument/2006/relationships/tags" Target="../tags/tag244.xml"/><Relationship Id="rId22" Type="http://schemas.openxmlformats.org/officeDocument/2006/relationships/tags" Target="../tags/tag252.xml"/><Relationship Id="rId27" Type="http://schemas.openxmlformats.org/officeDocument/2006/relationships/tags" Target="../tags/tag257.xml"/><Relationship Id="rId30" Type="http://schemas.openxmlformats.org/officeDocument/2006/relationships/tags" Target="../tags/tag260.xml"/><Relationship Id="rId35" Type="http://schemas.openxmlformats.org/officeDocument/2006/relationships/tags" Target="../tags/tag265.xml"/><Relationship Id="rId43" Type="http://schemas.openxmlformats.org/officeDocument/2006/relationships/tags" Target="../tags/tag273.xml"/><Relationship Id="rId48" Type="http://schemas.openxmlformats.org/officeDocument/2006/relationships/tags" Target="../tags/tag278.xml"/><Relationship Id="rId56" Type="http://schemas.openxmlformats.org/officeDocument/2006/relationships/tags" Target="../tags/tag286.xml"/><Relationship Id="rId64" Type="http://schemas.openxmlformats.org/officeDocument/2006/relationships/tags" Target="../tags/tag294.xml"/><Relationship Id="rId69" Type="http://schemas.openxmlformats.org/officeDocument/2006/relationships/tags" Target="../tags/tag299.xml"/><Relationship Id="rId77" Type="http://schemas.openxmlformats.org/officeDocument/2006/relationships/image" Target="../media/image5.png"/><Relationship Id="rId8" Type="http://schemas.openxmlformats.org/officeDocument/2006/relationships/tags" Target="../tags/tag238.xml"/><Relationship Id="rId51" Type="http://schemas.openxmlformats.org/officeDocument/2006/relationships/tags" Target="../tags/tag281.xml"/><Relationship Id="rId72" Type="http://schemas.openxmlformats.org/officeDocument/2006/relationships/tags" Target="../tags/tag302.xml"/><Relationship Id="rId3" Type="http://schemas.openxmlformats.org/officeDocument/2006/relationships/tags" Target="../tags/tag233.xml"/><Relationship Id="rId12" Type="http://schemas.openxmlformats.org/officeDocument/2006/relationships/tags" Target="../tags/tag242.xml"/><Relationship Id="rId17" Type="http://schemas.openxmlformats.org/officeDocument/2006/relationships/tags" Target="../tags/tag247.xml"/><Relationship Id="rId25" Type="http://schemas.openxmlformats.org/officeDocument/2006/relationships/tags" Target="../tags/tag255.xml"/><Relationship Id="rId33" Type="http://schemas.openxmlformats.org/officeDocument/2006/relationships/tags" Target="../tags/tag263.xml"/><Relationship Id="rId38" Type="http://schemas.openxmlformats.org/officeDocument/2006/relationships/tags" Target="../tags/tag268.xml"/><Relationship Id="rId46" Type="http://schemas.openxmlformats.org/officeDocument/2006/relationships/tags" Target="../tags/tag276.xml"/><Relationship Id="rId59" Type="http://schemas.openxmlformats.org/officeDocument/2006/relationships/tags" Target="../tags/tag289.xml"/><Relationship Id="rId67" Type="http://schemas.openxmlformats.org/officeDocument/2006/relationships/tags" Target="../tags/tag297.xml"/><Relationship Id="rId20" Type="http://schemas.openxmlformats.org/officeDocument/2006/relationships/tags" Target="../tags/tag250.xml"/><Relationship Id="rId41" Type="http://schemas.openxmlformats.org/officeDocument/2006/relationships/tags" Target="../tags/tag271.xml"/><Relationship Id="rId54" Type="http://schemas.openxmlformats.org/officeDocument/2006/relationships/tags" Target="../tags/tag284.xml"/><Relationship Id="rId62" Type="http://schemas.openxmlformats.org/officeDocument/2006/relationships/tags" Target="../tags/tag292.xml"/><Relationship Id="rId70" Type="http://schemas.openxmlformats.org/officeDocument/2006/relationships/tags" Target="../tags/tag300.xml"/><Relationship Id="rId75" Type="http://schemas.openxmlformats.org/officeDocument/2006/relationships/notesSlide" Target="../notesSlides/notesSlide4.xml"/><Relationship Id="rId1" Type="http://schemas.openxmlformats.org/officeDocument/2006/relationships/tags" Target="../tags/tag231.xml"/><Relationship Id="rId6" Type="http://schemas.openxmlformats.org/officeDocument/2006/relationships/tags" Target="../tags/tag236.xml"/><Relationship Id="rId15" Type="http://schemas.openxmlformats.org/officeDocument/2006/relationships/tags" Target="../tags/tag245.xml"/><Relationship Id="rId23" Type="http://schemas.openxmlformats.org/officeDocument/2006/relationships/tags" Target="../tags/tag253.xml"/><Relationship Id="rId28" Type="http://schemas.openxmlformats.org/officeDocument/2006/relationships/tags" Target="../tags/tag258.xml"/><Relationship Id="rId36" Type="http://schemas.openxmlformats.org/officeDocument/2006/relationships/tags" Target="../tags/tag266.xml"/><Relationship Id="rId49" Type="http://schemas.openxmlformats.org/officeDocument/2006/relationships/tags" Target="../tags/tag279.xml"/><Relationship Id="rId57" Type="http://schemas.openxmlformats.org/officeDocument/2006/relationships/tags" Target="../tags/tag287.xml"/><Relationship Id="rId10" Type="http://schemas.openxmlformats.org/officeDocument/2006/relationships/tags" Target="../tags/tag240.xml"/><Relationship Id="rId31" Type="http://schemas.openxmlformats.org/officeDocument/2006/relationships/tags" Target="../tags/tag261.xml"/><Relationship Id="rId44" Type="http://schemas.openxmlformats.org/officeDocument/2006/relationships/tags" Target="../tags/tag274.xml"/><Relationship Id="rId52" Type="http://schemas.openxmlformats.org/officeDocument/2006/relationships/tags" Target="../tags/tag282.xml"/><Relationship Id="rId60" Type="http://schemas.openxmlformats.org/officeDocument/2006/relationships/tags" Target="../tags/tag290.xml"/><Relationship Id="rId65" Type="http://schemas.openxmlformats.org/officeDocument/2006/relationships/tags" Target="../tags/tag295.xml"/><Relationship Id="rId73" Type="http://schemas.openxmlformats.org/officeDocument/2006/relationships/tags" Target="../tags/tag303.xml"/><Relationship Id="rId78" Type="http://schemas.openxmlformats.org/officeDocument/2006/relationships/image" Target="../media/image2.png"/><Relationship Id="rId4" Type="http://schemas.openxmlformats.org/officeDocument/2006/relationships/tags" Target="../tags/tag234.xml"/><Relationship Id="rId9" Type="http://schemas.openxmlformats.org/officeDocument/2006/relationships/tags" Target="../tags/tag239.xml"/><Relationship Id="rId13" Type="http://schemas.openxmlformats.org/officeDocument/2006/relationships/tags" Target="../tags/tag243.xml"/><Relationship Id="rId18" Type="http://schemas.openxmlformats.org/officeDocument/2006/relationships/tags" Target="../tags/tag248.xml"/><Relationship Id="rId39" Type="http://schemas.openxmlformats.org/officeDocument/2006/relationships/tags" Target="../tags/tag269.xml"/><Relationship Id="rId34" Type="http://schemas.openxmlformats.org/officeDocument/2006/relationships/tags" Target="../tags/tag264.xml"/><Relationship Id="rId50" Type="http://schemas.openxmlformats.org/officeDocument/2006/relationships/tags" Target="../tags/tag280.xml"/><Relationship Id="rId55" Type="http://schemas.openxmlformats.org/officeDocument/2006/relationships/tags" Target="../tags/tag285.xml"/><Relationship Id="rId76" Type="http://schemas.openxmlformats.org/officeDocument/2006/relationships/image" Target="../media/image4.png"/><Relationship Id="rId7" Type="http://schemas.openxmlformats.org/officeDocument/2006/relationships/tags" Target="../tags/tag237.xml"/><Relationship Id="rId71" Type="http://schemas.openxmlformats.org/officeDocument/2006/relationships/tags" Target="../tags/tag301.xml"/><Relationship Id="rId2" Type="http://schemas.openxmlformats.org/officeDocument/2006/relationships/tags" Target="../tags/tag232.xml"/><Relationship Id="rId29" Type="http://schemas.openxmlformats.org/officeDocument/2006/relationships/tags" Target="../tags/tag259.xml"/></Relationships>
</file>

<file path=ppt/slides/_rels/slide12.xml.rels><?xml version="1.0" encoding="UTF-8" standalone="yes"?>
<Relationships xmlns="http://schemas.openxmlformats.org/package/2006/relationships"><Relationship Id="rId26" Type="http://schemas.openxmlformats.org/officeDocument/2006/relationships/tags" Target="../tags/tag329.xml"/><Relationship Id="rId21" Type="http://schemas.openxmlformats.org/officeDocument/2006/relationships/tags" Target="../tags/tag324.xml"/><Relationship Id="rId42" Type="http://schemas.openxmlformats.org/officeDocument/2006/relationships/tags" Target="../tags/tag345.xml"/><Relationship Id="rId47" Type="http://schemas.openxmlformats.org/officeDocument/2006/relationships/tags" Target="../tags/tag350.xml"/><Relationship Id="rId63" Type="http://schemas.openxmlformats.org/officeDocument/2006/relationships/tags" Target="../tags/tag366.xml"/><Relationship Id="rId68" Type="http://schemas.openxmlformats.org/officeDocument/2006/relationships/tags" Target="../tags/tag371.xml"/><Relationship Id="rId84" Type="http://schemas.openxmlformats.org/officeDocument/2006/relationships/tags" Target="../tags/tag387.xml"/><Relationship Id="rId89" Type="http://schemas.openxmlformats.org/officeDocument/2006/relationships/tags" Target="../tags/tag392.xml"/><Relationship Id="rId112" Type="http://schemas.openxmlformats.org/officeDocument/2006/relationships/image" Target="../media/image2.png"/><Relationship Id="rId16" Type="http://schemas.openxmlformats.org/officeDocument/2006/relationships/tags" Target="../tags/tag319.xml"/><Relationship Id="rId107" Type="http://schemas.openxmlformats.org/officeDocument/2006/relationships/tags" Target="../tags/tag410.xml"/><Relationship Id="rId11" Type="http://schemas.openxmlformats.org/officeDocument/2006/relationships/tags" Target="../tags/tag314.xml"/><Relationship Id="rId32" Type="http://schemas.openxmlformats.org/officeDocument/2006/relationships/tags" Target="../tags/tag335.xml"/><Relationship Id="rId37" Type="http://schemas.openxmlformats.org/officeDocument/2006/relationships/tags" Target="../tags/tag340.xml"/><Relationship Id="rId53" Type="http://schemas.openxmlformats.org/officeDocument/2006/relationships/tags" Target="../tags/tag356.xml"/><Relationship Id="rId58" Type="http://schemas.openxmlformats.org/officeDocument/2006/relationships/tags" Target="../tags/tag361.xml"/><Relationship Id="rId74" Type="http://schemas.openxmlformats.org/officeDocument/2006/relationships/tags" Target="../tags/tag377.xml"/><Relationship Id="rId79" Type="http://schemas.openxmlformats.org/officeDocument/2006/relationships/tags" Target="../tags/tag382.xml"/><Relationship Id="rId102" Type="http://schemas.openxmlformats.org/officeDocument/2006/relationships/tags" Target="../tags/tag405.xml"/><Relationship Id="rId5" Type="http://schemas.openxmlformats.org/officeDocument/2006/relationships/tags" Target="../tags/tag308.xml"/><Relationship Id="rId90" Type="http://schemas.openxmlformats.org/officeDocument/2006/relationships/tags" Target="../tags/tag393.xml"/><Relationship Id="rId95" Type="http://schemas.openxmlformats.org/officeDocument/2006/relationships/tags" Target="../tags/tag398.xml"/><Relationship Id="rId22" Type="http://schemas.openxmlformats.org/officeDocument/2006/relationships/tags" Target="../tags/tag325.xml"/><Relationship Id="rId27" Type="http://schemas.openxmlformats.org/officeDocument/2006/relationships/tags" Target="../tags/tag330.xml"/><Relationship Id="rId43" Type="http://schemas.openxmlformats.org/officeDocument/2006/relationships/tags" Target="../tags/tag346.xml"/><Relationship Id="rId48" Type="http://schemas.openxmlformats.org/officeDocument/2006/relationships/tags" Target="../tags/tag351.xml"/><Relationship Id="rId64" Type="http://schemas.openxmlformats.org/officeDocument/2006/relationships/tags" Target="../tags/tag367.xml"/><Relationship Id="rId69" Type="http://schemas.openxmlformats.org/officeDocument/2006/relationships/tags" Target="../tags/tag372.xml"/><Relationship Id="rId113" Type="http://schemas.openxmlformats.org/officeDocument/2006/relationships/image" Target="../media/image3.png"/><Relationship Id="rId80" Type="http://schemas.openxmlformats.org/officeDocument/2006/relationships/tags" Target="../tags/tag383.xml"/><Relationship Id="rId85" Type="http://schemas.openxmlformats.org/officeDocument/2006/relationships/tags" Target="../tags/tag388.xml"/><Relationship Id="rId12" Type="http://schemas.openxmlformats.org/officeDocument/2006/relationships/tags" Target="../tags/tag315.xml"/><Relationship Id="rId17" Type="http://schemas.openxmlformats.org/officeDocument/2006/relationships/tags" Target="../tags/tag320.xml"/><Relationship Id="rId33" Type="http://schemas.openxmlformats.org/officeDocument/2006/relationships/tags" Target="../tags/tag336.xml"/><Relationship Id="rId38" Type="http://schemas.openxmlformats.org/officeDocument/2006/relationships/tags" Target="../tags/tag341.xml"/><Relationship Id="rId59" Type="http://schemas.openxmlformats.org/officeDocument/2006/relationships/tags" Target="../tags/tag362.xml"/><Relationship Id="rId103" Type="http://schemas.openxmlformats.org/officeDocument/2006/relationships/tags" Target="../tags/tag406.xml"/><Relationship Id="rId108" Type="http://schemas.openxmlformats.org/officeDocument/2006/relationships/tags" Target="../tags/tag411.xml"/><Relationship Id="rId54" Type="http://schemas.openxmlformats.org/officeDocument/2006/relationships/tags" Target="../tags/tag357.xml"/><Relationship Id="rId70" Type="http://schemas.openxmlformats.org/officeDocument/2006/relationships/tags" Target="../tags/tag373.xml"/><Relationship Id="rId75" Type="http://schemas.openxmlformats.org/officeDocument/2006/relationships/tags" Target="../tags/tag378.xml"/><Relationship Id="rId91" Type="http://schemas.openxmlformats.org/officeDocument/2006/relationships/tags" Target="../tags/tag394.xml"/><Relationship Id="rId96" Type="http://schemas.openxmlformats.org/officeDocument/2006/relationships/tags" Target="../tags/tag399.xml"/><Relationship Id="rId1" Type="http://schemas.openxmlformats.org/officeDocument/2006/relationships/tags" Target="../tags/tag304.xml"/><Relationship Id="rId6" Type="http://schemas.openxmlformats.org/officeDocument/2006/relationships/tags" Target="../tags/tag309.xml"/><Relationship Id="rId15" Type="http://schemas.openxmlformats.org/officeDocument/2006/relationships/tags" Target="../tags/tag318.xml"/><Relationship Id="rId23" Type="http://schemas.openxmlformats.org/officeDocument/2006/relationships/tags" Target="../tags/tag326.xml"/><Relationship Id="rId28" Type="http://schemas.openxmlformats.org/officeDocument/2006/relationships/tags" Target="../tags/tag331.xml"/><Relationship Id="rId36" Type="http://schemas.openxmlformats.org/officeDocument/2006/relationships/tags" Target="../tags/tag339.xml"/><Relationship Id="rId49" Type="http://schemas.openxmlformats.org/officeDocument/2006/relationships/tags" Target="../tags/tag352.xml"/><Relationship Id="rId57" Type="http://schemas.openxmlformats.org/officeDocument/2006/relationships/tags" Target="../tags/tag360.xml"/><Relationship Id="rId106" Type="http://schemas.openxmlformats.org/officeDocument/2006/relationships/tags" Target="../tags/tag409.xml"/><Relationship Id="rId10" Type="http://schemas.openxmlformats.org/officeDocument/2006/relationships/tags" Target="../tags/tag313.xml"/><Relationship Id="rId31" Type="http://schemas.openxmlformats.org/officeDocument/2006/relationships/tags" Target="../tags/tag334.xml"/><Relationship Id="rId44" Type="http://schemas.openxmlformats.org/officeDocument/2006/relationships/tags" Target="../tags/tag347.xml"/><Relationship Id="rId52" Type="http://schemas.openxmlformats.org/officeDocument/2006/relationships/tags" Target="../tags/tag355.xml"/><Relationship Id="rId60" Type="http://schemas.openxmlformats.org/officeDocument/2006/relationships/tags" Target="../tags/tag363.xml"/><Relationship Id="rId65" Type="http://schemas.openxmlformats.org/officeDocument/2006/relationships/tags" Target="../tags/tag368.xml"/><Relationship Id="rId73" Type="http://schemas.openxmlformats.org/officeDocument/2006/relationships/tags" Target="../tags/tag376.xml"/><Relationship Id="rId78" Type="http://schemas.openxmlformats.org/officeDocument/2006/relationships/tags" Target="../tags/tag381.xml"/><Relationship Id="rId81" Type="http://schemas.openxmlformats.org/officeDocument/2006/relationships/tags" Target="../tags/tag384.xml"/><Relationship Id="rId86" Type="http://schemas.openxmlformats.org/officeDocument/2006/relationships/tags" Target="../tags/tag389.xml"/><Relationship Id="rId94" Type="http://schemas.openxmlformats.org/officeDocument/2006/relationships/tags" Target="../tags/tag397.xml"/><Relationship Id="rId99" Type="http://schemas.openxmlformats.org/officeDocument/2006/relationships/tags" Target="../tags/tag402.xml"/><Relationship Id="rId101" Type="http://schemas.openxmlformats.org/officeDocument/2006/relationships/tags" Target="../tags/tag404.xml"/><Relationship Id="rId4" Type="http://schemas.openxmlformats.org/officeDocument/2006/relationships/tags" Target="../tags/tag307.xml"/><Relationship Id="rId9" Type="http://schemas.openxmlformats.org/officeDocument/2006/relationships/tags" Target="../tags/tag312.xml"/><Relationship Id="rId13" Type="http://schemas.openxmlformats.org/officeDocument/2006/relationships/tags" Target="../tags/tag316.xml"/><Relationship Id="rId18" Type="http://schemas.openxmlformats.org/officeDocument/2006/relationships/tags" Target="../tags/tag321.xml"/><Relationship Id="rId39" Type="http://schemas.openxmlformats.org/officeDocument/2006/relationships/tags" Target="../tags/tag342.xml"/><Relationship Id="rId109" Type="http://schemas.openxmlformats.org/officeDocument/2006/relationships/slideLayout" Target="../slideLayouts/slideLayout2.xml"/><Relationship Id="rId34" Type="http://schemas.openxmlformats.org/officeDocument/2006/relationships/tags" Target="../tags/tag337.xml"/><Relationship Id="rId50" Type="http://schemas.openxmlformats.org/officeDocument/2006/relationships/tags" Target="../tags/tag353.xml"/><Relationship Id="rId55" Type="http://schemas.openxmlformats.org/officeDocument/2006/relationships/tags" Target="../tags/tag358.xml"/><Relationship Id="rId76" Type="http://schemas.openxmlformats.org/officeDocument/2006/relationships/tags" Target="../tags/tag379.xml"/><Relationship Id="rId97" Type="http://schemas.openxmlformats.org/officeDocument/2006/relationships/tags" Target="../tags/tag400.xml"/><Relationship Id="rId104" Type="http://schemas.openxmlformats.org/officeDocument/2006/relationships/tags" Target="../tags/tag407.xml"/><Relationship Id="rId7" Type="http://schemas.openxmlformats.org/officeDocument/2006/relationships/tags" Target="../tags/tag310.xml"/><Relationship Id="rId71" Type="http://schemas.openxmlformats.org/officeDocument/2006/relationships/tags" Target="../tags/tag374.xml"/><Relationship Id="rId92" Type="http://schemas.openxmlformats.org/officeDocument/2006/relationships/tags" Target="../tags/tag395.xml"/><Relationship Id="rId2" Type="http://schemas.openxmlformats.org/officeDocument/2006/relationships/tags" Target="../tags/tag305.xml"/><Relationship Id="rId29" Type="http://schemas.openxmlformats.org/officeDocument/2006/relationships/tags" Target="../tags/tag332.xml"/><Relationship Id="rId24" Type="http://schemas.openxmlformats.org/officeDocument/2006/relationships/tags" Target="../tags/tag327.xml"/><Relationship Id="rId40" Type="http://schemas.openxmlformats.org/officeDocument/2006/relationships/tags" Target="../tags/tag343.xml"/><Relationship Id="rId45" Type="http://schemas.openxmlformats.org/officeDocument/2006/relationships/tags" Target="../tags/tag348.xml"/><Relationship Id="rId66" Type="http://schemas.openxmlformats.org/officeDocument/2006/relationships/tags" Target="../tags/tag369.xml"/><Relationship Id="rId87" Type="http://schemas.openxmlformats.org/officeDocument/2006/relationships/tags" Target="../tags/tag390.xml"/><Relationship Id="rId110" Type="http://schemas.openxmlformats.org/officeDocument/2006/relationships/image" Target="../media/image4.png"/><Relationship Id="rId61" Type="http://schemas.openxmlformats.org/officeDocument/2006/relationships/tags" Target="../tags/tag364.xml"/><Relationship Id="rId82" Type="http://schemas.openxmlformats.org/officeDocument/2006/relationships/tags" Target="../tags/tag385.xml"/><Relationship Id="rId19" Type="http://schemas.openxmlformats.org/officeDocument/2006/relationships/tags" Target="../tags/tag322.xml"/><Relationship Id="rId14" Type="http://schemas.openxmlformats.org/officeDocument/2006/relationships/tags" Target="../tags/tag317.xml"/><Relationship Id="rId30" Type="http://schemas.openxmlformats.org/officeDocument/2006/relationships/tags" Target="../tags/tag333.xml"/><Relationship Id="rId35" Type="http://schemas.openxmlformats.org/officeDocument/2006/relationships/tags" Target="../tags/tag338.xml"/><Relationship Id="rId56" Type="http://schemas.openxmlformats.org/officeDocument/2006/relationships/tags" Target="../tags/tag359.xml"/><Relationship Id="rId77" Type="http://schemas.openxmlformats.org/officeDocument/2006/relationships/tags" Target="../tags/tag380.xml"/><Relationship Id="rId100" Type="http://schemas.openxmlformats.org/officeDocument/2006/relationships/tags" Target="../tags/tag403.xml"/><Relationship Id="rId105" Type="http://schemas.openxmlformats.org/officeDocument/2006/relationships/tags" Target="../tags/tag408.xml"/><Relationship Id="rId8" Type="http://schemas.openxmlformats.org/officeDocument/2006/relationships/tags" Target="../tags/tag311.xml"/><Relationship Id="rId51" Type="http://schemas.openxmlformats.org/officeDocument/2006/relationships/tags" Target="../tags/tag354.xml"/><Relationship Id="rId72" Type="http://schemas.openxmlformats.org/officeDocument/2006/relationships/tags" Target="../tags/tag375.xml"/><Relationship Id="rId93" Type="http://schemas.openxmlformats.org/officeDocument/2006/relationships/tags" Target="../tags/tag396.xml"/><Relationship Id="rId98" Type="http://schemas.openxmlformats.org/officeDocument/2006/relationships/tags" Target="../tags/tag401.xml"/><Relationship Id="rId3" Type="http://schemas.openxmlformats.org/officeDocument/2006/relationships/tags" Target="../tags/tag306.xml"/><Relationship Id="rId25" Type="http://schemas.openxmlformats.org/officeDocument/2006/relationships/tags" Target="../tags/tag328.xml"/><Relationship Id="rId46" Type="http://schemas.openxmlformats.org/officeDocument/2006/relationships/tags" Target="../tags/tag349.xml"/><Relationship Id="rId67" Type="http://schemas.openxmlformats.org/officeDocument/2006/relationships/tags" Target="../tags/tag370.xml"/><Relationship Id="rId20" Type="http://schemas.openxmlformats.org/officeDocument/2006/relationships/tags" Target="../tags/tag323.xml"/><Relationship Id="rId41" Type="http://schemas.openxmlformats.org/officeDocument/2006/relationships/tags" Target="../tags/tag344.xml"/><Relationship Id="rId62" Type="http://schemas.openxmlformats.org/officeDocument/2006/relationships/tags" Target="../tags/tag365.xml"/><Relationship Id="rId83" Type="http://schemas.openxmlformats.org/officeDocument/2006/relationships/tags" Target="../tags/tag386.xml"/><Relationship Id="rId88" Type="http://schemas.openxmlformats.org/officeDocument/2006/relationships/tags" Target="../tags/tag391.xml"/><Relationship Id="rId111" Type="http://schemas.openxmlformats.org/officeDocument/2006/relationships/image" Target="../media/image5.png"/></Relationships>
</file>

<file path=ppt/slides/_rels/slide13.xml.rels><?xml version="1.0" encoding="UTF-8" standalone="yes"?>
<Relationships xmlns="http://schemas.openxmlformats.org/package/2006/relationships"><Relationship Id="rId117" Type="http://schemas.openxmlformats.org/officeDocument/2006/relationships/tags" Target="../tags/tag528.xml"/><Relationship Id="rId21" Type="http://schemas.openxmlformats.org/officeDocument/2006/relationships/tags" Target="../tags/tag432.xml"/><Relationship Id="rId42" Type="http://schemas.openxmlformats.org/officeDocument/2006/relationships/tags" Target="../tags/tag453.xml"/><Relationship Id="rId47" Type="http://schemas.openxmlformats.org/officeDocument/2006/relationships/tags" Target="../tags/tag458.xml"/><Relationship Id="rId63" Type="http://schemas.openxmlformats.org/officeDocument/2006/relationships/tags" Target="../tags/tag474.xml"/><Relationship Id="rId68" Type="http://schemas.openxmlformats.org/officeDocument/2006/relationships/tags" Target="../tags/tag479.xml"/><Relationship Id="rId84" Type="http://schemas.openxmlformats.org/officeDocument/2006/relationships/tags" Target="../tags/tag495.xml"/><Relationship Id="rId89" Type="http://schemas.openxmlformats.org/officeDocument/2006/relationships/tags" Target="../tags/tag500.xml"/><Relationship Id="rId112" Type="http://schemas.openxmlformats.org/officeDocument/2006/relationships/tags" Target="../tags/tag523.xml"/><Relationship Id="rId16" Type="http://schemas.openxmlformats.org/officeDocument/2006/relationships/tags" Target="../tags/tag427.xml"/><Relationship Id="rId107" Type="http://schemas.openxmlformats.org/officeDocument/2006/relationships/tags" Target="../tags/tag518.xml"/><Relationship Id="rId11" Type="http://schemas.openxmlformats.org/officeDocument/2006/relationships/tags" Target="../tags/tag422.xml"/><Relationship Id="rId32" Type="http://schemas.openxmlformats.org/officeDocument/2006/relationships/tags" Target="../tags/tag443.xml"/><Relationship Id="rId37" Type="http://schemas.openxmlformats.org/officeDocument/2006/relationships/tags" Target="../tags/tag448.xml"/><Relationship Id="rId53" Type="http://schemas.openxmlformats.org/officeDocument/2006/relationships/tags" Target="../tags/tag464.xml"/><Relationship Id="rId58" Type="http://schemas.openxmlformats.org/officeDocument/2006/relationships/tags" Target="../tags/tag469.xml"/><Relationship Id="rId74" Type="http://schemas.openxmlformats.org/officeDocument/2006/relationships/tags" Target="../tags/tag485.xml"/><Relationship Id="rId79" Type="http://schemas.openxmlformats.org/officeDocument/2006/relationships/tags" Target="../tags/tag490.xml"/><Relationship Id="rId102" Type="http://schemas.openxmlformats.org/officeDocument/2006/relationships/tags" Target="../tags/tag513.xml"/><Relationship Id="rId123" Type="http://schemas.openxmlformats.org/officeDocument/2006/relationships/tags" Target="../tags/tag534.xml"/><Relationship Id="rId128" Type="http://schemas.openxmlformats.org/officeDocument/2006/relationships/notesSlide" Target="../notesSlides/notesSlide5.xml"/><Relationship Id="rId5" Type="http://schemas.openxmlformats.org/officeDocument/2006/relationships/tags" Target="../tags/tag416.xml"/><Relationship Id="rId90" Type="http://schemas.openxmlformats.org/officeDocument/2006/relationships/tags" Target="../tags/tag501.xml"/><Relationship Id="rId95" Type="http://schemas.openxmlformats.org/officeDocument/2006/relationships/tags" Target="../tags/tag506.xml"/><Relationship Id="rId22" Type="http://schemas.openxmlformats.org/officeDocument/2006/relationships/tags" Target="../tags/tag433.xml"/><Relationship Id="rId27" Type="http://schemas.openxmlformats.org/officeDocument/2006/relationships/tags" Target="../tags/tag438.xml"/><Relationship Id="rId43" Type="http://schemas.openxmlformats.org/officeDocument/2006/relationships/tags" Target="../tags/tag454.xml"/><Relationship Id="rId48" Type="http://schemas.openxmlformats.org/officeDocument/2006/relationships/tags" Target="../tags/tag459.xml"/><Relationship Id="rId64" Type="http://schemas.openxmlformats.org/officeDocument/2006/relationships/tags" Target="../tags/tag475.xml"/><Relationship Id="rId69" Type="http://schemas.openxmlformats.org/officeDocument/2006/relationships/tags" Target="../tags/tag480.xml"/><Relationship Id="rId113" Type="http://schemas.openxmlformats.org/officeDocument/2006/relationships/tags" Target="../tags/tag524.xml"/><Relationship Id="rId118" Type="http://schemas.openxmlformats.org/officeDocument/2006/relationships/tags" Target="../tags/tag529.xml"/><Relationship Id="rId80" Type="http://schemas.openxmlformats.org/officeDocument/2006/relationships/tags" Target="../tags/tag491.xml"/><Relationship Id="rId85" Type="http://schemas.openxmlformats.org/officeDocument/2006/relationships/tags" Target="../tags/tag496.xml"/><Relationship Id="rId12" Type="http://schemas.openxmlformats.org/officeDocument/2006/relationships/tags" Target="../tags/tag423.xml"/><Relationship Id="rId17" Type="http://schemas.openxmlformats.org/officeDocument/2006/relationships/tags" Target="../tags/tag428.xml"/><Relationship Id="rId33" Type="http://schemas.openxmlformats.org/officeDocument/2006/relationships/tags" Target="../tags/tag444.xml"/><Relationship Id="rId38" Type="http://schemas.openxmlformats.org/officeDocument/2006/relationships/tags" Target="../tags/tag449.xml"/><Relationship Id="rId59" Type="http://schemas.openxmlformats.org/officeDocument/2006/relationships/tags" Target="../tags/tag470.xml"/><Relationship Id="rId103" Type="http://schemas.openxmlformats.org/officeDocument/2006/relationships/tags" Target="../tags/tag514.xml"/><Relationship Id="rId108" Type="http://schemas.openxmlformats.org/officeDocument/2006/relationships/tags" Target="../tags/tag519.xml"/><Relationship Id="rId124" Type="http://schemas.openxmlformats.org/officeDocument/2006/relationships/tags" Target="../tags/tag535.xml"/><Relationship Id="rId129" Type="http://schemas.openxmlformats.org/officeDocument/2006/relationships/image" Target="../media/image4.png"/><Relationship Id="rId54" Type="http://schemas.openxmlformats.org/officeDocument/2006/relationships/tags" Target="../tags/tag465.xml"/><Relationship Id="rId70" Type="http://schemas.openxmlformats.org/officeDocument/2006/relationships/tags" Target="../tags/tag481.xml"/><Relationship Id="rId75" Type="http://schemas.openxmlformats.org/officeDocument/2006/relationships/tags" Target="../tags/tag486.xml"/><Relationship Id="rId91" Type="http://schemas.openxmlformats.org/officeDocument/2006/relationships/tags" Target="../tags/tag502.xml"/><Relationship Id="rId96" Type="http://schemas.openxmlformats.org/officeDocument/2006/relationships/tags" Target="../tags/tag507.xml"/><Relationship Id="rId1" Type="http://schemas.openxmlformats.org/officeDocument/2006/relationships/tags" Target="../tags/tag412.xml"/><Relationship Id="rId6" Type="http://schemas.openxmlformats.org/officeDocument/2006/relationships/tags" Target="../tags/tag417.xml"/><Relationship Id="rId23" Type="http://schemas.openxmlformats.org/officeDocument/2006/relationships/tags" Target="../tags/tag434.xml"/><Relationship Id="rId28" Type="http://schemas.openxmlformats.org/officeDocument/2006/relationships/tags" Target="../tags/tag439.xml"/><Relationship Id="rId49" Type="http://schemas.openxmlformats.org/officeDocument/2006/relationships/tags" Target="../tags/tag460.xml"/><Relationship Id="rId114" Type="http://schemas.openxmlformats.org/officeDocument/2006/relationships/tags" Target="../tags/tag525.xml"/><Relationship Id="rId119" Type="http://schemas.openxmlformats.org/officeDocument/2006/relationships/tags" Target="../tags/tag530.xml"/><Relationship Id="rId44" Type="http://schemas.openxmlformats.org/officeDocument/2006/relationships/tags" Target="../tags/tag455.xml"/><Relationship Id="rId60" Type="http://schemas.openxmlformats.org/officeDocument/2006/relationships/tags" Target="../tags/tag471.xml"/><Relationship Id="rId65" Type="http://schemas.openxmlformats.org/officeDocument/2006/relationships/tags" Target="../tags/tag476.xml"/><Relationship Id="rId81" Type="http://schemas.openxmlformats.org/officeDocument/2006/relationships/tags" Target="../tags/tag492.xml"/><Relationship Id="rId86" Type="http://schemas.openxmlformats.org/officeDocument/2006/relationships/tags" Target="../tags/tag497.xml"/><Relationship Id="rId130" Type="http://schemas.openxmlformats.org/officeDocument/2006/relationships/image" Target="../media/image5.png"/><Relationship Id="rId13" Type="http://schemas.openxmlformats.org/officeDocument/2006/relationships/tags" Target="../tags/tag424.xml"/><Relationship Id="rId18" Type="http://schemas.openxmlformats.org/officeDocument/2006/relationships/tags" Target="../tags/tag429.xml"/><Relationship Id="rId39" Type="http://schemas.openxmlformats.org/officeDocument/2006/relationships/tags" Target="../tags/tag450.xml"/><Relationship Id="rId109" Type="http://schemas.openxmlformats.org/officeDocument/2006/relationships/tags" Target="../tags/tag520.xml"/><Relationship Id="rId34" Type="http://schemas.openxmlformats.org/officeDocument/2006/relationships/tags" Target="../tags/tag445.xml"/><Relationship Id="rId50" Type="http://schemas.openxmlformats.org/officeDocument/2006/relationships/tags" Target="../tags/tag461.xml"/><Relationship Id="rId55" Type="http://schemas.openxmlformats.org/officeDocument/2006/relationships/tags" Target="../tags/tag466.xml"/><Relationship Id="rId76" Type="http://schemas.openxmlformats.org/officeDocument/2006/relationships/tags" Target="../tags/tag487.xml"/><Relationship Id="rId97" Type="http://schemas.openxmlformats.org/officeDocument/2006/relationships/tags" Target="../tags/tag508.xml"/><Relationship Id="rId104" Type="http://schemas.openxmlformats.org/officeDocument/2006/relationships/tags" Target="../tags/tag515.xml"/><Relationship Id="rId120" Type="http://schemas.openxmlformats.org/officeDocument/2006/relationships/tags" Target="../tags/tag531.xml"/><Relationship Id="rId125" Type="http://schemas.openxmlformats.org/officeDocument/2006/relationships/tags" Target="../tags/tag536.xml"/><Relationship Id="rId7" Type="http://schemas.openxmlformats.org/officeDocument/2006/relationships/tags" Target="../tags/tag418.xml"/><Relationship Id="rId71" Type="http://schemas.openxmlformats.org/officeDocument/2006/relationships/tags" Target="../tags/tag482.xml"/><Relationship Id="rId92" Type="http://schemas.openxmlformats.org/officeDocument/2006/relationships/tags" Target="../tags/tag503.xml"/><Relationship Id="rId2" Type="http://schemas.openxmlformats.org/officeDocument/2006/relationships/tags" Target="../tags/tag413.xml"/><Relationship Id="rId29" Type="http://schemas.openxmlformats.org/officeDocument/2006/relationships/tags" Target="../tags/tag440.xml"/><Relationship Id="rId24" Type="http://schemas.openxmlformats.org/officeDocument/2006/relationships/tags" Target="../tags/tag435.xml"/><Relationship Id="rId40" Type="http://schemas.openxmlformats.org/officeDocument/2006/relationships/tags" Target="../tags/tag451.xml"/><Relationship Id="rId45" Type="http://schemas.openxmlformats.org/officeDocument/2006/relationships/tags" Target="../tags/tag456.xml"/><Relationship Id="rId66" Type="http://schemas.openxmlformats.org/officeDocument/2006/relationships/tags" Target="../tags/tag477.xml"/><Relationship Id="rId87" Type="http://schemas.openxmlformats.org/officeDocument/2006/relationships/tags" Target="../tags/tag498.xml"/><Relationship Id="rId110" Type="http://schemas.openxmlformats.org/officeDocument/2006/relationships/tags" Target="../tags/tag521.xml"/><Relationship Id="rId115" Type="http://schemas.openxmlformats.org/officeDocument/2006/relationships/tags" Target="../tags/tag526.xml"/><Relationship Id="rId131" Type="http://schemas.openxmlformats.org/officeDocument/2006/relationships/image" Target="../media/image2.png"/><Relationship Id="rId61" Type="http://schemas.openxmlformats.org/officeDocument/2006/relationships/tags" Target="../tags/tag472.xml"/><Relationship Id="rId82" Type="http://schemas.openxmlformats.org/officeDocument/2006/relationships/tags" Target="../tags/tag493.xml"/><Relationship Id="rId19" Type="http://schemas.openxmlformats.org/officeDocument/2006/relationships/tags" Target="../tags/tag430.xml"/><Relationship Id="rId14" Type="http://schemas.openxmlformats.org/officeDocument/2006/relationships/tags" Target="../tags/tag425.xml"/><Relationship Id="rId30" Type="http://schemas.openxmlformats.org/officeDocument/2006/relationships/tags" Target="../tags/tag441.xml"/><Relationship Id="rId35" Type="http://schemas.openxmlformats.org/officeDocument/2006/relationships/tags" Target="../tags/tag446.xml"/><Relationship Id="rId56" Type="http://schemas.openxmlformats.org/officeDocument/2006/relationships/tags" Target="../tags/tag467.xml"/><Relationship Id="rId77" Type="http://schemas.openxmlformats.org/officeDocument/2006/relationships/tags" Target="../tags/tag488.xml"/><Relationship Id="rId100" Type="http://schemas.openxmlformats.org/officeDocument/2006/relationships/tags" Target="../tags/tag511.xml"/><Relationship Id="rId105" Type="http://schemas.openxmlformats.org/officeDocument/2006/relationships/tags" Target="../tags/tag516.xml"/><Relationship Id="rId126" Type="http://schemas.openxmlformats.org/officeDocument/2006/relationships/tags" Target="../tags/tag537.xml"/><Relationship Id="rId8" Type="http://schemas.openxmlformats.org/officeDocument/2006/relationships/tags" Target="../tags/tag419.xml"/><Relationship Id="rId51" Type="http://schemas.openxmlformats.org/officeDocument/2006/relationships/tags" Target="../tags/tag462.xml"/><Relationship Id="rId72" Type="http://schemas.openxmlformats.org/officeDocument/2006/relationships/tags" Target="../tags/tag483.xml"/><Relationship Id="rId93" Type="http://schemas.openxmlformats.org/officeDocument/2006/relationships/tags" Target="../tags/tag504.xml"/><Relationship Id="rId98" Type="http://schemas.openxmlformats.org/officeDocument/2006/relationships/tags" Target="../tags/tag509.xml"/><Relationship Id="rId121" Type="http://schemas.openxmlformats.org/officeDocument/2006/relationships/tags" Target="../tags/tag532.xml"/><Relationship Id="rId3" Type="http://schemas.openxmlformats.org/officeDocument/2006/relationships/tags" Target="../tags/tag414.xml"/><Relationship Id="rId25" Type="http://schemas.openxmlformats.org/officeDocument/2006/relationships/tags" Target="../tags/tag436.xml"/><Relationship Id="rId46" Type="http://schemas.openxmlformats.org/officeDocument/2006/relationships/tags" Target="../tags/tag457.xml"/><Relationship Id="rId67" Type="http://schemas.openxmlformats.org/officeDocument/2006/relationships/tags" Target="../tags/tag478.xml"/><Relationship Id="rId116" Type="http://schemas.openxmlformats.org/officeDocument/2006/relationships/tags" Target="../tags/tag527.xml"/><Relationship Id="rId20" Type="http://schemas.openxmlformats.org/officeDocument/2006/relationships/tags" Target="../tags/tag431.xml"/><Relationship Id="rId41" Type="http://schemas.openxmlformats.org/officeDocument/2006/relationships/tags" Target="../tags/tag452.xml"/><Relationship Id="rId62" Type="http://schemas.openxmlformats.org/officeDocument/2006/relationships/tags" Target="../tags/tag473.xml"/><Relationship Id="rId83" Type="http://schemas.openxmlformats.org/officeDocument/2006/relationships/tags" Target="../tags/tag494.xml"/><Relationship Id="rId88" Type="http://schemas.openxmlformats.org/officeDocument/2006/relationships/tags" Target="../tags/tag499.xml"/><Relationship Id="rId111" Type="http://schemas.openxmlformats.org/officeDocument/2006/relationships/tags" Target="../tags/tag522.xml"/><Relationship Id="rId132" Type="http://schemas.openxmlformats.org/officeDocument/2006/relationships/image" Target="../media/image3.png"/><Relationship Id="rId15" Type="http://schemas.openxmlformats.org/officeDocument/2006/relationships/tags" Target="../tags/tag426.xml"/><Relationship Id="rId36" Type="http://schemas.openxmlformats.org/officeDocument/2006/relationships/tags" Target="../tags/tag447.xml"/><Relationship Id="rId57" Type="http://schemas.openxmlformats.org/officeDocument/2006/relationships/tags" Target="../tags/tag468.xml"/><Relationship Id="rId106" Type="http://schemas.openxmlformats.org/officeDocument/2006/relationships/tags" Target="../tags/tag517.xml"/><Relationship Id="rId127" Type="http://schemas.openxmlformats.org/officeDocument/2006/relationships/slideLayout" Target="../slideLayouts/slideLayout4.xml"/><Relationship Id="rId10" Type="http://schemas.openxmlformats.org/officeDocument/2006/relationships/tags" Target="../tags/tag421.xml"/><Relationship Id="rId31" Type="http://schemas.openxmlformats.org/officeDocument/2006/relationships/tags" Target="../tags/tag442.xml"/><Relationship Id="rId52" Type="http://schemas.openxmlformats.org/officeDocument/2006/relationships/tags" Target="../tags/tag463.xml"/><Relationship Id="rId73" Type="http://schemas.openxmlformats.org/officeDocument/2006/relationships/tags" Target="../tags/tag484.xml"/><Relationship Id="rId78" Type="http://schemas.openxmlformats.org/officeDocument/2006/relationships/tags" Target="../tags/tag489.xml"/><Relationship Id="rId94" Type="http://schemas.openxmlformats.org/officeDocument/2006/relationships/tags" Target="../tags/tag505.xml"/><Relationship Id="rId99" Type="http://schemas.openxmlformats.org/officeDocument/2006/relationships/tags" Target="../tags/tag510.xml"/><Relationship Id="rId101" Type="http://schemas.openxmlformats.org/officeDocument/2006/relationships/tags" Target="../tags/tag512.xml"/><Relationship Id="rId122" Type="http://schemas.openxmlformats.org/officeDocument/2006/relationships/tags" Target="../tags/tag533.xml"/><Relationship Id="rId4" Type="http://schemas.openxmlformats.org/officeDocument/2006/relationships/tags" Target="../tags/tag415.xml"/><Relationship Id="rId9" Type="http://schemas.openxmlformats.org/officeDocument/2006/relationships/tags" Target="../tags/tag420.xml"/><Relationship Id="rId26" Type="http://schemas.openxmlformats.org/officeDocument/2006/relationships/tags" Target="../tags/tag437.xml"/></Relationships>
</file>

<file path=ppt/slides/_rels/slide14.xml.rels><?xml version="1.0" encoding="UTF-8" standalone="yes"?>
<Relationships xmlns="http://schemas.openxmlformats.org/package/2006/relationships"><Relationship Id="rId117" Type="http://schemas.openxmlformats.org/officeDocument/2006/relationships/tags" Target="../tags/tag654.xml"/><Relationship Id="rId21" Type="http://schemas.openxmlformats.org/officeDocument/2006/relationships/tags" Target="../tags/tag558.xml"/><Relationship Id="rId42" Type="http://schemas.openxmlformats.org/officeDocument/2006/relationships/tags" Target="../tags/tag579.xml"/><Relationship Id="rId47" Type="http://schemas.openxmlformats.org/officeDocument/2006/relationships/tags" Target="../tags/tag584.xml"/><Relationship Id="rId63" Type="http://schemas.openxmlformats.org/officeDocument/2006/relationships/tags" Target="../tags/tag600.xml"/><Relationship Id="rId68" Type="http://schemas.openxmlformats.org/officeDocument/2006/relationships/tags" Target="../tags/tag605.xml"/><Relationship Id="rId84" Type="http://schemas.openxmlformats.org/officeDocument/2006/relationships/tags" Target="../tags/tag621.xml"/><Relationship Id="rId89" Type="http://schemas.openxmlformats.org/officeDocument/2006/relationships/tags" Target="../tags/tag626.xml"/><Relationship Id="rId112" Type="http://schemas.openxmlformats.org/officeDocument/2006/relationships/tags" Target="../tags/tag649.xml"/><Relationship Id="rId16" Type="http://schemas.openxmlformats.org/officeDocument/2006/relationships/tags" Target="../tags/tag553.xml"/><Relationship Id="rId107" Type="http://schemas.openxmlformats.org/officeDocument/2006/relationships/tags" Target="../tags/tag644.xml"/><Relationship Id="rId11" Type="http://schemas.openxmlformats.org/officeDocument/2006/relationships/tags" Target="../tags/tag548.xml"/><Relationship Id="rId32" Type="http://schemas.openxmlformats.org/officeDocument/2006/relationships/tags" Target="../tags/tag569.xml"/><Relationship Id="rId37" Type="http://schemas.openxmlformats.org/officeDocument/2006/relationships/tags" Target="../tags/tag574.xml"/><Relationship Id="rId53" Type="http://schemas.openxmlformats.org/officeDocument/2006/relationships/tags" Target="../tags/tag590.xml"/><Relationship Id="rId58" Type="http://schemas.openxmlformats.org/officeDocument/2006/relationships/tags" Target="../tags/tag595.xml"/><Relationship Id="rId74" Type="http://schemas.openxmlformats.org/officeDocument/2006/relationships/tags" Target="../tags/tag611.xml"/><Relationship Id="rId79" Type="http://schemas.openxmlformats.org/officeDocument/2006/relationships/tags" Target="../tags/tag616.xml"/><Relationship Id="rId102" Type="http://schemas.openxmlformats.org/officeDocument/2006/relationships/tags" Target="../tags/tag639.xml"/><Relationship Id="rId123" Type="http://schemas.openxmlformats.org/officeDocument/2006/relationships/tags" Target="../tags/tag660.xml"/><Relationship Id="rId128" Type="http://schemas.openxmlformats.org/officeDocument/2006/relationships/image" Target="../media/image2.png"/><Relationship Id="rId5" Type="http://schemas.openxmlformats.org/officeDocument/2006/relationships/tags" Target="../tags/tag542.xml"/><Relationship Id="rId90" Type="http://schemas.openxmlformats.org/officeDocument/2006/relationships/tags" Target="../tags/tag627.xml"/><Relationship Id="rId95" Type="http://schemas.openxmlformats.org/officeDocument/2006/relationships/tags" Target="../tags/tag632.xml"/><Relationship Id="rId22" Type="http://schemas.openxmlformats.org/officeDocument/2006/relationships/tags" Target="../tags/tag559.xml"/><Relationship Id="rId27" Type="http://schemas.openxmlformats.org/officeDocument/2006/relationships/tags" Target="../tags/tag564.xml"/><Relationship Id="rId43" Type="http://schemas.openxmlformats.org/officeDocument/2006/relationships/tags" Target="../tags/tag580.xml"/><Relationship Id="rId48" Type="http://schemas.openxmlformats.org/officeDocument/2006/relationships/tags" Target="../tags/tag585.xml"/><Relationship Id="rId64" Type="http://schemas.openxmlformats.org/officeDocument/2006/relationships/tags" Target="../tags/tag601.xml"/><Relationship Id="rId69" Type="http://schemas.openxmlformats.org/officeDocument/2006/relationships/tags" Target="../tags/tag606.xml"/><Relationship Id="rId113" Type="http://schemas.openxmlformats.org/officeDocument/2006/relationships/tags" Target="../tags/tag650.xml"/><Relationship Id="rId118" Type="http://schemas.openxmlformats.org/officeDocument/2006/relationships/tags" Target="../tags/tag655.xml"/><Relationship Id="rId80" Type="http://schemas.openxmlformats.org/officeDocument/2006/relationships/tags" Target="../tags/tag617.xml"/><Relationship Id="rId85" Type="http://schemas.openxmlformats.org/officeDocument/2006/relationships/tags" Target="../tags/tag622.xml"/><Relationship Id="rId12" Type="http://schemas.openxmlformats.org/officeDocument/2006/relationships/tags" Target="../tags/tag549.xml"/><Relationship Id="rId17" Type="http://schemas.openxmlformats.org/officeDocument/2006/relationships/tags" Target="../tags/tag554.xml"/><Relationship Id="rId33" Type="http://schemas.openxmlformats.org/officeDocument/2006/relationships/tags" Target="../tags/tag570.xml"/><Relationship Id="rId38" Type="http://schemas.openxmlformats.org/officeDocument/2006/relationships/tags" Target="../tags/tag575.xml"/><Relationship Id="rId59" Type="http://schemas.openxmlformats.org/officeDocument/2006/relationships/tags" Target="../tags/tag596.xml"/><Relationship Id="rId103" Type="http://schemas.openxmlformats.org/officeDocument/2006/relationships/tags" Target="../tags/tag640.xml"/><Relationship Id="rId108" Type="http://schemas.openxmlformats.org/officeDocument/2006/relationships/tags" Target="../tags/tag645.xml"/><Relationship Id="rId124" Type="http://schemas.openxmlformats.org/officeDocument/2006/relationships/tags" Target="../tags/tag661.xml"/><Relationship Id="rId129" Type="http://schemas.openxmlformats.org/officeDocument/2006/relationships/image" Target="../media/image3.png"/><Relationship Id="rId54" Type="http://schemas.openxmlformats.org/officeDocument/2006/relationships/tags" Target="../tags/tag591.xml"/><Relationship Id="rId70" Type="http://schemas.openxmlformats.org/officeDocument/2006/relationships/tags" Target="../tags/tag607.xml"/><Relationship Id="rId75" Type="http://schemas.openxmlformats.org/officeDocument/2006/relationships/tags" Target="../tags/tag612.xml"/><Relationship Id="rId91" Type="http://schemas.openxmlformats.org/officeDocument/2006/relationships/tags" Target="../tags/tag628.xml"/><Relationship Id="rId96" Type="http://schemas.openxmlformats.org/officeDocument/2006/relationships/tags" Target="../tags/tag633.xml"/><Relationship Id="rId1" Type="http://schemas.openxmlformats.org/officeDocument/2006/relationships/tags" Target="../tags/tag538.xml"/><Relationship Id="rId6" Type="http://schemas.openxmlformats.org/officeDocument/2006/relationships/tags" Target="../tags/tag543.xml"/><Relationship Id="rId23" Type="http://schemas.openxmlformats.org/officeDocument/2006/relationships/tags" Target="../tags/tag560.xml"/><Relationship Id="rId28" Type="http://schemas.openxmlformats.org/officeDocument/2006/relationships/tags" Target="../tags/tag565.xml"/><Relationship Id="rId49" Type="http://schemas.openxmlformats.org/officeDocument/2006/relationships/tags" Target="../tags/tag586.xml"/><Relationship Id="rId114" Type="http://schemas.openxmlformats.org/officeDocument/2006/relationships/tags" Target="../tags/tag651.xml"/><Relationship Id="rId119" Type="http://schemas.openxmlformats.org/officeDocument/2006/relationships/tags" Target="../tags/tag656.xml"/><Relationship Id="rId44" Type="http://schemas.openxmlformats.org/officeDocument/2006/relationships/tags" Target="../tags/tag581.xml"/><Relationship Id="rId60" Type="http://schemas.openxmlformats.org/officeDocument/2006/relationships/tags" Target="../tags/tag597.xml"/><Relationship Id="rId65" Type="http://schemas.openxmlformats.org/officeDocument/2006/relationships/tags" Target="../tags/tag602.xml"/><Relationship Id="rId81" Type="http://schemas.openxmlformats.org/officeDocument/2006/relationships/tags" Target="../tags/tag618.xml"/><Relationship Id="rId86" Type="http://schemas.openxmlformats.org/officeDocument/2006/relationships/tags" Target="../tags/tag623.xml"/><Relationship Id="rId130" Type="http://schemas.openxmlformats.org/officeDocument/2006/relationships/image" Target="../media/image5.png"/><Relationship Id="rId13" Type="http://schemas.openxmlformats.org/officeDocument/2006/relationships/tags" Target="../tags/tag550.xml"/><Relationship Id="rId18" Type="http://schemas.openxmlformats.org/officeDocument/2006/relationships/tags" Target="../tags/tag555.xml"/><Relationship Id="rId39" Type="http://schemas.openxmlformats.org/officeDocument/2006/relationships/tags" Target="../tags/tag576.xml"/><Relationship Id="rId109" Type="http://schemas.openxmlformats.org/officeDocument/2006/relationships/tags" Target="../tags/tag646.xml"/><Relationship Id="rId34" Type="http://schemas.openxmlformats.org/officeDocument/2006/relationships/tags" Target="../tags/tag571.xml"/><Relationship Id="rId50" Type="http://schemas.openxmlformats.org/officeDocument/2006/relationships/tags" Target="../tags/tag587.xml"/><Relationship Id="rId55" Type="http://schemas.openxmlformats.org/officeDocument/2006/relationships/tags" Target="../tags/tag592.xml"/><Relationship Id="rId76" Type="http://schemas.openxmlformats.org/officeDocument/2006/relationships/tags" Target="../tags/tag613.xml"/><Relationship Id="rId97" Type="http://schemas.openxmlformats.org/officeDocument/2006/relationships/tags" Target="../tags/tag634.xml"/><Relationship Id="rId104" Type="http://schemas.openxmlformats.org/officeDocument/2006/relationships/tags" Target="../tags/tag641.xml"/><Relationship Id="rId120" Type="http://schemas.openxmlformats.org/officeDocument/2006/relationships/tags" Target="../tags/tag657.xml"/><Relationship Id="rId125" Type="http://schemas.openxmlformats.org/officeDocument/2006/relationships/tags" Target="../tags/tag662.xml"/><Relationship Id="rId7" Type="http://schemas.openxmlformats.org/officeDocument/2006/relationships/tags" Target="../tags/tag544.xml"/><Relationship Id="rId71" Type="http://schemas.openxmlformats.org/officeDocument/2006/relationships/tags" Target="../tags/tag608.xml"/><Relationship Id="rId92" Type="http://schemas.openxmlformats.org/officeDocument/2006/relationships/tags" Target="../tags/tag629.xml"/><Relationship Id="rId2" Type="http://schemas.openxmlformats.org/officeDocument/2006/relationships/tags" Target="../tags/tag539.xml"/><Relationship Id="rId29" Type="http://schemas.openxmlformats.org/officeDocument/2006/relationships/tags" Target="../tags/tag566.xml"/><Relationship Id="rId24" Type="http://schemas.openxmlformats.org/officeDocument/2006/relationships/tags" Target="../tags/tag561.xml"/><Relationship Id="rId40" Type="http://schemas.openxmlformats.org/officeDocument/2006/relationships/tags" Target="../tags/tag577.xml"/><Relationship Id="rId45" Type="http://schemas.openxmlformats.org/officeDocument/2006/relationships/tags" Target="../tags/tag582.xml"/><Relationship Id="rId66" Type="http://schemas.openxmlformats.org/officeDocument/2006/relationships/tags" Target="../tags/tag603.xml"/><Relationship Id="rId87" Type="http://schemas.openxmlformats.org/officeDocument/2006/relationships/tags" Target="../tags/tag624.xml"/><Relationship Id="rId110" Type="http://schemas.openxmlformats.org/officeDocument/2006/relationships/tags" Target="../tags/tag647.xml"/><Relationship Id="rId115" Type="http://schemas.openxmlformats.org/officeDocument/2006/relationships/tags" Target="../tags/tag652.xml"/><Relationship Id="rId131" Type="http://schemas.openxmlformats.org/officeDocument/2006/relationships/image" Target="../media/image4.png"/><Relationship Id="rId61" Type="http://schemas.openxmlformats.org/officeDocument/2006/relationships/tags" Target="../tags/tag598.xml"/><Relationship Id="rId82" Type="http://schemas.openxmlformats.org/officeDocument/2006/relationships/tags" Target="../tags/tag619.xml"/><Relationship Id="rId19" Type="http://schemas.openxmlformats.org/officeDocument/2006/relationships/tags" Target="../tags/tag556.xml"/><Relationship Id="rId14" Type="http://schemas.openxmlformats.org/officeDocument/2006/relationships/tags" Target="../tags/tag551.xml"/><Relationship Id="rId30" Type="http://schemas.openxmlformats.org/officeDocument/2006/relationships/tags" Target="../tags/tag567.xml"/><Relationship Id="rId35" Type="http://schemas.openxmlformats.org/officeDocument/2006/relationships/tags" Target="../tags/tag572.xml"/><Relationship Id="rId56" Type="http://schemas.openxmlformats.org/officeDocument/2006/relationships/tags" Target="../tags/tag593.xml"/><Relationship Id="rId77" Type="http://schemas.openxmlformats.org/officeDocument/2006/relationships/tags" Target="../tags/tag614.xml"/><Relationship Id="rId100" Type="http://schemas.openxmlformats.org/officeDocument/2006/relationships/tags" Target="../tags/tag637.xml"/><Relationship Id="rId105" Type="http://schemas.openxmlformats.org/officeDocument/2006/relationships/tags" Target="../tags/tag642.xml"/><Relationship Id="rId126" Type="http://schemas.openxmlformats.org/officeDocument/2006/relationships/slideLayout" Target="../slideLayouts/slideLayout4.xml"/><Relationship Id="rId8" Type="http://schemas.openxmlformats.org/officeDocument/2006/relationships/tags" Target="../tags/tag545.xml"/><Relationship Id="rId51" Type="http://schemas.openxmlformats.org/officeDocument/2006/relationships/tags" Target="../tags/tag588.xml"/><Relationship Id="rId72" Type="http://schemas.openxmlformats.org/officeDocument/2006/relationships/tags" Target="../tags/tag609.xml"/><Relationship Id="rId93" Type="http://schemas.openxmlformats.org/officeDocument/2006/relationships/tags" Target="../tags/tag630.xml"/><Relationship Id="rId98" Type="http://schemas.openxmlformats.org/officeDocument/2006/relationships/tags" Target="../tags/tag635.xml"/><Relationship Id="rId121" Type="http://schemas.openxmlformats.org/officeDocument/2006/relationships/tags" Target="../tags/tag658.xml"/><Relationship Id="rId3" Type="http://schemas.openxmlformats.org/officeDocument/2006/relationships/tags" Target="../tags/tag540.xml"/><Relationship Id="rId25" Type="http://schemas.openxmlformats.org/officeDocument/2006/relationships/tags" Target="../tags/tag562.xml"/><Relationship Id="rId46" Type="http://schemas.openxmlformats.org/officeDocument/2006/relationships/tags" Target="../tags/tag583.xml"/><Relationship Id="rId67" Type="http://schemas.openxmlformats.org/officeDocument/2006/relationships/tags" Target="../tags/tag604.xml"/><Relationship Id="rId116" Type="http://schemas.openxmlformats.org/officeDocument/2006/relationships/tags" Target="../tags/tag653.xml"/><Relationship Id="rId20" Type="http://schemas.openxmlformats.org/officeDocument/2006/relationships/tags" Target="../tags/tag557.xml"/><Relationship Id="rId41" Type="http://schemas.openxmlformats.org/officeDocument/2006/relationships/tags" Target="../tags/tag578.xml"/><Relationship Id="rId62" Type="http://schemas.openxmlformats.org/officeDocument/2006/relationships/tags" Target="../tags/tag599.xml"/><Relationship Id="rId83" Type="http://schemas.openxmlformats.org/officeDocument/2006/relationships/tags" Target="../tags/tag620.xml"/><Relationship Id="rId88" Type="http://schemas.openxmlformats.org/officeDocument/2006/relationships/tags" Target="../tags/tag625.xml"/><Relationship Id="rId111" Type="http://schemas.openxmlformats.org/officeDocument/2006/relationships/tags" Target="../tags/tag648.xml"/><Relationship Id="rId15" Type="http://schemas.openxmlformats.org/officeDocument/2006/relationships/tags" Target="../tags/tag552.xml"/><Relationship Id="rId36" Type="http://schemas.openxmlformats.org/officeDocument/2006/relationships/tags" Target="../tags/tag573.xml"/><Relationship Id="rId57" Type="http://schemas.openxmlformats.org/officeDocument/2006/relationships/tags" Target="../tags/tag594.xml"/><Relationship Id="rId106" Type="http://schemas.openxmlformats.org/officeDocument/2006/relationships/tags" Target="../tags/tag643.xml"/><Relationship Id="rId127" Type="http://schemas.openxmlformats.org/officeDocument/2006/relationships/notesSlide" Target="../notesSlides/notesSlide6.xml"/><Relationship Id="rId10" Type="http://schemas.openxmlformats.org/officeDocument/2006/relationships/tags" Target="../tags/tag547.xml"/><Relationship Id="rId31" Type="http://schemas.openxmlformats.org/officeDocument/2006/relationships/tags" Target="../tags/tag568.xml"/><Relationship Id="rId52" Type="http://schemas.openxmlformats.org/officeDocument/2006/relationships/tags" Target="../tags/tag589.xml"/><Relationship Id="rId73" Type="http://schemas.openxmlformats.org/officeDocument/2006/relationships/tags" Target="../tags/tag610.xml"/><Relationship Id="rId78" Type="http://schemas.openxmlformats.org/officeDocument/2006/relationships/tags" Target="../tags/tag615.xml"/><Relationship Id="rId94" Type="http://schemas.openxmlformats.org/officeDocument/2006/relationships/tags" Target="../tags/tag631.xml"/><Relationship Id="rId99" Type="http://schemas.openxmlformats.org/officeDocument/2006/relationships/tags" Target="../tags/tag636.xml"/><Relationship Id="rId101" Type="http://schemas.openxmlformats.org/officeDocument/2006/relationships/tags" Target="../tags/tag638.xml"/><Relationship Id="rId122" Type="http://schemas.openxmlformats.org/officeDocument/2006/relationships/tags" Target="../tags/tag659.xml"/><Relationship Id="rId4" Type="http://schemas.openxmlformats.org/officeDocument/2006/relationships/tags" Target="../tags/tag541.xml"/><Relationship Id="rId9" Type="http://schemas.openxmlformats.org/officeDocument/2006/relationships/tags" Target="../tags/tag546.xml"/><Relationship Id="rId26" Type="http://schemas.openxmlformats.org/officeDocument/2006/relationships/tags" Target="../tags/tag56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4.xml"/><Relationship Id="rId1" Type="http://schemas.openxmlformats.org/officeDocument/2006/relationships/tags" Target="../tags/tag66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26" Type="http://schemas.openxmlformats.org/officeDocument/2006/relationships/tags" Target="../tags/tag691.xml"/><Relationship Id="rId21" Type="http://schemas.openxmlformats.org/officeDocument/2006/relationships/tags" Target="../tags/tag686.xml"/><Relationship Id="rId42" Type="http://schemas.openxmlformats.org/officeDocument/2006/relationships/tags" Target="../tags/tag707.xml"/><Relationship Id="rId47" Type="http://schemas.openxmlformats.org/officeDocument/2006/relationships/tags" Target="../tags/tag712.xml"/><Relationship Id="rId63" Type="http://schemas.openxmlformats.org/officeDocument/2006/relationships/tags" Target="../tags/tag728.xml"/><Relationship Id="rId68" Type="http://schemas.openxmlformats.org/officeDocument/2006/relationships/tags" Target="../tags/tag733.xml"/><Relationship Id="rId84" Type="http://schemas.openxmlformats.org/officeDocument/2006/relationships/tags" Target="../tags/tag749.xml"/><Relationship Id="rId89" Type="http://schemas.openxmlformats.org/officeDocument/2006/relationships/tags" Target="../tags/tag754.xml"/><Relationship Id="rId16" Type="http://schemas.openxmlformats.org/officeDocument/2006/relationships/tags" Target="../tags/tag681.xml"/><Relationship Id="rId11" Type="http://schemas.openxmlformats.org/officeDocument/2006/relationships/tags" Target="../tags/tag676.xml"/><Relationship Id="rId32" Type="http://schemas.openxmlformats.org/officeDocument/2006/relationships/tags" Target="../tags/tag697.xml"/><Relationship Id="rId37" Type="http://schemas.openxmlformats.org/officeDocument/2006/relationships/tags" Target="../tags/tag702.xml"/><Relationship Id="rId53" Type="http://schemas.openxmlformats.org/officeDocument/2006/relationships/tags" Target="../tags/tag718.xml"/><Relationship Id="rId58" Type="http://schemas.openxmlformats.org/officeDocument/2006/relationships/tags" Target="../tags/tag723.xml"/><Relationship Id="rId74" Type="http://schemas.openxmlformats.org/officeDocument/2006/relationships/tags" Target="../tags/tag739.xml"/><Relationship Id="rId79" Type="http://schemas.openxmlformats.org/officeDocument/2006/relationships/tags" Target="../tags/tag744.xml"/><Relationship Id="rId5" Type="http://schemas.openxmlformats.org/officeDocument/2006/relationships/tags" Target="../tags/tag670.xml"/><Relationship Id="rId90" Type="http://schemas.openxmlformats.org/officeDocument/2006/relationships/tags" Target="../tags/tag755.xml"/><Relationship Id="rId22" Type="http://schemas.openxmlformats.org/officeDocument/2006/relationships/tags" Target="../tags/tag687.xml"/><Relationship Id="rId27" Type="http://schemas.openxmlformats.org/officeDocument/2006/relationships/tags" Target="../tags/tag692.xml"/><Relationship Id="rId43" Type="http://schemas.openxmlformats.org/officeDocument/2006/relationships/tags" Target="../tags/tag708.xml"/><Relationship Id="rId48" Type="http://schemas.openxmlformats.org/officeDocument/2006/relationships/tags" Target="../tags/tag713.xml"/><Relationship Id="rId64" Type="http://schemas.openxmlformats.org/officeDocument/2006/relationships/tags" Target="../tags/tag729.xml"/><Relationship Id="rId69" Type="http://schemas.openxmlformats.org/officeDocument/2006/relationships/tags" Target="../tags/tag734.xml"/><Relationship Id="rId8" Type="http://schemas.openxmlformats.org/officeDocument/2006/relationships/tags" Target="../tags/tag673.xml"/><Relationship Id="rId51" Type="http://schemas.openxmlformats.org/officeDocument/2006/relationships/tags" Target="../tags/tag716.xml"/><Relationship Id="rId72" Type="http://schemas.openxmlformats.org/officeDocument/2006/relationships/tags" Target="../tags/tag737.xml"/><Relationship Id="rId80" Type="http://schemas.openxmlformats.org/officeDocument/2006/relationships/tags" Target="../tags/tag745.xml"/><Relationship Id="rId85" Type="http://schemas.openxmlformats.org/officeDocument/2006/relationships/tags" Target="../tags/tag750.xml"/><Relationship Id="rId93" Type="http://schemas.openxmlformats.org/officeDocument/2006/relationships/notesSlide" Target="../notesSlides/notesSlide7.xml"/><Relationship Id="rId3" Type="http://schemas.openxmlformats.org/officeDocument/2006/relationships/tags" Target="../tags/tag668.xml"/><Relationship Id="rId12" Type="http://schemas.openxmlformats.org/officeDocument/2006/relationships/tags" Target="../tags/tag677.xml"/><Relationship Id="rId17" Type="http://schemas.openxmlformats.org/officeDocument/2006/relationships/tags" Target="../tags/tag682.xml"/><Relationship Id="rId25" Type="http://schemas.openxmlformats.org/officeDocument/2006/relationships/tags" Target="../tags/tag690.xml"/><Relationship Id="rId33" Type="http://schemas.openxmlformats.org/officeDocument/2006/relationships/tags" Target="../tags/tag698.xml"/><Relationship Id="rId38" Type="http://schemas.openxmlformats.org/officeDocument/2006/relationships/tags" Target="../tags/tag703.xml"/><Relationship Id="rId46" Type="http://schemas.openxmlformats.org/officeDocument/2006/relationships/tags" Target="../tags/tag711.xml"/><Relationship Id="rId59" Type="http://schemas.openxmlformats.org/officeDocument/2006/relationships/tags" Target="../tags/tag724.xml"/><Relationship Id="rId67" Type="http://schemas.openxmlformats.org/officeDocument/2006/relationships/tags" Target="../tags/tag732.xml"/><Relationship Id="rId20" Type="http://schemas.openxmlformats.org/officeDocument/2006/relationships/tags" Target="../tags/tag685.xml"/><Relationship Id="rId41" Type="http://schemas.openxmlformats.org/officeDocument/2006/relationships/tags" Target="../tags/tag706.xml"/><Relationship Id="rId54" Type="http://schemas.openxmlformats.org/officeDocument/2006/relationships/tags" Target="../tags/tag719.xml"/><Relationship Id="rId62" Type="http://schemas.openxmlformats.org/officeDocument/2006/relationships/tags" Target="../tags/tag727.xml"/><Relationship Id="rId70" Type="http://schemas.openxmlformats.org/officeDocument/2006/relationships/tags" Target="../tags/tag735.xml"/><Relationship Id="rId75" Type="http://schemas.openxmlformats.org/officeDocument/2006/relationships/tags" Target="../tags/tag740.xml"/><Relationship Id="rId83" Type="http://schemas.openxmlformats.org/officeDocument/2006/relationships/tags" Target="../tags/tag748.xml"/><Relationship Id="rId88" Type="http://schemas.openxmlformats.org/officeDocument/2006/relationships/tags" Target="../tags/tag753.xml"/><Relationship Id="rId91" Type="http://schemas.openxmlformats.org/officeDocument/2006/relationships/tags" Target="../tags/tag756.xml"/><Relationship Id="rId1" Type="http://schemas.openxmlformats.org/officeDocument/2006/relationships/tags" Target="../tags/tag666.xml"/><Relationship Id="rId6" Type="http://schemas.openxmlformats.org/officeDocument/2006/relationships/tags" Target="../tags/tag671.xml"/><Relationship Id="rId15" Type="http://schemas.openxmlformats.org/officeDocument/2006/relationships/tags" Target="../tags/tag680.xml"/><Relationship Id="rId23" Type="http://schemas.openxmlformats.org/officeDocument/2006/relationships/tags" Target="../tags/tag688.xml"/><Relationship Id="rId28" Type="http://schemas.openxmlformats.org/officeDocument/2006/relationships/tags" Target="../tags/tag693.xml"/><Relationship Id="rId36" Type="http://schemas.openxmlformats.org/officeDocument/2006/relationships/tags" Target="../tags/tag701.xml"/><Relationship Id="rId49" Type="http://schemas.openxmlformats.org/officeDocument/2006/relationships/tags" Target="../tags/tag714.xml"/><Relationship Id="rId57" Type="http://schemas.openxmlformats.org/officeDocument/2006/relationships/tags" Target="../tags/tag722.xml"/><Relationship Id="rId10" Type="http://schemas.openxmlformats.org/officeDocument/2006/relationships/tags" Target="../tags/tag675.xml"/><Relationship Id="rId31" Type="http://schemas.openxmlformats.org/officeDocument/2006/relationships/tags" Target="../tags/tag696.xml"/><Relationship Id="rId44" Type="http://schemas.openxmlformats.org/officeDocument/2006/relationships/tags" Target="../tags/tag709.xml"/><Relationship Id="rId52" Type="http://schemas.openxmlformats.org/officeDocument/2006/relationships/tags" Target="../tags/tag717.xml"/><Relationship Id="rId60" Type="http://schemas.openxmlformats.org/officeDocument/2006/relationships/tags" Target="../tags/tag725.xml"/><Relationship Id="rId65" Type="http://schemas.openxmlformats.org/officeDocument/2006/relationships/tags" Target="../tags/tag730.xml"/><Relationship Id="rId73" Type="http://schemas.openxmlformats.org/officeDocument/2006/relationships/tags" Target="../tags/tag738.xml"/><Relationship Id="rId78" Type="http://schemas.openxmlformats.org/officeDocument/2006/relationships/tags" Target="../tags/tag743.xml"/><Relationship Id="rId81" Type="http://schemas.openxmlformats.org/officeDocument/2006/relationships/tags" Target="../tags/tag746.xml"/><Relationship Id="rId86" Type="http://schemas.openxmlformats.org/officeDocument/2006/relationships/tags" Target="../tags/tag751.xml"/><Relationship Id="rId4" Type="http://schemas.openxmlformats.org/officeDocument/2006/relationships/tags" Target="../tags/tag669.xml"/><Relationship Id="rId9" Type="http://schemas.openxmlformats.org/officeDocument/2006/relationships/tags" Target="../tags/tag674.xml"/><Relationship Id="rId13" Type="http://schemas.openxmlformats.org/officeDocument/2006/relationships/tags" Target="../tags/tag678.xml"/><Relationship Id="rId18" Type="http://schemas.openxmlformats.org/officeDocument/2006/relationships/tags" Target="../tags/tag683.xml"/><Relationship Id="rId39" Type="http://schemas.openxmlformats.org/officeDocument/2006/relationships/tags" Target="../tags/tag704.xml"/><Relationship Id="rId34" Type="http://schemas.openxmlformats.org/officeDocument/2006/relationships/tags" Target="../tags/tag699.xml"/><Relationship Id="rId50" Type="http://schemas.openxmlformats.org/officeDocument/2006/relationships/tags" Target="../tags/tag715.xml"/><Relationship Id="rId55" Type="http://schemas.openxmlformats.org/officeDocument/2006/relationships/tags" Target="../tags/tag720.xml"/><Relationship Id="rId76" Type="http://schemas.openxmlformats.org/officeDocument/2006/relationships/tags" Target="../tags/tag741.xml"/><Relationship Id="rId7" Type="http://schemas.openxmlformats.org/officeDocument/2006/relationships/tags" Target="../tags/tag672.xml"/><Relationship Id="rId71" Type="http://schemas.openxmlformats.org/officeDocument/2006/relationships/tags" Target="../tags/tag736.xml"/><Relationship Id="rId92" Type="http://schemas.openxmlformats.org/officeDocument/2006/relationships/slideLayout" Target="../slideLayouts/slideLayout4.xml"/><Relationship Id="rId2" Type="http://schemas.openxmlformats.org/officeDocument/2006/relationships/tags" Target="../tags/tag667.xml"/><Relationship Id="rId29" Type="http://schemas.openxmlformats.org/officeDocument/2006/relationships/tags" Target="../tags/tag694.xml"/><Relationship Id="rId24" Type="http://schemas.openxmlformats.org/officeDocument/2006/relationships/tags" Target="../tags/tag689.xml"/><Relationship Id="rId40" Type="http://schemas.openxmlformats.org/officeDocument/2006/relationships/tags" Target="../tags/tag705.xml"/><Relationship Id="rId45" Type="http://schemas.openxmlformats.org/officeDocument/2006/relationships/tags" Target="../tags/tag710.xml"/><Relationship Id="rId66" Type="http://schemas.openxmlformats.org/officeDocument/2006/relationships/tags" Target="../tags/tag731.xml"/><Relationship Id="rId87" Type="http://schemas.openxmlformats.org/officeDocument/2006/relationships/tags" Target="../tags/tag752.xml"/><Relationship Id="rId61" Type="http://schemas.openxmlformats.org/officeDocument/2006/relationships/tags" Target="../tags/tag726.xml"/><Relationship Id="rId82" Type="http://schemas.openxmlformats.org/officeDocument/2006/relationships/tags" Target="../tags/tag747.xml"/><Relationship Id="rId19" Type="http://schemas.openxmlformats.org/officeDocument/2006/relationships/tags" Target="../tags/tag684.xml"/><Relationship Id="rId14" Type="http://schemas.openxmlformats.org/officeDocument/2006/relationships/tags" Target="../tags/tag679.xml"/><Relationship Id="rId30" Type="http://schemas.openxmlformats.org/officeDocument/2006/relationships/tags" Target="../tags/tag695.xml"/><Relationship Id="rId35" Type="http://schemas.openxmlformats.org/officeDocument/2006/relationships/tags" Target="../tags/tag700.xml"/><Relationship Id="rId56" Type="http://schemas.openxmlformats.org/officeDocument/2006/relationships/tags" Target="../tags/tag721.xml"/><Relationship Id="rId77" Type="http://schemas.openxmlformats.org/officeDocument/2006/relationships/tags" Target="../tags/tag7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tags" Target="../tags/tag782.xml"/><Relationship Id="rId21" Type="http://schemas.openxmlformats.org/officeDocument/2006/relationships/tags" Target="../tags/tag777.xml"/><Relationship Id="rId42" Type="http://schemas.openxmlformats.org/officeDocument/2006/relationships/tags" Target="../tags/tag798.xml"/><Relationship Id="rId47" Type="http://schemas.openxmlformats.org/officeDocument/2006/relationships/tags" Target="../tags/tag803.xml"/><Relationship Id="rId63" Type="http://schemas.openxmlformats.org/officeDocument/2006/relationships/tags" Target="../tags/tag819.xml"/><Relationship Id="rId68" Type="http://schemas.openxmlformats.org/officeDocument/2006/relationships/tags" Target="../tags/tag824.xml"/><Relationship Id="rId84" Type="http://schemas.openxmlformats.org/officeDocument/2006/relationships/tags" Target="../tags/tag840.xml"/><Relationship Id="rId89" Type="http://schemas.openxmlformats.org/officeDocument/2006/relationships/tags" Target="../tags/tag845.xml"/><Relationship Id="rId112" Type="http://schemas.openxmlformats.org/officeDocument/2006/relationships/tags" Target="../tags/tag868.xml"/><Relationship Id="rId16" Type="http://schemas.openxmlformats.org/officeDocument/2006/relationships/tags" Target="../tags/tag772.xml"/><Relationship Id="rId107" Type="http://schemas.openxmlformats.org/officeDocument/2006/relationships/tags" Target="../tags/tag863.xml"/><Relationship Id="rId11" Type="http://schemas.openxmlformats.org/officeDocument/2006/relationships/tags" Target="../tags/tag767.xml"/><Relationship Id="rId32" Type="http://schemas.openxmlformats.org/officeDocument/2006/relationships/tags" Target="../tags/tag788.xml"/><Relationship Id="rId37" Type="http://schemas.openxmlformats.org/officeDocument/2006/relationships/tags" Target="../tags/tag793.xml"/><Relationship Id="rId53" Type="http://schemas.openxmlformats.org/officeDocument/2006/relationships/tags" Target="../tags/tag809.xml"/><Relationship Id="rId58" Type="http://schemas.openxmlformats.org/officeDocument/2006/relationships/tags" Target="../tags/tag814.xml"/><Relationship Id="rId74" Type="http://schemas.openxmlformats.org/officeDocument/2006/relationships/tags" Target="../tags/tag830.xml"/><Relationship Id="rId79" Type="http://schemas.openxmlformats.org/officeDocument/2006/relationships/tags" Target="../tags/tag835.xml"/><Relationship Id="rId102" Type="http://schemas.openxmlformats.org/officeDocument/2006/relationships/tags" Target="../tags/tag858.xml"/><Relationship Id="rId5" Type="http://schemas.openxmlformats.org/officeDocument/2006/relationships/tags" Target="../tags/tag761.xml"/><Relationship Id="rId90" Type="http://schemas.openxmlformats.org/officeDocument/2006/relationships/tags" Target="../tags/tag846.xml"/><Relationship Id="rId95" Type="http://schemas.openxmlformats.org/officeDocument/2006/relationships/tags" Target="../tags/tag851.xml"/><Relationship Id="rId22" Type="http://schemas.openxmlformats.org/officeDocument/2006/relationships/tags" Target="../tags/tag778.xml"/><Relationship Id="rId27" Type="http://schemas.openxmlformats.org/officeDocument/2006/relationships/tags" Target="../tags/tag783.xml"/><Relationship Id="rId43" Type="http://schemas.openxmlformats.org/officeDocument/2006/relationships/tags" Target="../tags/tag799.xml"/><Relationship Id="rId48" Type="http://schemas.openxmlformats.org/officeDocument/2006/relationships/tags" Target="../tags/tag804.xml"/><Relationship Id="rId64" Type="http://schemas.openxmlformats.org/officeDocument/2006/relationships/tags" Target="../tags/tag820.xml"/><Relationship Id="rId69" Type="http://schemas.openxmlformats.org/officeDocument/2006/relationships/tags" Target="../tags/tag825.xml"/><Relationship Id="rId113" Type="http://schemas.openxmlformats.org/officeDocument/2006/relationships/tags" Target="../tags/tag869.xml"/><Relationship Id="rId80" Type="http://schemas.openxmlformats.org/officeDocument/2006/relationships/tags" Target="../tags/tag836.xml"/><Relationship Id="rId85" Type="http://schemas.openxmlformats.org/officeDocument/2006/relationships/tags" Target="../tags/tag841.xml"/><Relationship Id="rId12" Type="http://schemas.openxmlformats.org/officeDocument/2006/relationships/tags" Target="../tags/tag768.xml"/><Relationship Id="rId17" Type="http://schemas.openxmlformats.org/officeDocument/2006/relationships/tags" Target="../tags/tag773.xml"/><Relationship Id="rId33" Type="http://schemas.openxmlformats.org/officeDocument/2006/relationships/tags" Target="../tags/tag789.xml"/><Relationship Id="rId38" Type="http://schemas.openxmlformats.org/officeDocument/2006/relationships/tags" Target="../tags/tag794.xml"/><Relationship Id="rId59" Type="http://schemas.openxmlformats.org/officeDocument/2006/relationships/tags" Target="../tags/tag815.xml"/><Relationship Id="rId103" Type="http://schemas.openxmlformats.org/officeDocument/2006/relationships/tags" Target="../tags/tag859.xml"/><Relationship Id="rId108" Type="http://schemas.openxmlformats.org/officeDocument/2006/relationships/tags" Target="../tags/tag864.xml"/><Relationship Id="rId54" Type="http://schemas.openxmlformats.org/officeDocument/2006/relationships/tags" Target="../tags/tag810.xml"/><Relationship Id="rId70" Type="http://schemas.openxmlformats.org/officeDocument/2006/relationships/tags" Target="../tags/tag826.xml"/><Relationship Id="rId75" Type="http://schemas.openxmlformats.org/officeDocument/2006/relationships/tags" Target="../tags/tag831.xml"/><Relationship Id="rId91" Type="http://schemas.openxmlformats.org/officeDocument/2006/relationships/tags" Target="../tags/tag847.xml"/><Relationship Id="rId96" Type="http://schemas.openxmlformats.org/officeDocument/2006/relationships/tags" Target="../tags/tag852.xml"/><Relationship Id="rId1" Type="http://schemas.openxmlformats.org/officeDocument/2006/relationships/tags" Target="../tags/tag757.xml"/><Relationship Id="rId6" Type="http://schemas.openxmlformats.org/officeDocument/2006/relationships/tags" Target="../tags/tag762.xml"/><Relationship Id="rId15" Type="http://schemas.openxmlformats.org/officeDocument/2006/relationships/tags" Target="../tags/tag771.xml"/><Relationship Id="rId23" Type="http://schemas.openxmlformats.org/officeDocument/2006/relationships/tags" Target="../tags/tag779.xml"/><Relationship Id="rId28" Type="http://schemas.openxmlformats.org/officeDocument/2006/relationships/tags" Target="../tags/tag784.xml"/><Relationship Id="rId36" Type="http://schemas.openxmlformats.org/officeDocument/2006/relationships/tags" Target="../tags/tag792.xml"/><Relationship Id="rId49" Type="http://schemas.openxmlformats.org/officeDocument/2006/relationships/tags" Target="../tags/tag805.xml"/><Relationship Id="rId57" Type="http://schemas.openxmlformats.org/officeDocument/2006/relationships/tags" Target="../tags/tag813.xml"/><Relationship Id="rId106" Type="http://schemas.openxmlformats.org/officeDocument/2006/relationships/tags" Target="../tags/tag862.xml"/><Relationship Id="rId114" Type="http://schemas.openxmlformats.org/officeDocument/2006/relationships/slideLayout" Target="../slideLayouts/slideLayout4.xml"/><Relationship Id="rId10" Type="http://schemas.openxmlformats.org/officeDocument/2006/relationships/tags" Target="../tags/tag766.xml"/><Relationship Id="rId31" Type="http://schemas.openxmlformats.org/officeDocument/2006/relationships/tags" Target="../tags/tag787.xml"/><Relationship Id="rId44" Type="http://schemas.openxmlformats.org/officeDocument/2006/relationships/tags" Target="../tags/tag800.xml"/><Relationship Id="rId52" Type="http://schemas.openxmlformats.org/officeDocument/2006/relationships/tags" Target="../tags/tag808.xml"/><Relationship Id="rId60" Type="http://schemas.openxmlformats.org/officeDocument/2006/relationships/tags" Target="../tags/tag816.xml"/><Relationship Id="rId65" Type="http://schemas.openxmlformats.org/officeDocument/2006/relationships/tags" Target="../tags/tag821.xml"/><Relationship Id="rId73" Type="http://schemas.openxmlformats.org/officeDocument/2006/relationships/tags" Target="../tags/tag829.xml"/><Relationship Id="rId78" Type="http://schemas.openxmlformats.org/officeDocument/2006/relationships/tags" Target="../tags/tag834.xml"/><Relationship Id="rId81" Type="http://schemas.openxmlformats.org/officeDocument/2006/relationships/tags" Target="../tags/tag837.xml"/><Relationship Id="rId86" Type="http://schemas.openxmlformats.org/officeDocument/2006/relationships/tags" Target="../tags/tag842.xml"/><Relationship Id="rId94" Type="http://schemas.openxmlformats.org/officeDocument/2006/relationships/tags" Target="../tags/tag850.xml"/><Relationship Id="rId99" Type="http://schemas.openxmlformats.org/officeDocument/2006/relationships/tags" Target="../tags/tag855.xml"/><Relationship Id="rId101" Type="http://schemas.openxmlformats.org/officeDocument/2006/relationships/tags" Target="../tags/tag857.xml"/><Relationship Id="rId4" Type="http://schemas.openxmlformats.org/officeDocument/2006/relationships/tags" Target="../tags/tag760.xml"/><Relationship Id="rId9" Type="http://schemas.openxmlformats.org/officeDocument/2006/relationships/tags" Target="../tags/tag765.xml"/><Relationship Id="rId13" Type="http://schemas.openxmlformats.org/officeDocument/2006/relationships/tags" Target="../tags/tag769.xml"/><Relationship Id="rId18" Type="http://schemas.openxmlformats.org/officeDocument/2006/relationships/tags" Target="../tags/tag774.xml"/><Relationship Id="rId39" Type="http://schemas.openxmlformats.org/officeDocument/2006/relationships/tags" Target="../tags/tag795.xml"/><Relationship Id="rId109" Type="http://schemas.openxmlformats.org/officeDocument/2006/relationships/tags" Target="../tags/tag865.xml"/><Relationship Id="rId34" Type="http://schemas.openxmlformats.org/officeDocument/2006/relationships/tags" Target="../tags/tag790.xml"/><Relationship Id="rId50" Type="http://schemas.openxmlformats.org/officeDocument/2006/relationships/tags" Target="../tags/tag806.xml"/><Relationship Id="rId55" Type="http://schemas.openxmlformats.org/officeDocument/2006/relationships/tags" Target="../tags/tag811.xml"/><Relationship Id="rId76" Type="http://schemas.openxmlformats.org/officeDocument/2006/relationships/tags" Target="../tags/tag832.xml"/><Relationship Id="rId97" Type="http://schemas.openxmlformats.org/officeDocument/2006/relationships/tags" Target="../tags/tag853.xml"/><Relationship Id="rId104" Type="http://schemas.openxmlformats.org/officeDocument/2006/relationships/tags" Target="../tags/tag860.xml"/><Relationship Id="rId7" Type="http://schemas.openxmlformats.org/officeDocument/2006/relationships/tags" Target="../tags/tag763.xml"/><Relationship Id="rId71" Type="http://schemas.openxmlformats.org/officeDocument/2006/relationships/tags" Target="../tags/tag827.xml"/><Relationship Id="rId92" Type="http://schemas.openxmlformats.org/officeDocument/2006/relationships/tags" Target="../tags/tag848.xml"/><Relationship Id="rId2" Type="http://schemas.openxmlformats.org/officeDocument/2006/relationships/tags" Target="../tags/tag758.xml"/><Relationship Id="rId29" Type="http://schemas.openxmlformats.org/officeDocument/2006/relationships/tags" Target="../tags/tag785.xml"/><Relationship Id="rId24" Type="http://schemas.openxmlformats.org/officeDocument/2006/relationships/tags" Target="../tags/tag780.xml"/><Relationship Id="rId40" Type="http://schemas.openxmlformats.org/officeDocument/2006/relationships/tags" Target="../tags/tag796.xml"/><Relationship Id="rId45" Type="http://schemas.openxmlformats.org/officeDocument/2006/relationships/tags" Target="../tags/tag801.xml"/><Relationship Id="rId66" Type="http://schemas.openxmlformats.org/officeDocument/2006/relationships/tags" Target="../tags/tag822.xml"/><Relationship Id="rId87" Type="http://schemas.openxmlformats.org/officeDocument/2006/relationships/tags" Target="../tags/tag843.xml"/><Relationship Id="rId110" Type="http://schemas.openxmlformats.org/officeDocument/2006/relationships/tags" Target="../tags/tag866.xml"/><Relationship Id="rId115" Type="http://schemas.openxmlformats.org/officeDocument/2006/relationships/notesSlide" Target="../notesSlides/notesSlide8.xml"/><Relationship Id="rId61" Type="http://schemas.openxmlformats.org/officeDocument/2006/relationships/tags" Target="../tags/tag817.xml"/><Relationship Id="rId82" Type="http://schemas.openxmlformats.org/officeDocument/2006/relationships/tags" Target="../tags/tag838.xml"/><Relationship Id="rId19" Type="http://schemas.openxmlformats.org/officeDocument/2006/relationships/tags" Target="../tags/tag775.xml"/><Relationship Id="rId14" Type="http://schemas.openxmlformats.org/officeDocument/2006/relationships/tags" Target="../tags/tag770.xml"/><Relationship Id="rId30" Type="http://schemas.openxmlformats.org/officeDocument/2006/relationships/tags" Target="../tags/tag786.xml"/><Relationship Id="rId35" Type="http://schemas.openxmlformats.org/officeDocument/2006/relationships/tags" Target="../tags/tag791.xml"/><Relationship Id="rId56" Type="http://schemas.openxmlformats.org/officeDocument/2006/relationships/tags" Target="../tags/tag812.xml"/><Relationship Id="rId77" Type="http://schemas.openxmlformats.org/officeDocument/2006/relationships/tags" Target="../tags/tag833.xml"/><Relationship Id="rId100" Type="http://schemas.openxmlformats.org/officeDocument/2006/relationships/tags" Target="../tags/tag856.xml"/><Relationship Id="rId105" Type="http://schemas.openxmlformats.org/officeDocument/2006/relationships/tags" Target="../tags/tag861.xml"/><Relationship Id="rId8" Type="http://schemas.openxmlformats.org/officeDocument/2006/relationships/tags" Target="../tags/tag764.xml"/><Relationship Id="rId51" Type="http://schemas.openxmlformats.org/officeDocument/2006/relationships/tags" Target="../tags/tag807.xml"/><Relationship Id="rId72" Type="http://schemas.openxmlformats.org/officeDocument/2006/relationships/tags" Target="../tags/tag828.xml"/><Relationship Id="rId93" Type="http://schemas.openxmlformats.org/officeDocument/2006/relationships/tags" Target="../tags/tag849.xml"/><Relationship Id="rId98" Type="http://schemas.openxmlformats.org/officeDocument/2006/relationships/tags" Target="../tags/tag854.xml"/><Relationship Id="rId3" Type="http://schemas.openxmlformats.org/officeDocument/2006/relationships/tags" Target="../tags/tag759.xml"/><Relationship Id="rId25" Type="http://schemas.openxmlformats.org/officeDocument/2006/relationships/tags" Target="../tags/tag781.xml"/><Relationship Id="rId46" Type="http://schemas.openxmlformats.org/officeDocument/2006/relationships/tags" Target="../tags/tag802.xml"/><Relationship Id="rId67" Type="http://schemas.openxmlformats.org/officeDocument/2006/relationships/tags" Target="../tags/tag823.xml"/><Relationship Id="rId116" Type="http://schemas.openxmlformats.org/officeDocument/2006/relationships/image" Target="../media/image9.emf"/><Relationship Id="rId20" Type="http://schemas.openxmlformats.org/officeDocument/2006/relationships/tags" Target="../tags/tag776.xml"/><Relationship Id="rId41" Type="http://schemas.openxmlformats.org/officeDocument/2006/relationships/tags" Target="../tags/tag797.xml"/><Relationship Id="rId62" Type="http://schemas.openxmlformats.org/officeDocument/2006/relationships/tags" Target="../tags/tag818.xml"/><Relationship Id="rId83" Type="http://schemas.openxmlformats.org/officeDocument/2006/relationships/tags" Target="../tags/tag839.xml"/><Relationship Id="rId88" Type="http://schemas.openxmlformats.org/officeDocument/2006/relationships/tags" Target="../tags/tag844.xml"/><Relationship Id="rId111" Type="http://schemas.openxmlformats.org/officeDocument/2006/relationships/tags" Target="../tags/tag867.xml"/></Relationships>
</file>

<file path=ppt/slides/_rels/slide21.xml.rels><?xml version="1.0" encoding="UTF-8" standalone="yes"?>
<Relationships xmlns="http://schemas.openxmlformats.org/package/2006/relationships"><Relationship Id="rId26" Type="http://schemas.openxmlformats.org/officeDocument/2006/relationships/tags" Target="../tags/tag895.xml"/><Relationship Id="rId21" Type="http://schemas.openxmlformats.org/officeDocument/2006/relationships/tags" Target="../tags/tag890.xml"/><Relationship Id="rId42" Type="http://schemas.openxmlformats.org/officeDocument/2006/relationships/tags" Target="../tags/tag911.xml"/><Relationship Id="rId47" Type="http://schemas.openxmlformats.org/officeDocument/2006/relationships/tags" Target="../tags/tag916.xml"/><Relationship Id="rId63" Type="http://schemas.openxmlformats.org/officeDocument/2006/relationships/tags" Target="../tags/tag932.xml"/><Relationship Id="rId68" Type="http://schemas.openxmlformats.org/officeDocument/2006/relationships/tags" Target="../tags/tag937.xml"/><Relationship Id="rId16" Type="http://schemas.openxmlformats.org/officeDocument/2006/relationships/tags" Target="../tags/tag885.xml"/><Relationship Id="rId11" Type="http://schemas.openxmlformats.org/officeDocument/2006/relationships/tags" Target="../tags/tag880.xml"/><Relationship Id="rId32" Type="http://schemas.openxmlformats.org/officeDocument/2006/relationships/tags" Target="../tags/tag901.xml"/><Relationship Id="rId37" Type="http://schemas.openxmlformats.org/officeDocument/2006/relationships/tags" Target="../tags/tag906.xml"/><Relationship Id="rId53" Type="http://schemas.openxmlformats.org/officeDocument/2006/relationships/tags" Target="../tags/tag922.xml"/><Relationship Id="rId58" Type="http://schemas.openxmlformats.org/officeDocument/2006/relationships/tags" Target="../tags/tag927.xml"/><Relationship Id="rId74" Type="http://schemas.openxmlformats.org/officeDocument/2006/relationships/tags" Target="../tags/tag943.xml"/><Relationship Id="rId79" Type="http://schemas.openxmlformats.org/officeDocument/2006/relationships/tags" Target="../tags/tag948.xml"/><Relationship Id="rId5" Type="http://schemas.openxmlformats.org/officeDocument/2006/relationships/tags" Target="../tags/tag874.xml"/><Relationship Id="rId61" Type="http://schemas.openxmlformats.org/officeDocument/2006/relationships/tags" Target="../tags/tag930.xml"/><Relationship Id="rId82" Type="http://schemas.openxmlformats.org/officeDocument/2006/relationships/notesSlide" Target="../notesSlides/notesSlide9.xml"/><Relationship Id="rId19" Type="http://schemas.openxmlformats.org/officeDocument/2006/relationships/tags" Target="../tags/tag888.xml"/><Relationship Id="rId14" Type="http://schemas.openxmlformats.org/officeDocument/2006/relationships/tags" Target="../tags/tag883.xml"/><Relationship Id="rId22" Type="http://schemas.openxmlformats.org/officeDocument/2006/relationships/tags" Target="../tags/tag891.xml"/><Relationship Id="rId27" Type="http://schemas.openxmlformats.org/officeDocument/2006/relationships/tags" Target="../tags/tag896.xml"/><Relationship Id="rId30" Type="http://schemas.openxmlformats.org/officeDocument/2006/relationships/tags" Target="../tags/tag899.xml"/><Relationship Id="rId35" Type="http://schemas.openxmlformats.org/officeDocument/2006/relationships/tags" Target="../tags/tag904.xml"/><Relationship Id="rId43" Type="http://schemas.openxmlformats.org/officeDocument/2006/relationships/tags" Target="../tags/tag912.xml"/><Relationship Id="rId48" Type="http://schemas.openxmlformats.org/officeDocument/2006/relationships/tags" Target="../tags/tag917.xml"/><Relationship Id="rId56" Type="http://schemas.openxmlformats.org/officeDocument/2006/relationships/tags" Target="../tags/tag925.xml"/><Relationship Id="rId64" Type="http://schemas.openxmlformats.org/officeDocument/2006/relationships/tags" Target="../tags/tag933.xml"/><Relationship Id="rId69" Type="http://schemas.openxmlformats.org/officeDocument/2006/relationships/tags" Target="../tags/tag938.xml"/><Relationship Id="rId77" Type="http://schemas.openxmlformats.org/officeDocument/2006/relationships/tags" Target="../tags/tag946.xml"/><Relationship Id="rId8" Type="http://schemas.openxmlformats.org/officeDocument/2006/relationships/tags" Target="../tags/tag877.xml"/><Relationship Id="rId51" Type="http://schemas.openxmlformats.org/officeDocument/2006/relationships/tags" Target="../tags/tag920.xml"/><Relationship Id="rId72" Type="http://schemas.openxmlformats.org/officeDocument/2006/relationships/tags" Target="../tags/tag941.xml"/><Relationship Id="rId80" Type="http://schemas.openxmlformats.org/officeDocument/2006/relationships/tags" Target="../tags/tag949.xml"/><Relationship Id="rId3" Type="http://schemas.openxmlformats.org/officeDocument/2006/relationships/tags" Target="../tags/tag872.xml"/><Relationship Id="rId12" Type="http://schemas.openxmlformats.org/officeDocument/2006/relationships/tags" Target="../tags/tag881.xml"/><Relationship Id="rId17" Type="http://schemas.openxmlformats.org/officeDocument/2006/relationships/tags" Target="../tags/tag886.xml"/><Relationship Id="rId25" Type="http://schemas.openxmlformats.org/officeDocument/2006/relationships/tags" Target="../tags/tag894.xml"/><Relationship Id="rId33" Type="http://schemas.openxmlformats.org/officeDocument/2006/relationships/tags" Target="../tags/tag902.xml"/><Relationship Id="rId38" Type="http://schemas.openxmlformats.org/officeDocument/2006/relationships/tags" Target="../tags/tag907.xml"/><Relationship Id="rId46" Type="http://schemas.openxmlformats.org/officeDocument/2006/relationships/tags" Target="../tags/tag915.xml"/><Relationship Id="rId59" Type="http://schemas.openxmlformats.org/officeDocument/2006/relationships/tags" Target="../tags/tag928.xml"/><Relationship Id="rId67" Type="http://schemas.openxmlformats.org/officeDocument/2006/relationships/tags" Target="../tags/tag936.xml"/><Relationship Id="rId20" Type="http://schemas.openxmlformats.org/officeDocument/2006/relationships/tags" Target="../tags/tag889.xml"/><Relationship Id="rId41" Type="http://schemas.openxmlformats.org/officeDocument/2006/relationships/tags" Target="../tags/tag910.xml"/><Relationship Id="rId54" Type="http://schemas.openxmlformats.org/officeDocument/2006/relationships/tags" Target="../tags/tag923.xml"/><Relationship Id="rId62" Type="http://schemas.openxmlformats.org/officeDocument/2006/relationships/tags" Target="../tags/tag931.xml"/><Relationship Id="rId70" Type="http://schemas.openxmlformats.org/officeDocument/2006/relationships/tags" Target="../tags/tag939.xml"/><Relationship Id="rId75" Type="http://schemas.openxmlformats.org/officeDocument/2006/relationships/tags" Target="../tags/tag944.xml"/><Relationship Id="rId1" Type="http://schemas.openxmlformats.org/officeDocument/2006/relationships/tags" Target="../tags/tag870.xml"/><Relationship Id="rId6" Type="http://schemas.openxmlformats.org/officeDocument/2006/relationships/tags" Target="../tags/tag875.xml"/><Relationship Id="rId15" Type="http://schemas.openxmlformats.org/officeDocument/2006/relationships/tags" Target="../tags/tag884.xml"/><Relationship Id="rId23" Type="http://schemas.openxmlformats.org/officeDocument/2006/relationships/tags" Target="../tags/tag892.xml"/><Relationship Id="rId28" Type="http://schemas.openxmlformats.org/officeDocument/2006/relationships/tags" Target="../tags/tag897.xml"/><Relationship Id="rId36" Type="http://schemas.openxmlformats.org/officeDocument/2006/relationships/tags" Target="../tags/tag905.xml"/><Relationship Id="rId49" Type="http://schemas.openxmlformats.org/officeDocument/2006/relationships/tags" Target="../tags/tag918.xml"/><Relationship Id="rId57" Type="http://schemas.openxmlformats.org/officeDocument/2006/relationships/tags" Target="../tags/tag926.xml"/><Relationship Id="rId10" Type="http://schemas.openxmlformats.org/officeDocument/2006/relationships/tags" Target="../tags/tag879.xml"/><Relationship Id="rId31" Type="http://schemas.openxmlformats.org/officeDocument/2006/relationships/tags" Target="../tags/tag900.xml"/><Relationship Id="rId44" Type="http://schemas.openxmlformats.org/officeDocument/2006/relationships/tags" Target="../tags/tag913.xml"/><Relationship Id="rId52" Type="http://schemas.openxmlformats.org/officeDocument/2006/relationships/tags" Target="../tags/tag921.xml"/><Relationship Id="rId60" Type="http://schemas.openxmlformats.org/officeDocument/2006/relationships/tags" Target="../tags/tag929.xml"/><Relationship Id="rId65" Type="http://schemas.openxmlformats.org/officeDocument/2006/relationships/tags" Target="../tags/tag934.xml"/><Relationship Id="rId73" Type="http://schemas.openxmlformats.org/officeDocument/2006/relationships/tags" Target="../tags/tag942.xml"/><Relationship Id="rId78" Type="http://schemas.openxmlformats.org/officeDocument/2006/relationships/tags" Target="../tags/tag947.xml"/><Relationship Id="rId81" Type="http://schemas.openxmlformats.org/officeDocument/2006/relationships/slideLayout" Target="../slideLayouts/slideLayout4.xml"/><Relationship Id="rId4" Type="http://schemas.openxmlformats.org/officeDocument/2006/relationships/tags" Target="../tags/tag873.xml"/><Relationship Id="rId9" Type="http://schemas.openxmlformats.org/officeDocument/2006/relationships/tags" Target="../tags/tag878.xml"/><Relationship Id="rId13" Type="http://schemas.openxmlformats.org/officeDocument/2006/relationships/tags" Target="../tags/tag882.xml"/><Relationship Id="rId18" Type="http://schemas.openxmlformats.org/officeDocument/2006/relationships/tags" Target="../tags/tag887.xml"/><Relationship Id="rId39" Type="http://schemas.openxmlformats.org/officeDocument/2006/relationships/tags" Target="../tags/tag908.xml"/><Relationship Id="rId34" Type="http://schemas.openxmlformats.org/officeDocument/2006/relationships/tags" Target="../tags/tag903.xml"/><Relationship Id="rId50" Type="http://schemas.openxmlformats.org/officeDocument/2006/relationships/tags" Target="../tags/tag919.xml"/><Relationship Id="rId55" Type="http://schemas.openxmlformats.org/officeDocument/2006/relationships/tags" Target="../tags/tag924.xml"/><Relationship Id="rId76" Type="http://schemas.openxmlformats.org/officeDocument/2006/relationships/tags" Target="../tags/tag945.xml"/><Relationship Id="rId7" Type="http://schemas.openxmlformats.org/officeDocument/2006/relationships/tags" Target="../tags/tag876.xml"/><Relationship Id="rId71" Type="http://schemas.openxmlformats.org/officeDocument/2006/relationships/tags" Target="../tags/tag940.xml"/><Relationship Id="rId2" Type="http://schemas.openxmlformats.org/officeDocument/2006/relationships/tags" Target="../tags/tag871.xml"/><Relationship Id="rId29" Type="http://schemas.openxmlformats.org/officeDocument/2006/relationships/tags" Target="../tags/tag898.xml"/><Relationship Id="rId24" Type="http://schemas.openxmlformats.org/officeDocument/2006/relationships/tags" Target="../tags/tag893.xml"/><Relationship Id="rId40" Type="http://schemas.openxmlformats.org/officeDocument/2006/relationships/tags" Target="../tags/tag909.xml"/><Relationship Id="rId45" Type="http://schemas.openxmlformats.org/officeDocument/2006/relationships/tags" Target="../tags/tag914.xml"/><Relationship Id="rId66" Type="http://schemas.openxmlformats.org/officeDocument/2006/relationships/tags" Target="../tags/tag935.xml"/></Relationships>
</file>

<file path=ppt/slides/_rels/slide22.xml.rels><?xml version="1.0" encoding="UTF-8" standalone="yes"?>
<Relationships xmlns="http://schemas.openxmlformats.org/package/2006/relationships"><Relationship Id="rId117" Type="http://schemas.openxmlformats.org/officeDocument/2006/relationships/tags" Target="../tags/tag1066.xml"/><Relationship Id="rId21" Type="http://schemas.openxmlformats.org/officeDocument/2006/relationships/tags" Target="../tags/tag970.xml"/><Relationship Id="rId42" Type="http://schemas.openxmlformats.org/officeDocument/2006/relationships/tags" Target="../tags/tag991.xml"/><Relationship Id="rId63" Type="http://schemas.openxmlformats.org/officeDocument/2006/relationships/tags" Target="../tags/tag1012.xml"/><Relationship Id="rId84" Type="http://schemas.openxmlformats.org/officeDocument/2006/relationships/tags" Target="../tags/tag1033.xml"/><Relationship Id="rId138" Type="http://schemas.openxmlformats.org/officeDocument/2006/relationships/notesSlide" Target="../notesSlides/notesSlide10.xml"/><Relationship Id="rId16" Type="http://schemas.openxmlformats.org/officeDocument/2006/relationships/tags" Target="../tags/tag965.xml"/><Relationship Id="rId107" Type="http://schemas.openxmlformats.org/officeDocument/2006/relationships/tags" Target="../tags/tag1056.xml"/><Relationship Id="rId11" Type="http://schemas.openxmlformats.org/officeDocument/2006/relationships/tags" Target="../tags/tag960.xml"/><Relationship Id="rId32" Type="http://schemas.openxmlformats.org/officeDocument/2006/relationships/tags" Target="../tags/tag981.xml"/><Relationship Id="rId37" Type="http://schemas.openxmlformats.org/officeDocument/2006/relationships/tags" Target="../tags/tag986.xml"/><Relationship Id="rId53" Type="http://schemas.openxmlformats.org/officeDocument/2006/relationships/tags" Target="../tags/tag1002.xml"/><Relationship Id="rId58" Type="http://schemas.openxmlformats.org/officeDocument/2006/relationships/tags" Target="../tags/tag1007.xml"/><Relationship Id="rId74" Type="http://schemas.openxmlformats.org/officeDocument/2006/relationships/tags" Target="../tags/tag1023.xml"/><Relationship Id="rId79" Type="http://schemas.openxmlformats.org/officeDocument/2006/relationships/tags" Target="../tags/tag1028.xml"/><Relationship Id="rId102" Type="http://schemas.openxmlformats.org/officeDocument/2006/relationships/tags" Target="../tags/tag1051.xml"/><Relationship Id="rId123" Type="http://schemas.openxmlformats.org/officeDocument/2006/relationships/tags" Target="../tags/tag1072.xml"/><Relationship Id="rId128" Type="http://schemas.openxmlformats.org/officeDocument/2006/relationships/tags" Target="../tags/tag1077.xml"/><Relationship Id="rId5" Type="http://schemas.openxmlformats.org/officeDocument/2006/relationships/tags" Target="../tags/tag954.xml"/><Relationship Id="rId90" Type="http://schemas.openxmlformats.org/officeDocument/2006/relationships/tags" Target="../tags/tag1039.xml"/><Relationship Id="rId95" Type="http://schemas.openxmlformats.org/officeDocument/2006/relationships/tags" Target="../tags/tag1044.xml"/><Relationship Id="rId22" Type="http://schemas.openxmlformats.org/officeDocument/2006/relationships/tags" Target="../tags/tag971.xml"/><Relationship Id="rId27" Type="http://schemas.openxmlformats.org/officeDocument/2006/relationships/tags" Target="../tags/tag976.xml"/><Relationship Id="rId43" Type="http://schemas.openxmlformats.org/officeDocument/2006/relationships/tags" Target="../tags/tag992.xml"/><Relationship Id="rId48" Type="http://schemas.openxmlformats.org/officeDocument/2006/relationships/tags" Target="../tags/tag997.xml"/><Relationship Id="rId64" Type="http://schemas.openxmlformats.org/officeDocument/2006/relationships/tags" Target="../tags/tag1013.xml"/><Relationship Id="rId69" Type="http://schemas.openxmlformats.org/officeDocument/2006/relationships/tags" Target="../tags/tag1018.xml"/><Relationship Id="rId113" Type="http://schemas.openxmlformats.org/officeDocument/2006/relationships/tags" Target="../tags/tag1062.xml"/><Relationship Id="rId118" Type="http://schemas.openxmlformats.org/officeDocument/2006/relationships/tags" Target="../tags/tag1067.xml"/><Relationship Id="rId134" Type="http://schemas.openxmlformats.org/officeDocument/2006/relationships/tags" Target="../tags/tag1083.xml"/><Relationship Id="rId80" Type="http://schemas.openxmlformats.org/officeDocument/2006/relationships/tags" Target="../tags/tag1029.xml"/><Relationship Id="rId85" Type="http://schemas.openxmlformats.org/officeDocument/2006/relationships/tags" Target="../tags/tag1034.xml"/><Relationship Id="rId12" Type="http://schemas.openxmlformats.org/officeDocument/2006/relationships/tags" Target="../tags/tag961.xml"/><Relationship Id="rId17" Type="http://schemas.openxmlformats.org/officeDocument/2006/relationships/tags" Target="../tags/tag966.xml"/><Relationship Id="rId33" Type="http://schemas.openxmlformats.org/officeDocument/2006/relationships/tags" Target="../tags/tag982.xml"/><Relationship Id="rId38" Type="http://schemas.openxmlformats.org/officeDocument/2006/relationships/tags" Target="../tags/tag987.xml"/><Relationship Id="rId59" Type="http://schemas.openxmlformats.org/officeDocument/2006/relationships/tags" Target="../tags/tag1008.xml"/><Relationship Id="rId103" Type="http://schemas.openxmlformats.org/officeDocument/2006/relationships/tags" Target="../tags/tag1052.xml"/><Relationship Id="rId108" Type="http://schemas.openxmlformats.org/officeDocument/2006/relationships/tags" Target="../tags/tag1057.xml"/><Relationship Id="rId124" Type="http://schemas.openxmlformats.org/officeDocument/2006/relationships/tags" Target="../tags/tag1073.xml"/><Relationship Id="rId129" Type="http://schemas.openxmlformats.org/officeDocument/2006/relationships/tags" Target="../tags/tag1078.xml"/><Relationship Id="rId54" Type="http://schemas.openxmlformats.org/officeDocument/2006/relationships/tags" Target="../tags/tag1003.xml"/><Relationship Id="rId70" Type="http://schemas.openxmlformats.org/officeDocument/2006/relationships/tags" Target="../tags/tag1019.xml"/><Relationship Id="rId75" Type="http://schemas.openxmlformats.org/officeDocument/2006/relationships/tags" Target="../tags/tag1024.xml"/><Relationship Id="rId91" Type="http://schemas.openxmlformats.org/officeDocument/2006/relationships/tags" Target="../tags/tag1040.xml"/><Relationship Id="rId96" Type="http://schemas.openxmlformats.org/officeDocument/2006/relationships/tags" Target="../tags/tag1045.xml"/><Relationship Id="rId1" Type="http://schemas.openxmlformats.org/officeDocument/2006/relationships/tags" Target="../tags/tag950.xml"/><Relationship Id="rId6" Type="http://schemas.openxmlformats.org/officeDocument/2006/relationships/tags" Target="../tags/tag955.xml"/><Relationship Id="rId23" Type="http://schemas.openxmlformats.org/officeDocument/2006/relationships/tags" Target="../tags/tag972.xml"/><Relationship Id="rId28" Type="http://schemas.openxmlformats.org/officeDocument/2006/relationships/tags" Target="../tags/tag977.xml"/><Relationship Id="rId49" Type="http://schemas.openxmlformats.org/officeDocument/2006/relationships/tags" Target="../tags/tag998.xml"/><Relationship Id="rId114" Type="http://schemas.openxmlformats.org/officeDocument/2006/relationships/tags" Target="../tags/tag1063.xml"/><Relationship Id="rId119" Type="http://schemas.openxmlformats.org/officeDocument/2006/relationships/tags" Target="../tags/tag1068.xml"/><Relationship Id="rId44" Type="http://schemas.openxmlformats.org/officeDocument/2006/relationships/tags" Target="../tags/tag993.xml"/><Relationship Id="rId60" Type="http://schemas.openxmlformats.org/officeDocument/2006/relationships/tags" Target="../tags/tag1009.xml"/><Relationship Id="rId65" Type="http://schemas.openxmlformats.org/officeDocument/2006/relationships/tags" Target="../tags/tag1014.xml"/><Relationship Id="rId81" Type="http://schemas.openxmlformats.org/officeDocument/2006/relationships/tags" Target="../tags/tag1030.xml"/><Relationship Id="rId86" Type="http://schemas.openxmlformats.org/officeDocument/2006/relationships/tags" Target="../tags/tag1035.xml"/><Relationship Id="rId130" Type="http://schemas.openxmlformats.org/officeDocument/2006/relationships/tags" Target="../tags/tag1079.xml"/><Relationship Id="rId135" Type="http://schemas.openxmlformats.org/officeDocument/2006/relationships/tags" Target="../tags/tag1084.xml"/><Relationship Id="rId13" Type="http://schemas.openxmlformats.org/officeDocument/2006/relationships/tags" Target="../tags/tag962.xml"/><Relationship Id="rId18" Type="http://schemas.openxmlformats.org/officeDocument/2006/relationships/tags" Target="../tags/tag967.xml"/><Relationship Id="rId39" Type="http://schemas.openxmlformats.org/officeDocument/2006/relationships/tags" Target="../tags/tag988.xml"/><Relationship Id="rId109" Type="http://schemas.openxmlformats.org/officeDocument/2006/relationships/tags" Target="../tags/tag1058.xml"/><Relationship Id="rId34" Type="http://schemas.openxmlformats.org/officeDocument/2006/relationships/tags" Target="../tags/tag983.xml"/><Relationship Id="rId50" Type="http://schemas.openxmlformats.org/officeDocument/2006/relationships/tags" Target="../tags/tag999.xml"/><Relationship Id="rId55" Type="http://schemas.openxmlformats.org/officeDocument/2006/relationships/tags" Target="../tags/tag1004.xml"/><Relationship Id="rId76" Type="http://schemas.openxmlformats.org/officeDocument/2006/relationships/tags" Target="../tags/tag1025.xml"/><Relationship Id="rId97" Type="http://schemas.openxmlformats.org/officeDocument/2006/relationships/tags" Target="../tags/tag1046.xml"/><Relationship Id="rId104" Type="http://schemas.openxmlformats.org/officeDocument/2006/relationships/tags" Target="../tags/tag1053.xml"/><Relationship Id="rId120" Type="http://schemas.openxmlformats.org/officeDocument/2006/relationships/tags" Target="../tags/tag1069.xml"/><Relationship Id="rId125" Type="http://schemas.openxmlformats.org/officeDocument/2006/relationships/tags" Target="../tags/tag1074.xml"/><Relationship Id="rId7" Type="http://schemas.openxmlformats.org/officeDocument/2006/relationships/tags" Target="../tags/tag956.xml"/><Relationship Id="rId71" Type="http://schemas.openxmlformats.org/officeDocument/2006/relationships/tags" Target="../tags/tag1020.xml"/><Relationship Id="rId92" Type="http://schemas.openxmlformats.org/officeDocument/2006/relationships/tags" Target="../tags/tag1041.xml"/><Relationship Id="rId2" Type="http://schemas.openxmlformats.org/officeDocument/2006/relationships/tags" Target="../tags/tag951.xml"/><Relationship Id="rId29" Type="http://schemas.openxmlformats.org/officeDocument/2006/relationships/tags" Target="../tags/tag978.xml"/><Relationship Id="rId24" Type="http://schemas.openxmlformats.org/officeDocument/2006/relationships/tags" Target="../tags/tag973.xml"/><Relationship Id="rId40" Type="http://schemas.openxmlformats.org/officeDocument/2006/relationships/tags" Target="../tags/tag989.xml"/><Relationship Id="rId45" Type="http://schemas.openxmlformats.org/officeDocument/2006/relationships/tags" Target="../tags/tag994.xml"/><Relationship Id="rId66" Type="http://schemas.openxmlformats.org/officeDocument/2006/relationships/tags" Target="../tags/tag1015.xml"/><Relationship Id="rId87" Type="http://schemas.openxmlformats.org/officeDocument/2006/relationships/tags" Target="../tags/tag1036.xml"/><Relationship Id="rId110" Type="http://schemas.openxmlformats.org/officeDocument/2006/relationships/tags" Target="../tags/tag1059.xml"/><Relationship Id="rId115" Type="http://schemas.openxmlformats.org/officeDocument/2006/relationships/tags" Target="../tags/tag1064.xml"/><Relationship Id="rId131" Type="http://schemas.openxmlformats.org/officeDocument/2006/relationships/tags" Target="../tags/tag1080.xml"/><Relationship Id="rId136" Type="http://schemas.openxmlformats.org/officeDocument/2006/relationships/tags" Target="../tags/tag1085.xml"/><Relationship Id="rId61" Type="http://schemas.openxmlformats.org/officeDocument/2006/relationships/tags" Target="../tags/tag1010.xml"/><Relationship Id="rId82" Type="http://schemas.openxmlformats.org/officeDocument/2006/relationships/tags" Target="../tags/tag1031.xml"/><Relationship Id="rId19" Type="http://schemas.openxmlformats.org/officeDocument/2006/relationships/tags" Target="../tags/tag968.xml"/><Relationship Id="rId14" Type="http://schemas.openxmlformats.org/officeDocument/2006/relationships/tags" Target="../tags/tag963.xml"/><Relationship Id="rId30" Type="http://schemas.openxmlformats.org/officeDocument/2006/relationships/tags" Target="../tags/tag979.xml"/><Relationship Id="rId35" Type="http://schemas.openxmlformats.org/officeDocument/2006/relationships/tags" Target="../tags/tag984.xml"/><Relationship Id="rId56" Type="http://schemas.openxmlformats.org/officeDocument/2006/relationships/tags" Target="../tags/tag1005.xml"/><Relationship Id="rId77" Type="http://schemas.openxmlformats.org/officeDocument/2006/relationships/tags" Target="../tags/tag1026.xml"/><Relationship Id="rId100" Type="http://schemas.openxmlformats.org/officeDocument/2006/relationships/tags" Target="../tags/tag1049.xml"/><Relationship Id="rId105" Type="http://schemas.openxmlformats.org/officeDocument/2006/relationships/tags" Target="../tags/tag1054.xml"/><Relationship Id="rId126" Type="http://schemas.openxmlformats.org/officeDocument/2006/relationships/tags" Target="../tags/tag1075.xml"/><Relationship Id="rId8" Type="http://schemas.openxmlformats.org/officeDocument/2006/relationships/tags" Target="../tags/tag957.xml"/><Relationship Id="rId51" Type="http://schemas.openxmlformats.org/officeDocument/2006/relationships/tags" Target="../tags/tag1000.xml"/><Relationship Id="rId72" Type="http://schemas.openxmlformats.org/officeDocument/2006/relationships/tags" Target="../tags/tag1021.xml"/><Relationship Id="rId93" Type="http://schemas.openxmlformats.org/officeDocument/2006/relationships/tags" Target="../tags/tag1042.xml"/><Relationship Id="rId98" Type="http://schemas.openxmlformats.org/officeDocument/2006/relationships/tags" Target="../tags/tag1047.xml"/><Relationship Id="rId121" Type="http://schemas.openxmlformats.org/officeDocument/2006/relationships/tags" Target="../tags/tag1070.xml"/><Relationship Id="rId3" Type="http://schemas.openxmlformats.org/officeDocument/2006/relationships/tags" Target="../tags/tag952.xml"/><Relationship Id="rId25" Type="http://schemas.openxmlformats.org/officeDocument/2006/relationships/tags" Target="../tags/tag974.xml"/><Relationship Id="rId46" Type="http://schemas.openxmlformats.org/officeDocument/2006/relationships/tags" Target="../tags/tag995.xml"/><Relationship Id="rId67" Type="http://schemas.openxmlformats.org/officeDocument/2006/relationships/tags" Target="../tags/tag1016.xml"/><Relationship Id="rId116" Type="http://schemas.openxmlformats.org/officeDocument/2006/relationships/tags" Target="../tags/tag1065.xml"/><Relationship Id="rId137" Type="http://schemas.openxmlformats.org/officeDocument/2006/relationships/slideLayout" Target="../slideLayouts/slideLayout4.xml"/><Relationship Id="rId20" Type="http://schemas.openxmlformats.org/officeDocument/2006/relationships/tags" Target="../tags/tag969.xml"/><Relationship Id="rId41" Type="http://schemas.openxmlformats.org/officeDocument/2006/relationships/tags" Target="../tags/tag990.xml"/><Relationship Id="rId62" Type="http://schemas.openxmlformats.org/officeDocument/2006/relationships/tags" Target="../tags/tag1011.xml"/><Relationship Id="rId83" Type="http://schemas.openxmlformats.org/officeDocument/2006/relationships/tags" Target="../tags/tag1032.xml"/><Relationship Id="rId88" Type="http://schemas.openxmlformats.org/officeDocument/2006/relationships/tags" Target="../tags/tag1037.xml"/><Relationship Id="rId111" Type="http://schemas.openxmlformats.org/officeDocument/2006/relationships/tags" Target="../tags/tag1060.xml"/><Relationship Id="rId132" Type="http://schemas.openxmlformats.org/officeDocument/2006/relationships/tags" Target="../tags/tag1081.xml"/><Relationship Id="rId15" Type="http://schemas.openxmlformats.org/officeDocument/2006/relationships/tags" Target="../tags/tag964.xml"/><Relationship Id="rId36" Type="http://schemas.openxmlformats.org/officeDocument/2006/relationships/tags" Target="../tags/tag985.xml"/><Relationship Id="rId57" Type="http://schemas.openxmlformats.org/officeDocument/2006/relationships/tags" Target="../tags/tag1006.xml"/><Relationship Id="rId106" Type="http://schemas.openxmlformats.org/officeDocument/2006/relationships/tags" Target="../tags/tag1055.xml"/><Relationship Id="rId127" Type="http://schemas.openxmlformats.org/officeDocument/2006/relationships/tags" Target="../tags/tag1076.xml"/><Relationship Id="rId10" Type="http://schemas.openxmlformats.org/officeDocument/2006/relationships/tags" Target="../tags/tag959.xml"/><Relationship Id="rId31" Type="http://schemas.openxmlformats.org/officeDocument/2006/relationships/tags" Target="../tags/tag980.xml"/><Relationship Id="rId52" Type="http://schemas.openxmlformats.org/officeDocument/2006/relationships/tags" Target="../tags/tag1001.xml"/><Relationship Id="rId73" Type="http://schemas.openxmlformats.org/officeDocument/2006/relationships/tags" Target="../tags/tag1022.xml"/><Relationship Id="rId78" Type="http://schemas.openxmlformats.org/officeDocument/2006/relationships/tags" Target="../tags/tag1027.xml"/><Relationship Id="rId94" Type="http://schemas.openxmlformats.org/officeDocument/2006/relationships/tags" Target="../tags/tag1043.xml"/><Relationship Id="rId99" Type="http://schemas.openxmlformats.org/officeDocument/2006/relationships/tags" Target="../tags/tag1048.xml"/><Relationship Id="rId101" Type="http://schemas.openxmlformats.org/officeDocument/2006/relationships/tags" Target="../tags/tag1050.xml"/><Relationship Id="rId122" Type="http://schemas.openxmlformats.org/officeDocument/2006/relationships/tags" Target="../tags/tag1071.xml"/><Relationship Id="rId4" Type="http://schemas.openxmlformats.org/officeDocument/2006/relationships/tags" Target="../tags/tag953.xml"/><Relationship Id="rId9" Type="http://schemas.openxmlformats.org/officeDocument/2006/relationships/tags" Target="../tags/tag958.xml"/><Relationship Id="rId26" Type="http://schemas.openxmlformats.org/officeDocument/2006/relationships/tags" Target="../tags/tag975.xml"/><Relationship Id="rId47" Type="http://schemas.openxmlformats.org/officeDocument/2006/relationships/tags" Target="../tags/tag996.xml"/><Relationship Id="rId68" Type="http://schemas.openxmlformats.org/officeDocument/2006/relationships/tags" Target="../tags/tag1017.xml"/><Relationship Id="rId89" Type="http://schemas.openxmlformats.org/officeDocument/2006/relationships/tags" Target="../tags/tag1038.xml"/><Relationship Id="rId112" Type="http://schemas.openxmlformats.org/officeDocument/2006/relationships/tags" Target="../tags/tag1061.xml"/><Relationship Id="rId133" Type="http://schemas.openxmlformats.org/officeDocument/2006/relationships/tags" Target="../tags/tag1082.xml"/></Relationships>
</file>

<file path=ppt/slides/_rels/slide23.xml.rels><?xml version="1.0" encoding="UTF-8" standalone="yes"?>
<Relationships xmlns="http://schemas.openxmlformats.org/package/2006/relationships"><Relationship Id="rId13" Type="http://schemas.openxmlformats.org/officeDocument/2006/relationships/tags" Target="../tags/tag1098.xml"/><Relationship Id="rId18" Type="http://schemas.openxmlformats.org/officeDocument/2006/relationships/tags" Target="../tags/tag1103.xml"/><Relationship Id="rId26" Type="http://schemas.openxmlformats.org/officeDocument/2006/relationships/tags" Target="../tags/tag1111.xml"/><Relationship Id="rId3" Type="http://schemas.openxmlformats.org/officeDocument/2006/relationships/tags" Target="../tags/tag1088.xml"/><Relationship Id="rId21" Type="http://schemas.openxmlformats.org/officeDocument/2006/relationships/tags" Target="../tags/tag1106.xml"/><Relationship Id="rId34" Type="http://schemas.openxmlformats.org/officeDocument/2006/relationships/slideLayout" Target="../slideLayouts/slideLayout2.xml"/><Relationship Id="rId7" Type="http://schemas.openxmlformats.org/officeDocument/2006/relationships/tags" Target="../tags/tag1092.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2" Type="http://schemas.openxmlformats.org/officeDocument/2006/relationships/tags" Target="../tags/tag1087.xml"/><Relationship Id="rId16" Type="http://schemas.openxmlformats.org/officeDocument/2006/relationships/tags" Target="../tags/tag1101.xml"/><Relationship Id="rId20" Type="http://schemas.openxmlformats.org/officeDocument/2006/relationships/tags" Target="../tags/tag1105.xml"/><Relationship Id="rId29" Type="http://schemas.openxmlformats.org/officeDocument/2006/relationships/tags" Target="../tags/tag1114.xml"/><Relationship Id="rId1" Type="http://schemas.openxmlformats.org/officeDocument/2006/relationships/tags" Target="../tags/tag1086.xml"/><Relationship Id="rId6" Type="http://schemas.openxmlformats.org/officeDocument/2006/relationships/tags" Target="../tags/tag1091.xml"/><Relationship Id="rId11" Type="http://schemas.openxmlformats.org/officeDocument/2006/relationships/tags" Target="../tags/tag1096.xml"/><Relationship Id="rId24" Type="http://schemas.openxmlformats.org/officeDocument/2006/relationships/tags" Target="../tags/tag1109.xml"/><Relationship Id="rId32" Type="http://schemas.openxmlformats.org/officeDocument/2006/relationships/tags" Target="../tags/tag1117.xml"/><Relationship Id="rId5" Type="http://schemas.openxmlformats.org/officeDocument/2006/relationships/tags" Target="../tags/tag1090.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10" Type="http://schemas.openxmlformats.org/officeDocument/2006/relationships/tags" Target="../tags/tag1095.xml"/><Relationship Id="rId19" Type="http://schemas.openxmlformats.org/officeDocument/2006/relationships/tags" Target="../tags/tag1104.xml"/><Relationship Id="rId31" Type="http://schemas.openxmlformats.org/officeDocument/2006/relationships/tags" Target="../tags/tag1116.xml"/><Relationship Id="rId4" Type="http://schemas.openxmlformats.org/officeDocument/2006/relationships/tags" Target="../tags/tag1089.xml"/><Relationship Id="rId9" Type="http://schemas.openxmlformats.org/officeDocument/2006/relationships/tags" Target="../tags/tag1094.xml"/><Relationship Id="rId14" Type="http://schemas.openxmlformats.org/officeDocument/2006/relationships/tags" Target="../tags/tag1099.xml"/><Relationship Id="rId22" Type="http://schemas.openxmlformats.org/officeDocument/2006/relationships/tags" Target="../tags/tag1107.xml"/><Relationship Id="rId27" Type="http://schemas.openxmlformats.org/officeDocument/2006/relationships/tags" Target="../tags/tag1112.xml"/><Relationship Id="rId30" Type="http://schemas.openxmlformats.org/officeDocument/2006/relationships/tags" Target="../tags/tag1115.xml"/><Relationship Id="rId35" Type="http://schemas.openxmlformats.org/officeDocument/2006/relationships/notesSlide" Target="../notesSlides/notesSlide11.xml"/><Relationship Id="rId8" Type="http://schemas.openxmlformats.org/officeDocument/2006/relationships/tags" Target="../tags/tag109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0.xml"/><Relationship Id="rId1" Type="http://schemas.openxmlformats.org/officeDocument/2006/relationships/tags" Target="../tags/tag1119.xml"/><Relationship Id="rId4"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17" Type="http://schemas.openxmlformats.org/officeDocument/2006/relationships/tags" Target="../tags/tag1237.xml"/><Relationship Id="rId21" Type="http://schemas.openxmlformats.org/officeDocument/2006/relationships/tags" Target="../tags/tag1141.xml"/><Relationship Id="rId42" Type="http://schemas.openxmlformats.org/officeDocument/2006/relationships/tags" Target="../tags/tag1162.xml"/><Relationship Id="rId63" Type="http://schemas.openxmlformats.org/officeDocument/2006/relationships/tags" Target="../tags/tag1183.xml"/><Relationship Id="rId84" Type="http://schemas.openxmlformats.org/officeDocument/2006/relationships/tags" Target="../tags/tag1204.xml"/><Relationship Id="rId138" Type="http://schemas.openxmlformats.org/officeDocument/2006/relationships/notesSlide" Target="../notesSlides/notesSlide13.xml"/><Relationship Id="rId16" Type="http://schemas.openxmlformats.org/officeDocument/2006/relationships/tags" Target="../tags/tag1136.xml"/><Relationship Id="rId107" Type="http://schemas.openxmlformats.org/officeDocument/2006/relationships/tags" Target="../tags/tag1227.xml"/><Relationship Id="rId11" Type="http://schemas.openxmlformats.org/officeDocument/2006/relationships/tags" Target="../tags/tag1131.xml"/><Relationship Id="rId32" Type="http://schemas.openxmlformats.org/officeDocument/2006/relationships/tags" Target="../tags/tag1152.xml"/><Relationship Id="rId37" Type="http://schemas.openxmlformats.org/officeDocument/2006/relationships/tags" Target="../tags/tag1157.xml"/><Relationship Id="rId53" Type="http://schemas.openxmlformats.org/officeDocument/2006/relationships/tags" Target="../tags/tag1173.xml"/><Relationship Id="rId58" Type="http://schemas.openxmlformats.org/officeDocument/2006/relationships/tags" Target="../tags/tag1178.xml"/><Relationship Id="rId74" Type="http://schemas.openxmlformats.org/officeDocument/2006/relationships/tags" Target="../tags/tag1194.xml"/><Relationship Id="rId79" Type="http://schemas.openxmlformats.org/officeDocument/2006/relationships/tags" Target="../tags/tag1199.xml"/><Relationship Id="rId102" Type="http://schemas.openxmlformats.org/officeDocument/2006/relationships/tags" Target="../tags/tag1222.xml"/><Relationship Id="rId123" Type="http://schemas.openxmlformats.org/officeDocument/2006/relationships/tags" Target="../tags/tag1243.xml"/><Relationship Id="rId128" Type="http://schemas.openxmlformats.org/officeDocument/2006/relationships/tags" Target="../tags/tag1248.xml"/><Relationship Id="rId5" Type="http://schemas.openxmlformats.org/officeDocument/2006/relationships/tags" Target="../tags/tag1125.xml"/><Relationship Id="rId90" Type="http://schemas.openxmlformats.org/officeDocument/2006/relationships/tags" Target="../tags/tag1210.xml"/><Relationship Id="rId95" Type="http://schemas.openxmlformats.org/officeDocument/2006/relationships/tags" Target="../tags/tag1215.xml"/><Relationship Id="rId22" Type="http://schemas.openxmlformats.org/officeDocument/2006/relationships/tags" Target="../tags/tag1142.xml"/><Relationship Id="rId27" Type="http://schemas.openxmlformats.org/officeDocument/2006/relationships/tags" Target="../tags/tag1147.xml"/><Relationship Id="rId43" Type="http://schemas.openxmlformats.org/officeDocument/2006/relationships/tags" Target="../tags/tag1163.xml"/><Relationship Id="rId48" Type="http://schemas.openxmlformats.org/officeDocument/2006/relationships/tags" Target="../tags/tag1168.xml"/><Relationship Id="rId64" Type="http://schemas.openxmlformats.org/officeDocument/2006/relationships/tags" Target="../tags/tag1184.xml"/><Relationship Id="rId69" Type="http://schemas.openxmlformats.org/officeDocument/2006/relationships/tags" Target="../tags/tag1189.xml"/><Relationship Id="rId113" Type="http://schemas.openxmlformats.org/officeDocument/2006/relationships/tags" Target="../tags/tag1233.xml"/><Relationship Id="rId118" Type="http://schemas.openxmlformats.org/officeDocument/2006/relationships/tags" Target="../tags/tag1238.xml"/><Relationship Id="rId134" Type="http://schemas.openxmlformats.org/officeDocument/2006/relationships/tags" Target="../tags/tag1254.xml"/><Relationship Id="rId80" Type="http://schemas.openxmlformats.org/officeDocument/2006/relationships/tags" Target="../tags/tag1200.xml"/><Relationship Id="rId85" Type="http://schemas.openxmlformats.org/officeDocument/2006/relationships/tags" Target="../tags/tag1205.xml"/><Relationship Id="rId12" Type="http://schemas.openxmlformats.org/officeDocument/2006/relationships/tags" Target="../tags/tag1132.xml"/><Relationship Id="rId17" Type="http://schemas.openxmlformats.org/officeDocument/2006/relationships/tags" Target="../tags/tag1137.xml"/><Relationship Id="rId33" Type="http://schemas.openxmlformats.org/officeDocument/2006/relationships/tags" Target="../tags/tag1153.xml"/><Relationship Id="rId38" Type="http://schemas.openxmlformats.org/officeDocument/2006/relationships/tags" Target="../tags/tag1158.xml"/><Relationship Id="rId59" Type="http://schemas.openxmlformats.org/officeDocument/2006/relationships/tags" Target="../tags/tag1179.xml"/><Relationship Id="rId103" Type="http://schemas.openxmlformats.org/officeDocument/2006/relationships/tags" Target="../tags/tag1223.xml"/><Relationship Id="rId108" Type="http://schemas.openxmlformats.org/officeDocument/2006/relationships/tags" Target="../tags/tag1228.xml"/><Relationship Id="rId124" Type="http://schemas.openxmlformats.org/officeDocument/2006/relationships/tags" Target="../tags/tag1244.xml"/><Relationship Id="rId129" Type="http://schemas.openxmlformats.org/officeDocument/2006/relationships/tags" Target="../tags/tag1249.xml"/><Relationship Id="rId54" Type="http://schemas.openxmlformats.org/officeDocument/2006/relationships/tags" Target="../tags/tag1174.xml"/><Relationship Id="rId70" Type="http://schemas.openxmlformats.org/officeDocument/2006/relationships/tags" Target="../tags/tag1190.xml"/><Relationship Id="rId75" Type="http://schemas.openxmlformats.org/officeDocument/2006/relationships/tags" Target="../tags/tag1195.xml"/><Relationship Id="rId91" Type="http://schemas.openxmlformats.org/officeDocument/2006/relationships/tags" Target="../tags/tag1211.xml"/><Relationship Id="rId96" Type="http://schemas.openxmlformats.org/officeDocument/2006/relationships/tags" Target="../tags/tag1216.xml"/><Relationship Id="rId1" Type="http://schemas.openxmlformats.org/officeDocument/2006/relationships/tags" Target="../tags/tag1121.xml"/><Relationship Id="rId6" Type="http://schemas.openxmlformats.org/officeDocument/2006/relationships/tags" Target="../tags/tag1126.xml"/><Relationship Id="rId23" Type="http://schemas.openxmlformats.org/officeDocument/2006/relationships/tags" Target="../tags/tag1143.xml"/><Relationship Id="rId28" Type="http://schemas.openxmlformats.org/officeDocument/2006/relationships/tags" Target="../tags/tag1148.xml"/><Relationship Id="rId49" Type="http://schemas.openxmlformats.org/officeDocument/2006/relationships/tags" Target="../tags/tag1169.xml"/><Relationship Id="rId114" Type="http://schemas.openxmlformats.org/officeDocument/2006/relationships/tags" Target="../tags/tag1234.xml"/><Relationship Id="rId119" Type="http://schemas.openxmlformats.org/officeDocument/2006/relationships/tags" Target="../tags/tag1239.xml"/><Relationship Id="rId44" Type="http://schemas.openxmlformats.org/officeDocument/2006/relationships/tags" Target="../tags/tag1164.xml"/><Relationship Id="rId60" Type="http://schemas.openxmlformats.org/officeDocument/2006/relationships/tags" Target="../tags/tag1180.xml"/><Relationship Id="rId65" Type="http://schemas.openxmlformats.org/officeDocument/2006/relationships/tags" Target="../tags/tag1185.xml"/><Relationship Id="rId81" Type="http://schemas.openxmlformats.org/officeDocument/2006/relationships/tags" Target="../tags/tag1201.xml"/><Relationship Id="rId86" Type="http://schemas.openxmlformats.org/officeDocument/2006/relationships/tags" Target="../tags/tag1206.xml"/><Relationship Id="rId130" Type="http://schemas.openxmlformats.org/officeDocument/2006/relationships/tags" Target="../tags/tag1250.xml"/><Relationship Id="rId135" Type="http://schemas.openxmlformats.org/officeDocument/2006/relationships/tags" Target="../tags/tag1255.xml"/><Relationship Id="rId13" Type="http://schemas.openxmlformats.org/officeDocument/2006/relationships/tags" Target="../tags/tag1133.xml"/><Relationship Id="rId18" Type="http://schemas.openxmlformats.org/officeDocument/2006/relationships/tags" Target="../tags/tag1138.xml"/><Relationship Id="rId39" Type="http://schemas.openxmlformats.org/officeDocument/2006/relationships/tags" Target="../tags/tag1159.xml"/><Relationship Id="rId109" Type="http://schemas.openxmlformats.org/officeDocument/2006/relationships/tags" Target="../tags/tag1229.xml"/><Relationship Id="rId34" Type="http://schemas.openxmlformats.org/officeDocument/2006/relationships/tags" Target="../tags/tag1154.xml"/><Relationship Id="rId50" Type="http://schemas.openxmlformats.org/officeDocument/2006/relationships/tags" Target="../tags/tag1170.xml"/><Relationship Id="rId55" Type="http://schemas.openxmlformats.org/officeDocument/2006/relationships/tags" Target="../tags/tag1175.xml"/><Relationship Id="rId76" Type="http://schemas.openxmlformats.org/officeDocument/2006/relationships/tags" Target="../tags/tag1196.xml"/><Relationship Id="rId97" Type="http://schemas.openxmlformats.org/officeDocument/2006/relationships/tags" Target="../tags/tag1217.xml"/><Relationship Id="rId104" Type="http://schemas.openxmlformats.org/officeDocument/2006/relationships/tags" Target="../tags/tag1224.xml"/><Relationship Id="rId120" Type="http://schemas.openxmlformats.org/officeDocument/2006/relationships/tags" Target="../tags/tag1240.xml"/><Relationship Id="rId125" Type="http://schemas.openxmlformats.org/officeDocument/2006/relationships/tags" Target="../tags/tag1245.xml"/><Relationship Id="rId7" Type="http://schemas.openxmlformats.org/officeDocument/2006/relationships/tags" Target="../tags/tag1127.xml"/><Relationship Id="rId71" Type="http://schemas.openxmlformats.org/officeDocument/2006/relationships/tags" Target="../tags/tag1191.xml"/><Relationship Id="rId92" Type="http://schemas.openxmlformats.org/officeDocument/2006/relationships/tags" Target="../tags/tag1212.xml"/><Relationship Id="rId2" Type="http://schemas.openxmlformats.org/officeDocument/2006/relationships/tags" Target="../tags/tag1122.xml"/><Relationship Id="rId29" Type="http://schemas.openxmlformats.org/officeDocument/2006/relationships/tags" Target="../tags/tag1149.xml"/><Relationship Id="rId24" Type="http://schemas.openxmlformats.org/officeDocument/2006/relationships/tags" Target="../tags/tag1144.xml"/><Relationship Id="rId40" Type="http://schemas.openxmlformats.org/officeDocument/2006/relationships/tags" Target="../tags/tag1160.xml"/><Relationship Id="rId45" Type="http://schemas.openxmlformats.org/officeDocument/2006/relationships/tags" Target="../tags/tag1165.xml"/><Relationship Id="rId66" Type="http://schemas.openxmlformats.org/officeDocument/2006/relationships/tags" Target="../tags/tag1186.xml"/><Relationship Id="rId87" Type="http://schemas.openxmlformats.org/officeDocument/2006/relationships/tags" Target="../tags/tag1207.xml"/><Relationship Id="rId110" Type="http://schemas.openxmlformats.org/officeDocument/2006/relationships/tags" Target="../tags/tag1230.xml"/><Relationship Id="rId115" Type="http://schemas.openxmlformats.org/officeDocument/2006/relationships/tags" Target="../tags/tag1235.xml"/><Relationship Id="rId131" Type="http://schemas.openxmlformats.org/officeDocument/2006/relationships/tags" Target="../tags/tag1251.xml"/><Relationship Id="rId136" Type="http://schemas.openxmlformats.org/officeDocument/2006/relationships/tags" Target="../tags/tag1256.xml"/><Relationship Id="rId61" Type="http://schemas.openxmlformats.org/officeDocument/2006/relationships/tags" Target="../tags/tag1181.xml"/><Relationship Id="rId82" Type="http://schemas.openxmlformats.org/officeDocument/2006/relationships/tags" Target="../tags/tag1202.xml"/><Relationship Id="rId19" Type="http://schemas.openxmlformats.org/officeDocument/2006/relationships/tags" Target="../tags/tag1139.xml"/><Relationship Id="rId14" Type="http://schemas.openxmlformats.org/officeDocument/2006/relationships/tags" Target="../tags/tag1134.xml"/><Relationship Id="rId30" Type="http://schemas.openxmlformats.org/officeDocument/2006/relationships/tags" Target="../tags/tag1150.xml"/><Relationship Id="rId35" Type="http://schemas.openxmlformats.org/officeDocument/2006/relationships/tags" Target="../tags/tag1155.xml"/><Relationship Id="rId56" Type="http://schemas.openxmlformats.org/officeDocument/2006/relationships/tags" Target="../tags/tag1176.xml"/><Relationship Id="rId77" Type="http://schemas.openxmlformats.org/officeDocument/2006/relationships/tags" Target="../tags/tag1197.xml"/><Relationship Id="rId100" Type="http://schemas.openxmlformats.org/officeDocument/2006/relationships/tags" Target="../tags/tag1220.xml"/><Relationship Id="rId105" Type="http://schemas.openxmlformats.org/officeDocument/2006/relationships/tags" Target="../tags/tag1225.xml"/><Relationship Id="rId126" Type="http://schemas.openxmlformats.org/officeDocument/2006/relationships/tags" Target="../tags/tag1246.xml"/><Relationship Id="rId8" Type="http://schemas.openxmlformats.org/officeDocument/2006/relationships/tags" Target="../tags/tag1128.xml"/><Relationship Id="rId51" Type="http://schemas.openxmlformats.org/officeDocument/2006/relationships/tags" Target="../tags/tag1171.xml"/><Relationship Id="rId72" Type="http://schemas.openxmlformats.org/officeDocument/2006/relationships/tags" Target="../tags/tag1192.xml"/><Relationship Id="rId93" Type="http://schemas.openxmlformats.org/officeDocument/2006/relationships/tags" Target="../tags/tag1213.xml"/><Relationship Id="rId98" Type="http://schemas.openxmlformats.org/officeDocument/2006/relationships/tags" Target="../tags/tag1218.xml"/><Relationship Id="rId121" Type="http://schemas.openxmlformats.org/officeDocument/2006/relationships/tags" Target="../tags/tag1241.xml"/><Relationship Id="rId3" Type="http://schemas.openxmlformats.org/officeDocument/2006/relationships/tags" Target="../tags/tag1123.xml"/><Relationship Id="rId25" Type="http://schemas.openxmlformats.org/officeDocument/2006/relationships/tags" Target="../tags/tag1145.xml"/><Relationship Id="rId46" Type="http://schemas.openxmlformats.org/officeDocument/2006/relationships/tags" Target="../tags/tag1166.xml"/><Relationship Id="rId67" Type="http://schemas.openxmlformats.org/officeDocument/2006/relationships/tags" Target="../tags/tag1187.xml"/><Relationship Id="rId116" Type="http://schemas.openxmlformats.org/officeDocument/2006/relationships/tags" Target="../tags/tag1236.xml"/><Relationship Id="rId137" Type="http://schemas.openxmlformats.org/officeDocument/2006/relationships/slideLayout" Target="../slideLayouts/slideLayout4.xml"/><Relationship Id="rId20" Type="http://schemas.openxmlformats.org/officeDocument/2006/relationships/tags" Target="../tags/tag1140.xml"/><Relationship Id="rId41" Type="http://schemas.openxmlformats.org/officeDocument/2006/relationships/tags" Target="../tags/tag1161.xml"/><Relationship Id="rId62" Type="http://schemas.openxmlformats.org/officeDocument/2006/relationships/tags" Target="../tags/tag1182.xml"/><Relationship Id="rId83" Type="http://schemas.openxmlformats.org/officeDocument/2006/relationships/tags" Target="../tags/tag1203.xml"/><Relationship Id="rId88" Type="http://schemas.openxmlformats.org/officeDocument/2006/relationships/tags" Target="../tags/tag1208.xml"/><Relationship Id="rId111" Type="http://schemas.openxmlformats.org/officeDocument/2006/relationships/tags" Target="../tags/tag1231.xml"/><Relationship Id="rId132" Type="http://schemas.openxmlformats.org/officeDocument/2006/relationships/tags" Target="../tags/tag1252.xml"/><Relationship Id="rId15" Type="http://schemas.openxmlformats.org/officeDocument/2006/relationships/tags" Target="../tags/tag1135.xml"/><Relationship Id="rId36" Type="http://schemas.openxmlformats.org/officeDocument/2006/relationships/tags" Target="../tags/tag1156.xml"/><Relationship Id="rId57" Type="http://schemas.openxmlformats.org/officeDocument/2006/relationships/tags" Target="../tags/tag1177.xml"/><Relationship Id="rId106" Type="http://schemas.openxmlformats.org/officeDocument/2006/relationships/tags" Target="../tags/tag1226.xml"/><Relationship Id="rId127" Type="http://schemas.openxmlformats.org/officeDocument/2006/relationships/tags" Target="../tags/tag1247.xml"/><Relationship Id="rId10" Type="http://schemas.openxmlformats.org/officeDocument/2006/relationships/tags" Target="../tags/tag1130.xml"/><Relationship Id="rId31" Type="http://schemas.openxmlformats.org/officeDocument/2006/relationships/tags" Target="../tags/tag1151.xml"/><Relationship Id="rId52" Type="http://schemas.openxmlformats.org/officeDocument/2006/relationships/tags" Target="../tags/tag1172.xml"/><Relationship Id="rId73" Type="http://schemas.openxmlformats.org/officeDocument/2006/relationships/tags" Target="../tags/tag1193.xml"/><Relationship Id="rId78" Type="http://schemas.openxmlformats.org/officeDocument/2006/relationships/tags" Target="../tags/tag1198.xml"/><Relationship Id="rId94" Type="http://schemas.openxmlformats.org/officeDocument/2006/relationships/tags" Target="../tags/tag1214.xml"/><Relationship Id="rId99" Type="http://schemas.openxmlformats.org/officeDocument/2006/relationships/tags" Target="../tags/tag1219.xml"/><Relationship Id="rId101" Type="http://schemas.openxmlformats.org/officeDocument/2006/relationships/tags" Target="../tags/tag1221.xml"/><Relationship Id="rId122" Type="http://schemas.openxmlformats.org/officeDocument/2006/relationships/tags" Target="../tags/tag1242.xml"/><Relationship Id="rId4" Type="http://schemas.openxmlformats.org/officeDocument/2006/relationships/tags" Target="../tags/tag1124.xml"/><Relationship Id="rId9" Type="http://schemas.openxmlformats.org/officeDocument/2006/relationships/tags" Target="../tags/tag1129.xml"/><Relationship Id="rId26" Type="http://schemas.openxmlformats.org/officeDocument/2006/relationships/tags" Target="../tags/tag1146.xml"/><Relationship Id="rId47" Type="http://schemas.openxmlformats.org/officeDocument/2006/relationships/tags" Target="../tags/tag1167.xml"/><Relationship Id="rId68" Type="http://schemas.openxmlformats.org/officeDocument/2006/relationships/tags" Target="../tags/tag1188.xml"/><Relationship Id="rId89" Type="http://schemas.openxmlformats.org/officeDocument/2006/relationships/tags" Target="../tags/tag1209.xml"/><Relationship Id="rId112" Type="http://schemas.openxmlformats.org/officeDocument/2006/relationships/tags" Target="../tags/tag1232.xml"/><Relationship Id="rId133" Type="http://schemas.openxmlformats.org/officeDocument/2006/relationships/tags" Target="../tags/tag1253.xml"/></Relationships>
</file>

<file path=ppt/slides/_rels/slide26.xml.rels><?xml version="1.0" encoding="UTF-8" standalone="yes"?>
<Relationships xmlns="http://schemas.openxmlformats.org/package/2006/relationships"><Relationship Id="rId3" Type="http://schemas.openxmlformats.org/officeDocument/2006/relationships/tags" Target="../tags/tag1259.xml"/><Relationship Id="rId2" Type="http://schemas.openxmlformats.org/officeDocument/2006/relationships/tags" Target="../tags/tag1258.xml"/><Relationship Id="rId1" Type="http://schemas.openxmlformats.org/officeDocument/2006/relationships/tags" Target="../tags/tag125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262.xml"/><Relationship Id="rId2" Type="http://schemas.openxmlformats.org/officeDocument/2006/relationships/tags" Target="../tags/tag1261.xml"/><Relationship Id="rId1" Type="http://schemas.openxmlformats.org/officeDocument/2006/relationships/tags" Target="../tags/tag126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263.xml"/></Relationships>
</file>

<file path=ppt/slides/_rels/slide28.xml.rels><?xml version="1.0" encoding="UTF-8" standalone="yes"?>
<Relationships xmlns="http://schemas.openxmlformats.org/package/2006/relationships"><Relationship Id="rId8" Type="http://schemas.openxmlformats.org/officeDocument/2006/relationships/tags" Target="../tags/tag1271.xml"/><Relationship Id="rId13" Type="http://schemas.openxmlformats.org/officeDocument/2006/relationships/tags" Target="../tags/tag1276.xml"/><Relationship Id="rId18" Type="http://schemas.openxmlformats.org/officeDocument/2006/relationships/tags" Target="../tags/tag1281.xml"/><Relationship Id="rId3" Type="http://schemas.openxmlformats.org/officeDocument/2006/relationships/tags" Target="../tags/tag1266.xml"/><Relationship Id="rId7" Type="http://schemas.openxmlformats.org/officeDocument/2006/relationships/tags" Target="../tags/tag1270.xml"/><Relationship Id="rId12" Type="http://schemas.openxmlformats.org/officeDocument/2006/relationships/tags" Target="../tags/tag1275.xml"/><Relationship Id="rId17" Type="http://schemas.openxmlformats.org/officeDocument/2006/relationships/tags" Target="../tags/tag1280.xml"/><Relationship Id="rId2" Type="http://schemas.openxmlformats.org/officeDocument/2006/relationships/tags" Target="../tags/tag1265.xml"/><Relationship Id="rId16" Type="http://schemas.openxmlformats.org/officeDocument/2006/relationships/tags" Target="../tags/tag1279.xml"/><Relationship Id="rId20" Type="http://schemas.openxmlformats.org/officeDocument/2006/relationships/slideLayout" Target="../slideLayouts/slideLayout4.xml"/><Relationship Id="rId1" Type="http://schemas.openxmlformats.org/officeDocument/2006/relationships/tags" Target="../tags/tag1264.xml"/><Relationship Id="rId6" Type="http://schemas.openxmlformats.org/officeDocument/2006/relationships/tags" Target="../tags/tag1269.xml"/><Relationship Id="rId11" Type="http://schemas.openxmlformats.org/officeDocument/2006/relationships/tags" Target="../tags/tag1274.xml"/><Relationship Id="rId5" Type="http://schemas.openxmlformats.org/officeDocument/2006/relationships/tags" Target="../tags/tag1268.xml"/><Relationship Id="rId15" Type="http://schemas.openxmlformats.org/officeDocument/2006/relationships/tags" Target="../tags/tag1278.xml"/><Relationship Id="rId10" Type="http://schemas.openxmlformats.org/officeDocument/2006/relationships/tags" Target="../tags/tag1273.xml"/><Relationship Id="rId19" Type="http://schemas.openxmlformats.org/officeDocument/2006/relationships/tags" Target="../tags/tag1282.xml"/><Relationship Id="rId4" Type="http://schemas.openxmlformats.org/officeDocument/2006/relationships/tags" Target="../tags/tag1267.xml"/><Relationship Id="rId9" Type="http://schemas.openxmlformats.org/officeDocument/2006/relationships/tags" Target="../tags/tag1272.xml"/><Relationship Id="rId14" Type="http://schemas.openxmlformats.org/officeDocument/2006/relationships/tags" Target="../tags/tag127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4.xml"/><Relationship Id="rId1" Type="http://schemas.openxmlformats.org/officeDocument/2006/relationships/tags" Target="../tags/tag1283.xml"/><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8" Type="http://schemas.openxmlformats.org/officeDocument/2006/relationships/tags" Target="../tags/tag1292.xml"/><Relationship Id="rId13" Type="http://schemas.openxmlformats.org/officeDocument/2006/relationships/tags" Target="../tags/tag1297.xml"/><Relationship Id="rId18" Type="http://schemas.openxmlformats.org/officeDocument/2006/relationships/tags" Target="../tags/tag1302.xml"/><Relationship Id="rId3" Type="http://schemas.openxmlformats.org/officeDocument/2006/relationships/tags" Target="../tags/tag1287.xml"/><Relationship Id="rId21" Type="http://schemas.openxmlformats.org/officeDocument/2006/relationships/tags" Target="../tags/tag1305.xml"/><Relationship Id="rId7" Type="http://schemas.openxmlformats.org/officeDocument/2006/relationships/tags" Target="../tags/tag1291.xml"/><Relationship Id="rId12" Type="http://schemas.openxmlformats.org/officeDocument/2006/relationships/tags" Target="../tags/tag1296.xml"/><Relationship Id="rId17" Type="http://schemas.openxmlformats.org/officeDocument/2006/relationships/tags" Target="../tags/tag1301.xml"/><Relationship Id="rId2" Type="http://schemas.openxmlformats.org/officeDocument/2006/relationships/tags" Target="../tags/tag1286.xml"/><Relationship Id="rId16" Type="http://schemas.openxmlformats.org/officeDocument/2006/relationships/tags" Target="../tags/tag1300.xml"/><Relationship Id="rId20" Type="http://schemas.openxmlformats.org/officeDocument/2006/relationships/tags" Target="../tags/tag1304.xml"/><Relationship Id="rId1" Type="http://schemas.openxmlformats.org/officeDocument/2006/relationships/tags" Target="../tags/tag1285.xml"/><Relationship Id="rId6" Type="http://schemas.openxmlformats.org/officeDocument/2006/relationships/tags" Target="../tags/tag1290.xml"/><Relationship Id="rId11" Type="http://schemas.openxmlformats.org/officeDocument/2006/relationships/tags" Target="../tags/tag1295.xml"/><Relationship Id="rId5" Type="http://schemas.openxmlformats.org/officeDocument/2006/relationships/tags" Target="../tags/tag1289.xml"/><Relationship Id="rId15" Type="http://schemas.openxmlformats.org/officeDocument/2006/relationships/tags" Target="../tags/tag1299.xml"/><Relationship Id="rId23" Type="http://schemas.openxmlformats.org/officeDocument/2006/relationships/notesSlide" Target="../notesSlides/notesSlide17.xml"/><Relationship Id="rId10" Type="http://schemas.openxmlformats.org/officeDocument/2006/relationships/tags" Target="../tags/tag1294.xml"/><Relationship Id="rId19" Type="http://schemas.openxmlformats.org/officeDocument/2006/relationships/tags" Target="../tags/tag1303.xml"/><Relationship Id="rId4" Type="http://schemas.openxmlformats.org/officeDocument/2006/relationships/tags" Target="../tags/tag1288.xml"/><Relationship Id="rId9" Type="http://schemas.openxmlformats.org/officeDocument/2006/relationships/tags" Target="../tags/tag1293.xml"/><Relationship Id="rId14" Type="http://schemas.openxmlformats.org/officeDocument/2006/relationships/tags" Target="../tags/tag1298.xml"/><Relationship Id="rId2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06.xml"/></Relationships>
</file>

<file path=ppt/slides/_rels/slide32.xml.rels><?xml version="1.0" encoding="UTF-8" standalone="yes"?>
<Relationships xmlns="http://schemas.openxmlformats.org/package/2006/relationships"><Relationship Id="rId8" Type="http://schemas.openxmlformats.org/officeDocument/2006/relationships/tags" Target="../tags/tag1314.xml"/><Relationship Id="rId13" Type="http://schemas.openxmlformats.org/officeDocument/2006/relationships/tags" Target="../tags/tag1319.xml"/><Relationship Id="rId18" Type="http://schemas.openxmlformats.org/officeDocument/2006/relationships/slideLayout" Target="../slideLayouts/slideLayout4.xml"/><Relationship Id="rId3" Type="http://schemas.openxmlformats.org/officeDocument/2006/relationships/tags" Target="../tags/tag1309.xml"/><Relationship Id="rId7" Type="http://schemas.openxmlformats.org/officeDocument/2006/relationships/tags" Target="../tags/tag1313.xml"/><Relationship Id="rId12" Type="http://schemas.openxmlformats.org/officeDocument/2006/relationships/tags" Target="../tags/tag1318.xml"/><Relationship Id="rId17" Type="http://schemas.openxmlformats.org/officeDocument/2006/relationships/tags" Target="../tags/tag1323.xml"/><Relationship Id="rId2" Type="http://schemas.openxmlformats.org/officeDocument/2006/relationships/tags" Target="../tags/tag1308.xml"/><Relationship Id="rId16" Type="http://schemas.openxmlformats.org/officeDocument/2006/relationships/tags" Target="../tags/tag1322.xml"/><Relationship Id="rId1" Type="http://schemas.openxmlformats.org/officeDocument/2006/relationships/tags" Target="../tags/tag1307.xml"/><Relationship Id="rId6" Type="http://schemas.openxmlformats.org/officeDocument/2006/relationships/tags" Target="../tags/tag1312.xml"/><Relationship Id="rId11" Type="http://schemas.openxmlformats.org/officeDocument/2006/relationships/tags" Target="../tags/tag1317.xml"/><Relationship Id="rId5" Type="http://schemas.openxmlformats.org/officeDocument/2006/relationships/tags" Target="../tags/tag1311.xml"/><Relationship Id="rId15" Type="http://schemas.openxmlformats.org/officeDocument/2006/relationships/tags" Target="../tags/tag1321.xml"/><Relationship Id="rId10" Type="http://schemas.openxmlformats.org/officeDocument/2006/relationships/tags" Target="../tags/tag1316.xml"/><Relationship Id="rId4" Type="http://schemas.openxmlformats.org/officeDocument/2006/relationships/tags" Target="../tags/tag1310.xml"/><Relationship Id="rId9" Type="http://schemas.openxmlformats.org/officeDocument/2006/relationships/tags" Target="../tags/tag1315.xml"/><Relationship Id="rId14" Type="http://schemas.openxmlformats.org/officeDocument/2006/relationships/tags" Target="../tags/tag132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5.xml"/><Relationship Id="rId1" Type="http://schemas.openxmlformats.org/officeDocument/2006/relationships/tags" Target="../tags/tag1324.xml"/><Relationship Id="rId4"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8" Type="http://schemas.openxmlformats.org/officeDocument/2006/relationships/tags" Target="../tags/tag1333.xml"/><Relationship Id="rId13" Type="http://schemas.openxmlformats.org/officeDocument/2006/relationships/tags" Target="../tags/tag1338.xml"/><Relationship Id="rId18" Type="http://schemas.openxmlformats.org/officeDocument/2006/relationships/tags" Target="../tags/tag1343.xml"/><Relationship Id="rId3" Type="http://schemas.openxmlformats.org/officeDocument/2006/relationships/tags" Target="../tags/tag1328.xml"/><Relationship Id="rId7" Type="http://schemas.openxmlformats.org/officeDocument/2006/relationships/tags" Target="../tags/tag1332.xml"/><Relationship Id="rId12" Type="http://schemas.openxmlformats.org/officeDocument/2006/relationships/tags" Target="../tags/tag1337.xml"/><Relationship Id="rId17" Type="http://schemas.openxmlformats.org/officeDocument/2006/relationships/tags" Target="../tags/tag1342.xml"/><Relationship Id="rId2" Type="http://schemas.openxmlformats.org/officeDocument/2006/relationships/tags" Target="../tags/tag1327.xml"/><Relationship Id="rId16" Type="http://schemas.openxmlformats.org/officeDocument/2006/relationships/tags" Target="../tags/tag1341.xml"/><Relationship Id="rId20" Type="http://schemas.openxmlformats.org/officeDocument/2006/relationships/slideLayout" Target="../slideLayouts/slideLayout4.xml"/><Relationship Id="rId1" Type="http://schemas.openxmlformats.org/officeDocument/2006/relationships/tags" Target="../tags/tag1326.xml"/><Relationship Id="rId6" Type="http://schemas.openxmlformats.org/officeDocument/2006/relationships/tags" Target="../tags/tag1331.xml"/><Relationship Id="rId11" Type="http://schemas.openxmlformats.org/officeDocument/2006/relationships/tags" Target="../tags/tag1336.xml"/><Relationship Id="rId5" Type="http://schemas.openxmlformats.org/officeDocument/2006/relationships/tags" Target="../tags/tag1330.xml"/><Relationship Id="rId15" Type="http://schemas.openxmlformats.org/officeDocument/2006/relationships/tags" Target="../tags/tag1340.xml"/><Relationship Id="rId10" Type="http://schemas.openxmlformats.org/officeDocument/2006/relationships/tags" Target="../tags/tag1335.xml"/><Relationship Id="rId19" Type="http://schemas.openxmlformats.org/officeDocument/2006/relationships/tags" Target="../tags/tag1344.xml"/><Relationship Id="rId4" Type="http://schemas.openxmlformats.org/officeDocument/2006/relationships/tags" Target="../tags/tag1329.xml"/><Relationship Id="rId9" Type="http://schemas.openxmlformats.org/officeDocument/2006/relationships/tags" Target="../tags/tag1334.xml"/><Relationship Id="rId14" Type="http://schemas.openxmlformats.org/officeDocument/2006/relationships/tags" Target="../tags/tag133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6.xml"/><Relationship Id="rId1" Type="http://schemas.openxmlformats.org/officeDocument/2006/relationships/tags" Target="../tags/tag1345.xml"/><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8" Type="http://schemas.openxmlformats.org/officeDocument/2006/relationships/tags" Target="../tags/tag1354.xml"/><Relationship Id="rId3" Type="http://schemas.openxmlformats.org/officeDocument/2006/relationships/tags" Target="../tags/tag1349.xml"/><Relationship Id="rId7" Type="http://schemas.openxmlformats.org/officeDocument/2006/relationships/tags" Target="../tags/tag1353.xml"/><Relationship Id="rId2" Type="http://schemas.openxmlformats.org/officeDocument/2006/relationships/tags" Target="../tags/tag1348.xml"/><Relationship Id="rId1" Type="http://schemas.openxmlformats.org/officeDocument/2006/relationships/tags" Target="../tags/tag1347.xml"/><Relationship Id="rId6" Type="http://schemas.openxmlformats.org/officeDocument/2006/relationships/tags" Target="../tags/tag1352.xml"/><Relationship Id="rId5" Type="http://schemas.openxmlformats.org/officeDocument/2006/relationships/tags" Target="../tags/tag1351.xml"/><Relationship Id="rId4" Type="http://schemas.openxmlformats.org/officeDocument/2006/relationships/tags" Target="../tags/tag1350.xml"/><Relationship Id="rId9"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6" Type="http://schemas.openxmlformats.org/officeDocument/2006/relationships/tags" Target="../tags/tag1380.xml"/><Relationship Id="rId21" Type="http://schemas.openxmlformats.org/officeDocument/2006/relationships/tags" Target="../tags/tag1375.xml"/><Relationship Id="rId42" Type="http://schemas.openxmlformats.org/officeDocument/2006/relationships/tags" Target="../tags/tag1396.xml"/><Relationship Id="rId47" Type="http://schemas.openxmlformats.org/officeDocument/2006/relationships/tags" Target="../tags/tag1401.xml"/><Relationship Id="rId63" Type="http://schemas.openxmlformats.org/officeDocument/2006/relationships/tags" Target="../tags/tag1417.xml"/><Relationship Id="rId68" Type="http://schemas.openxmlformats.org/officeDocument/2006/relationships/tags" Target="../tags/tag1422.xml"/><Relationship Id="rId84" Type="http://schemas.openxmlformats.org/officeDocument/2006/relationships/tags" Target="../tags/tag1438.xml"/><Relationship Id="rId89" Type="http://schemas.openxmlformats.org/officeDocument/2006/relationships/tags" Target="../tags/tag1443.xml"/><Relationship Id="rId16" Type="http://schemas.openxmlformats.org/officeDocument/2006/relationships/tags" Target="../tags/tag1370.xml"/><Relationship Id="rId11" Type="http://schemas.openxmlformats.org/officeDocument/2006/relationships/tags" Target="../tags/tag1365.xml"/><Relationship Id="rId32" Type="http://schemas.openxmlformats.org/officeDocument/2006/relationships/tags" Target="../tags/tag1386.xml"/><Relationship Id="rId37" Type="http://schemas.openxmlformats.org/officeDocument/2006/relationships/tags" Target="../tags/tag1391.xml"/><Relationship Id="rId53" Type="http://schemas.openxmlformats.org/officeDocument/2006/relationships/tags" Target="../tags/tag1407.xml"/><Relationship Id="rId58" Type="http://schemas.openxmlformats.org/officeDocument/2006/relationships/tags" Target="../tags/tag1412.xml"/><Relationship Id="rId74" Type="http://schemas.openxmlformats.org/officeDocument/2006/relationships/tags" Target="../tags/tag1428.xml"/><Relationship Id="rId79" Type="http://schemas.openxmlformats.org/officeDocument/2006/relationships/tags" Target="../tags/tag1433.xml"/><Relationship Id="rId5" Type="http://schemas.openxmlformats.org/officeDocument/2006/relationships/tags" Target="../tags/tag1359.xml"/><Relationship Id="rId90" Type="http://schemas.openxmlformats.org/officeDocument/2006/relationships/tags" Target="../tags/tag1444.xml"/><Relationship Id="rId95" Type="http://schemas.openxmlformats.org/officeDocument/2006/relationships/tags" Target="../tags/tag1449.xml"/><Relationship Id="rId22" Type="http://schemas.openxmlformats.org/officeDocument/2006/relationships/tags" Target="../tags/tag1376.xml"/><Relationship Id="rId27" Type="http://schemas.openxmlformats.org/officeDocument/2006/relationships/tags" Target="../tags/tag1381.xml"/><Relationship Id="rId43" Type="http://schemas.openxmlformats.org/officeDocument/2006/relationships/tags" Target="../tags/tag1397.xml"/><Relationship Id="rId48" Type="http://schemas.openxmlformats.org/officeDocument/2006/relationships/tags" Target="../tags/tag1402.xml"/><Relationship Id="rId64" Type="http://schemas.openxmlformats.org/officeDocument/2006/relationships/tags" Target="../tags/tag1418.xml"/><Relationship Id="rId69" Type="http://schemas.openxmlformats.org/officeDocument/2006/relationships/tags" Target="../tags/tag1423.xml"/><Relationship Id="rId80" Type="http://schemas.openxmlformats.org/officeDocument/2006/relationships/tags" Target="../tags/tag1434.xml"/><Relationship Id="rId85" Type="http://schemas.openxmlformats.org/officeDocument/2006/relationships/tags" Target="../tags/tag1439.xml"/><Relationship Id="rId3" Type="http://schemas.openxmlformats.org/officeDocument/2006/relationships/tags" Target="../tags/tag1357.xml"/><Relationship Id="rId12" Type="http://schemas.openxmlformats.org/officeDocument/2006/relationships/tags" Target="../tags/tag1366.xml"/><Relationship Id="rId17" Type="http://schemas.openxmlformats.org/officeDocument/2006/relationships/tags" Target="../tags/tag1371.xml"/><Relationship Id="rId25" Type="http://schemas.openxmlformats.org/officeDocument/2006/relationships/tags" Target="../tags/tag1379.xml"/><Relationship Id="rId33" Type="http://schemas.openxmlformats.org/officeDocument/2006/relationships/tags" Target="../tags/tag1387.xml"/><Relationship Id="rId38" Type="http://schemas.openxmlformats.org/officeDocument/2006/relationships/tags" Target="../tags/tag1392.xml"/><Relationship Id="rId46" Type="http://schemas.openxmlformats.org/officeDocument/2006/relationships/tags" Target="../tags/tag1400.xml"/><Relationship Id="rId59" Type="http://schemas.openxmlformats.org/officeDocument/2006/relationships/tags" Target="../tags/tag1413.xml"/><Relationship Id="rId67" Type="http://schemas.openxmlformats.org/officeDocument/2006/relationships/tags" Target="../tags/tag1421.xml"/><Relationship Id="rId20" Type="http://schemas.openxmlformats.org/officeDocument/2006/relationships/tags" Target="../tags/tag1374.xml"/><Relationship Id="rId41" Type="http://schemas.openxmlformats.org/officeDocument/2006/relationships/tags" Target="../tags/tag1395.xml"/><Relationship Id="rId54" Type="http://schemas.openxmlformats.org/officeDocument/2006/relationships/tags" Target="../tags/tag1408.xml"/><Relationship Id="rId62" Type="http://schemas.openxmlformats.org/officeDocument/2006/relationships/tags" Target="../tags/tag1416.xml"/><Relationship Id="rId70" Type="http://schemas.openxmlformats.org/officeDocument/2006/relationships/tags" Target="../tags/tag1424.xml"/><Relationship Id="rId75" Type="http://schemas.openxmlformats.org/officeDocument/2006/relationships/tags" Target="../tags/tag1429.xml"/><Relationship Id="rId83" Type="http://schemas.openxmlformats.org/officeDocument/2006/relationships/tags" Target="../tags/tag1437.xml"/><Relationship Id="rId88" Type="http://schemas.openxmlformats.org/officeDocument/2006/relationships/tags" Target="../tags/tag1442.xml"/><Relationship Id="rId91" Type="http://schemas.openxmlformats.org/officeDocument/2006/relationships/tags" Target="../tags/tag1445.xml"/><Relationship Id="rId96" Type="http://schemas.openxmlformats.org/officeDocument/2006/relationships/tags" Target="../tags/tag1450.xml"/><Relationship Id="rId1" Type="http://schemas.openxmlformats.org/officeDocument/2006/relationships/tags" Target="../tags/tag1355.xml"/><Relationship Id="rId6" Type="http://schemas.openxmlformats.org/officeDocument/2006/relationships/tags" Target="../tags/tag1360.xml"/><Relationship Id="rId15" Type="http://schemas.openxmlformats.org/officeDocument/2006/relationships/tags" Target="../tags/tag1369.xml"/><Relationship Id="rId23" Type="http://schemas.openxmlformats.org/officeDocument/2006/relationships/tags" Target="../tags/tag1377.xml"/><Relationship Id="rId28" Type="http://schemas.openxmlformats.org/officeDocument/2006/relationships/tags" Target="../tags/tag1382.xml"/><Relationship Id="rId36" Type="http://schemas.openxmlformats.org/officeDocument/2006/relationships/tags" Target="../tags/tag1390.xml"/><Relationship Id="rId49" Type="http://schemas.openxmlformats.org/officeDocument/2006/relationships/tags" Target="../tags/tag1403.xml"/><Relationship Id="rId57" Type="http://schemas.openxmlformats.org/officeDocument/2006/relationships/tags" Target="../tags/tag1411.xml"/><Relationship Id="rId10" Type="http://schemas.openxmlformats.org/officeDocument/2006/relationships/tags" Target="../tags/tag1364.xml"/><Relationship Id="rId31" Type="http://schemas.openxmlformats.org/officeDocument/2006/relationships/tags" Target="../tags/tag1385.xml"/><Relationship Id="rId44" Type="http://schemas.openxmlformats.org/officeDocument/2006/relationships/tags" Target="../tags/tag1398.xml"/><Relationship Id="rId52" Type="http://schemas.openxmlformats.org/officeDocument/2006/relationships/tags" Target="../tags/tag1406.xml"/><Relationship Id="rId60" Type="http://schemas.openxmlformats.org/officeDocument/2006/relationships/tags" Target="../tags/tag1414.xml"/><Relationship Id="rId65" Type="http://schemas.openxmlformats.org/officeDocument/2006/relationships/tags" Target="../tags/tag1419.xml"/><Relationship Id="rId73" Type="http://schemas.openxmlformats.org/officeDocument/2006/relationships/tags" Target="../tags/tag1427.xml"/><Relationship Id="rId78" Type="http://schemas.openxmlformats.org/officeDocument/2006/relationships/tags" Target="../tags/tag1432.xml"/><Relationship Id="rId81" Type="http://schemas.openxmlformats.org/officeDocument/2006/relationships/tags" Target="../tags/tag1435.xml"/><Relationship Id="rId86" Type="http://schemas.openxmlformats.org/officeDocument/2006/relationships/tags" Target="../tags/tag1440.xml"/><Relationship Id="rId94" Type="http://schemas.openxmlformats.org/officeDocument/2006/relationships/tags" Target="../tags/tag1448.xml"/><Relationship Id="rId99" Type="http://schemas.openxmlformats.org/officeDocument/2006/relationships/slideLayout" Target="../slideLayouts/slideLayout5.xml"/><Relationship Id="rId4" Type="http://schemas.openxmlformats.org/officeDocument/2006/relationships/tags" Target="../tags/tag1358.xml"/><Relationship Id="rId9" Type="http://schemas.openxmlformats.org/officeDocument/2006/relationships/tags" Target="../tags/tag1363.xml"/><Relationship Id="rId13" Type="http://schemas.openxmlformats.org/officeDocument/2006/relationships/tags" Target="../tags/tag1367.xml"/><Relationship Id="rId18" Type="http://schemas.openxmlformats.org/officeDocument/2006/relationships/tags" Target="../tags/tag1372.xml"/><Relationship Id="rId39" Type="http://schemas.openxmlformats.org/officeDocument/2006/relationships/tags" Target="../tags/tag1393.xml"/><Relationship Id="rId34" Type="http://schemas.openxmlformats.org/officeDocument/2006/relationships/tags" Target="../tags/tag1388.xml"/><Relationship Id="rId50" Type="http://schemas.openxmlformats.org/officeDocument/2006/relationships/tags" Target="../tags/tag1404.xml"/><Relationship Id="rId55" Type="http://schemas.openxmlformats.org/officeDocument/2006/relationships/tags" Target="../tags/tag1409.xml"/><Relationship Id="rId76" Type="http://schemas.openxmlformats.org/officeDocument/2006/relationships/tags" Target="../tags/tag1430.xml"/><Relationship Id="rId97" Type="http://schemas.openxmlformats.org/officeDocument/2006/relationships/tags" Target="../tags/tag1451.xml"/><Relationship Id="rId7" Type="http://schemas.openxmlformats.org/officeDocument/2006/relationships/tags" Target="../tags/tag1361.xml"/><Relationship Id="rId71" Type="http://schemas.openxmlformats.org/officeDocument/2006/relationships/tags" Target="../tags/tag1425.xml"/><Relationship Id="rId92" Type="http://schemas.openxmlformats.org/officeDocument/2006/relationships/tags" Target="../tags/tag1446.xml"/><Relationship Id="rId2" Type="http://schemas.openxmlformats.org/officeDocument/2006/relationships/tags" Target="../tags/tag1356.xml"/><Relationship Id="rId29" Type="http://schemas.openxmlformats.org/officeDocument/2006/relationships/tags" Target="../tags/tag1383.xml"/><Relationship Id="rId24" Type="http://schemas.openxmlformats.org/officeDocument/2006/relationships/tags" Target="../tags/tag1378.xml"/><Relationship Id="rId40" Type="http://schemas.openxmlformats.org/officeDocument/2006/relationships/tags" Target="../tags/tag1394.xml"/><Relationship Id="rId45" Type="http://schemas.openxmlformats.org/officeDocument/2006/relationships/tags" Target="../tags/tag1399.xml"/><Relationship Id="rId66" Type="http://schemas.openxmlformats.org/officeDocument/2006/relationships/tags" Target="../tags/tag1420.xml"/><Relationship Id="rId87" Type="http://schemas.openxmlformats.org/officeDocument/2006/relationships/tags" Target="../tags/tag1441.xml"/><Relationship Id="rId61" Type="http://schemas.openxmlformats.org/officeDocument/2006/relationships/tags" Target="../tags/tag1415.xml"/><Relationship Id="rId82" Type="http://schemas.openxmlformats.org/officeDocument/2006/relationships/tags" Target="../tags/tag1436.xml"/><Relationship Id="rId19" Type="http://schemas.openxmlformats.org/officeDocument/2006/relationships/tags" Target="../tags/tag1373.xml"/><Relationship Id="rId14" Type="http://schemas.openxmlformats.org/officeDocument/2006/relationships/tags" Target="../tags/tag1368.xml"/><Relationship Id="rId30" Type="http://schemas.openxmlformats.org/officeDocument/2006/relationships/tags" Target="../tags/tag1384.xml"/><Relationship Id="rId35" Type="http://schemas.openxmlformats.org/officeDocument/2006/relationships/tags" Target="../tags/tag1389.xml"/><Relationship Id="rId56" Type="http://schemas.openxmlformats.org/officeDocument/2006/relationships/tags" Target="../tags/tag1410.xml"/><Relationship Id="rId77" Type="http://schemas.openxmlformats.org/officeDocument/2006/relationships/tags" Target="../tags/tag1431.xml"/><Relationship Id="rId8" Type="http://schemas.openxmlformats.org/officeDocument/2006/relationships/tags" Target="../tags/tag1362.xml"/><Relationship Id="rId51" Type="http://schemas.openxmlformats.org/officeDocument/2006/relationships/tags" Target="../tags/tag1405.xml"/><Relationship Id="rId72" Type="http://schemas.openxmlformats.org/officeDocument/2006/relationships/tags" Target="../tags/tag1426.xml"/><Relationship Id="rId93" Type="http://schemas.openxmlformats.org/officeDocument/2006/relationships/tags" Target="../tags/tag1447.xml"/><Relationship Id="rId98" Type="http://schemas.openxmlformats.org/officeDocument/2006/relationships/tags" Target="../tags/tag145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4.xml"/><Relationship Id="rId1" Type="http://schemas.openxmlformats.org/officeDocument/2006/relationships/tags" Target="../tags/tag1453.xml"/><Relationship Id="rId4"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6" Type="http://schemas.openxmlformats.org/officeDocument/2006/relationships/tags" Target="../tags/tag27.xml"/><Relationship Id="rId21" Type="http://schemas.openxmlformats.org/officeDocument/2006/relationships/tags" Target="../tags/tag22.xml"/><Relationship Id="rId42" Type="http://schemas.openxmlformats.org/officeDocument/2006/relationships/tags" Target="../tags/tag43.xml"/><Relationship Id="rId47" Type="http://schemas.openxmlformats.org/officeDocument/2006/relationships/tags" Target="../tags/tag48.xml"/><Relationship Id="rId63" Type="http://schemas.openxmlformats.org/officeDocument/2006/relationships/tags" Target="../tags/tag64.xml"/><Relationship Id="rId68" Type="http://schemas.openxmlformats.org/officeDocument/2006/relationships/tags" Target="../tags/tag69.xml"/><Relationship Id="rId84" Type="http://schemas.openxmlformats.org/officeDocument/2006/relationships/tags" Target="../tags/tag85.xml"/><Relationship Id="rId89" Type="http://schemas.openxmlformats.org/officeDocument/2006/relationships/tags" Target="../tags/tag90.xml"/><Relationship Id="rId16" Type="http://schemas.openxmlformats.org/officeDocument/2006/relationships/tags" Target="../tags/tag17.xml"/><Relationship Id="rId11" Type="http://schemas.openxmlformats.org/officeDocument/2006/relationships/tags" Target="../tags/tag12.xml"/><Relationship Id="rId32" Type="http://schemas.openxmlformats.org/officeDocument/2006/relationships/tags" Target="../tags/tag33.xml"/><Relationship Id="rId37" Type="http://schemas.openxmlformats.org/officeDocument/2006/relationships/tags" Target="../tags/tag38.xml"/><Relationship Id="rId53" Type="http://schemas.openxmlformats.org/officeDocument/2006/relationships/tags" Target="../tags/tag54.xml"/><Relationship Id="rId58" Type="http://schemas.openxmlformats.org/officeDocument/2006/relationships/tags" Target="../tags/tag59.xml"/><Relationship Id="rId74" Type="http://schemas.openxmlformats.org/officeDocument/2006/relationships/tags" Target="../tags/tag75.xml"/><Relationship Id="rId79" Type="http://schemas.openxmlformats.org/officeDocument/2006/relationships/tags" Target="../tags/tag80.xml"/><Relationship Id="rId5" Type="http://schemas.openxmlformats.org/officeDocument/2006/relationships/tags" Target="../tags/tag6.xml"/><Relationship Id="rId90" Type="http://schemas.openxmlformats.org/officeDocument/2006/relationships/tags" Target="../tags/tag91.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tags" Target="../tags/tag57.xml"/><Relationship Id="rId64" Type="http://schemas.openxmlformats.org/officeDocument/2006/relationships/tags" Target="../tags/tag65.xml"/><Relationship Id="rId69" Type="http://schemas.openxmlformats.org/officeDocument/2006/relationships/tags" Target="../tags/tag70.xml"/><Relationship Id="rId77" Type="http://schemas.openxmlformats.org/officeDocument/2006/relationships/tags" Target="../tags/tag78.xml"/><Relationship Id="rId8" Type="http://schemas.openxmlformats.org/officeDocument/2006/relationships/tags" Target="../tags/tag9.xml"/><Relationship Id="rId51" Type="http://schemas.openxmlformats.org/officeDocument/2006/relationships/tags" Target="../tags/tag52.xml"/><Relationship Id="rId72" Type="http://schemas.openxmlformats.org/officeDocument/2006/relationships/tags" Target="../tags/tag73.xml"/><Relationship Id="rId80" Type="http://schemas.openxmlformats.org/officeDocument/2006/relationships/tags" Target="../tags/tag81.xml"/><Relationship Id="rId85" Type="http://schemas.openxmlformats.org/officeDocument/2006/relationships/tags" Target="../tags/tag86.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59" Type="http://schemas.openxmlformats.org/officeDocument/2006/relationships/tags" Target="../tags/tag60.xml"/><Relationship Id="rId67" Type="http://schemas.openxmlformats.org/officeDocument/2006/relationships/tags" Target="../tags/tag68.xml"/><Relationship Id="rId20" Type="http://schemas.openxmlformats.org/officeDocument/2006/relationships/tags" Target="../tags/tag21.xml"/><Relationship Id="rId41" Type="http://schemas.openxmlformats.org/officeDocument/2006/relationships/tags" Target="../tags/tag42.xml"/><Relationship Id="rId54" Type="http://schemas.openxmlformats.org/officeDocument/2006/relationships/tags" Target="../tags/tag55.xml"/><Relationship Id="rId62" Type="http://schemas.openxmlformats.org/officeDocument/2006/relationships/tags" Target="../tags/tag63.xml"/><Relationship Id="rId70" Type="http://schemas.openxmlformats.org/officeDocument/2006/relationships/tags" Target="../tags/tag71.xml"/><Relationship Id="rId75" Type="http://schemas.openxmlformats.org/officeDocument/2006/relationships/tags" Target="../tags/tag76.xml"/><Relationship Id="rId83" Type="http://schemas.openxmlformats.org/officeDocument/2006/relationships/tags" Target="../tags/tag84.xml"/><Relationship Id="rId88" Type="http://schemas.openxmlformats.org/officeDocument/2006/relationships/tags" Target="../tags/tag89.xml"/><Relationship Id="rId91"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tags" Target="../tags/tag50.xml"/><Relationship Id="rId57" Type="http://schemas.openxmlformats.org/officeDocument/2006/relationships/tags" Target="../tags/tag58.xml"/><Relationship Id="rId10" Type="http://schemas.openxmlformats.org/officeDocument/2006/relationships/tags" Target="../tags/tag11.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tags" Target="../tags/tag53.xml"/><Relationship Id="rId60" Type="http://schemas.openxmlformats.org/officeDocument/2006/relationships/tags" Target="../tags/tag61.xml"/><Relationship Id="rId65" Type="http://schemas.openxmlformats.org/officeDocument/2006/relationships/tags" Target="../tags/tag66.xml"/><Relationship Id="rId73" Type="http://schemas.openxmlformats.org/officeDocument/2006/relationships/tags" Target="../tags/tag74.xml"/><Relationship Id="rId78" Type="http://schemas.openxmlformats.org/officeDocument/2006/relationships/tags" Target="../tags/tag79.xml"/><Relationship Id="rId81" Type="http://schemas.openxmlformats.org/officeDocument/2006/relationships/tags" Target="../tags/tag82.xml"/><Relationship Id="rId86" Type="http://schemas.openxmlformats.org/officeDocument/2006/relationships/tags" Target="../tags/tag87.xml"/><Relationship Id="rId4" Type="http://schemas.openxmlformats.org/officeDocument/2006/relationships/tags" Target="../tags/tag5.xml"/><Relationship Id="rId9" Type="http://schemas.openxmlformats.org/officeDocument/2006/relationships/tags" Target="../tags/tag10.xml"/><Relationship Id="rId13" Type="http://schemas.openxmlformats.org/officeDocument/2006/relationships/tags" Target="../tags/tag14.xml"/><Relationship Id="rId18" Type="http://schemas.openxmlformats.org/officeDocument/2006/relationships/tags" Target="../tags/tag19.xml"/><Relationship Id="rId39" Type="http://schemas.openxmlformats.org/officeDocument/2006/relationships/tags" Target="../tags/tag40.xml"/><Relationship Id="rId34" Type="http://schemas.openxmlformats.org/officeDocument/2006/relationships/tags" Target="../tags/tag35.xml"/><Relationship Id="rId50" Type="http://schemas.openxmlformats.org/officeDocument/2006/relationships/tags" Target="../tags/tag51.xml"/><Relationship Id="rId55" Type="http://schemas.openxmlformats.org/officeDocument/2006/relationships/tags" Target="../tags/tag56.xml"/><Relationship Id="rId76" Type="http://schemas.openxmlformats.org/officeDocument/2006/relationships/tags" Target="../tags/tag77.xml"/><Relationship Id="rId7" Type="http://schemas.openxmlformats.org/officeDocument/2006/relationships/tags" Target="../tags/tag8.xml"/><Relationship Id="rId71" Type="http://schemas.openxmlformats.org/officeDocument/2006/relationships/tags" Target="../tags/tag72.xml"/><Relationship Id="rId92" Type="http://schemas.openxmlformats.org/officeDocument/2006/relationships/notesSlide" Target="../notesSlides/notesSlide2.xml"/><Relationship Id="rId2" Type="http://schemas.openxmlformats.org/officeDocument/2006/relationships/tags" Target="../tags/tag3.xml"/><Relationship Id="rId29" Type="http://schemas.openxmlformats.org/officeDocument/2006/relationships/tags" Target="../tags/tag30.xml"/><Relationship Id="rId24" Type="http://schemas.openxmlformats.org/officeDocument/2006/relationships/tags" Target="../tags/tag25.xml"/><Relationship Id="rId40" Type="http://schemas.openxmlformats.org/officeDocument/2006/relationships/tags" Target="../tags/tag41.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61" Type="http://schemas.openxmlformats.org/officeDocument/2006/relationships/tags" Target="../tags/tag62.xml"/><Relationship Id="rId82" Type="http://schemas.openxmlformats.org/officeDocument/2006/relationships/tags" Target="../tags/tag83.xml"/><Relationship Id="rId19"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6.xml"/><Relationship Id="rId1" Type="http://schemas.openxmlformats.org/officeDocument/2006/relationships/tags" Target="../tags/tag1455.xml"/><Relationship Id="rId4"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3" Type="http://schemas.openxmlformats.org/officeDocument/2006/relationships/tags" Target="../tags/tag1459.xml"/><Relationship Id="rId2" Type="http://schemas.openxmlformats.org/officeDocument/2006/relationships/tags" Target="../tags/tag1458.xml"/><Relationship Id="rId1" Type="http://schemas.openxmlformats.org/officeDocument/2006/relationships/tags" Target="../tags/tag1457.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460.xml"/></Relationships>
</file>

<file path=ppt/slides/_rels/slide43.xml.rels><?xml version="1.0" encoding="UTF-8" standalone="yes"?>
<Relationships xmlns="http://schemas.openxmlformats.org/package/2006/relationships"><Relationship Id="rId3" Type="http://schemas.openxmlformats.org/officeDocument/2006/relationships/tags" Target="../tags/tag1463.xml"/><Relationship Id="rId2" Type="http://schemas.openxmlformats.org/officeDocument/2006/relationships/tags" Target="../tags/tag1462.xml"/><Relationship Id="rId1" Type="http://schemas.openxmlformats.org/officeDocument/2006/relationships/tags" Target="../tags/tag1461.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464.xml"/></Relationships>
</file>

<file path=ppt/slides/_rels/slide4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467.xml"/><Relationship Id="rId7" Type="http://schemas.openxmlformats.org/officeDocument/2006/relationships/notesSlide" Target="../notesSlides/notesSlide27.xml"/><Relationship Id="rId2" Type="http://schemas.openxmlformats.org/officeDocument/2006/relationships/tags" Target="../tags/tag1466.xml"/><Relationship Id="rId1" Type="http://schemas.openxmlformats.org/officeDocument/2006/relationships/tags" Target="../tags/tag1465.xml"/><Relationship Id="rId6" Type="http://schemas.openxmlformats.org/officeDocument/2006/relationships/slideLayout" Target="../slideLayouts/slideLayout2.xml"/><Relationship Id="rId5" Type="http://schemas.openxmlformats.org/officeDocument/2006/relationships/tags" Target="../tags/tag1469.xml"/><Relationship Id="rId4" Type="http://schemas.openxmlformats.org/officeDocument/2006/relationships/tags" Target="../tags/tag1468.xml"/></Relationships>
</file>

<file path=ppt/slides/_rels/slide48.xml.rels><?xml version="1.0" encoding="UTF-8" standalone="yes"?>
<Relationships xmlns="http://schemas.openxmlformats.org/package/2006/relationships"><Relationship Id="rId8" Type="http://schemas.openxmlformats.org/officeDocument/2006/relationships/tags" Target="../tags/tag1477.xml"/><Relationship Id="rId13" Type="http://schemas.openxmlformats.org/officeDocument/2006/relationships/tags" Target="../tags/tag1482.xml"/><Relationship Id="rId18" Type="http://schemas.openxmlformats.org/officeDocument/2006/relationships/tags" Target="../tags/tag1487.xml"/><Relationship Id="rId26" Type="http://schemas.openxmlformats.org/officeDocument/2006/relationships/image" Target="../media/image10.jpg"/><Relationship Id="rId3" Type="http://schemas.openxmlformats.org/officeDocument/2006/relationships/tags" Target="../tags/tag1472.xml"/><Relationship Id="rId21" Type="http://schemas.openxmlformats.org/officeDocument/2006/relationships/tags" Target="../tags/tag1490.xml"/><Relationship Id="rId7" Type="http://schemas.openxmlformats.org/officeDocument/2006/relationships/tags" Target="../tags/tag1476.xml"/><Relationship Id="rId12" Type="http://schemas.openxmlformats.org/officeDocument/2006/relationships/tags" Target="../tags/tag1481.xml"/><Relationship Id="rId17" Type="http://schemas.openxmlformats.org/officeDocument/2006/relationships/tags" Target="../tags/tag1486.xml"/><Relationship Id="rId25" Type="http://schemas.openxmlformats.org/officeDocument/2006/relationships/notesSlide" Target="../notesSlides/notesSlide28.xml"/><Relationship Id="rId2" Type="http://schemas.openxmlformats.org/officeDocument/2006/relationships/tags" Target="../tags/tag1471.xml"/><Relationship Id="rId16" Type="http://schemas.openxmlformats.org/officeDocument/2006/relationships/tags" Target="../tags/tag1485.xml"/><Relationship Id="rId20" Type="http://schemas.openxmlformats.org/officeDocument/2006/relationships/tags" Target="../tags/tag1489.xml"/><Relationship Id="rId1" Type="http://schemas.openxmlformats.org/officeDocument/2006/relationships/tags" Target="../tags/tag1470.xml"/><Relationship Id="rId6" Type="http://schemas.openxmlformats.org/officeDocument/2006/relationships/tags" Target="../tags/tag1475.xml"/><Relationship Id="rId11" Type="http://schemas.openxmlformats.org/officeDocument/2006/relationships/tags" Target="../tags/tag1480.xml"/><Relationship Id="rId24" Type="http://schemas.openxmlformats.org/officeDocument/2006/relationships/slideLayout" Target="../slideLayouts/slideLayout4.xml"/><Relationship Id="rId5" Type="http://schemas.openxmlformats.org/officeDocument/2006/relationships/tags" Target="../tags/tag1474.xml"/><Relationship Id="rId15" Type="http://schemas.openxmlformats.org/officeDocument/2006/relationships/tags" Target="../tags/tag1484.xml"/><Relationship Id="rId23" Type="http://schemas.openxmlformats.org/officeDocument/2006/relationships/tags" Target="../tags/tag1492.xml"/><Relationship Id="rId10" Type="http://schemas.openxmlformats.org/officeDocument/2006/relationships/tags" Target="../tags/tag1479.xml"/><Relationship Id="rId19" Type="http://schemas.openxmlformats.org/officeDocument/2006/relationships/tags" Target="../tags/tag1488.xml"/><Relationship Id="rId4" Type="http://schemas.openxmlformats.org/officeDocument/2006/relationships/tags" Target="../tags/tag1473.xml"/><Relationship Id="rId9" Type="http://schemas.openxmlformats.org/officeDocument/2006/relationships/tags" Target="../tags/tag1478.xml"/><Relationship Id="rId14" Type="http://schemas.openxmlformats.org/officeDocument/2006/relationships/tags" Target="../tags/tag1483.xml"/><Relationship Id="rId22" Type="http://schemas.openxmlformats.org/officeDocument/2006/relationships/tags" Target="../tags/tag1491.xml"/></Relationships>
</file>

<file path=ppt/slides/_rels/slide49.xml.rels><?xml version="1.0" encoding="UTF-8" standalone="yes"?>
<Relationships xmlns="http://schemas.openxmlformats.org/package/2006/relationships"><Relationship Id="rId3" Type="http://schemas.openxmlformats.org/officeDocument/2006/relationships/tags" Target="../tags/tag1495.xml"/><Relationship Id="rId7" Type="http://schemas.openxmlformats.org/officeDocument/2006/relationships/notesSlide" Target="../notesSlides/notesSlide29.xml"/><Relationship Id="rId2" Type="http://schemas.openxmlformats.org/officeDocument/2006/relationships/tags" Target="../tags/tag1494.xml"/><Relationship Id="rId1" Type="http://schemas.openxmlformats.org/officeDocument/2006/relationships/tags" Target="../tags/tag1493.xml"/><Relationship Id="rId6" Type="http://schemas.openxmlformats.org/officeDocument/2006/relationships/slideLayout" Target="../slideLayouts/slideLayout2.xml"/><Relationship Id="rId5" Type="http://schemas.openxmlformats.org/officeDocument/2006/relationships/tags" Target="../tags/tag1497.xml"/><Relationship Id="rId4" Type="http://schemas.openxmlformats.org/officeDocument/2006/relationships/tags" Target="../tags/tag149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6" Type="http://schemas.openxmlformats.org/officeDocument/2006/relationships/tags" Target="../tags/tag1523.xml"/><Relationship Id="rId21" Type="http://schemas.openxmlformats.org/officeDocument/2006/relationships/tags" Target="../tags/tag1518.xml"/><Relationship Id="rId42" Type="http://schemas.openxmlformats.org/officeDocument/2006/relationships/tags" Target="../tags/tag1539.xml"/><Relationship Id="rId47" Type="http://schemas.openxmlformats.org/officeDocument/2006/relationships/tags" Target="../tags/tag1544.xml"/><Relationship Id="rId63" Type="http://schemas.openxmlformats.org/officeDocument/2006/relationships/tags" Target="../tags/tag1560.xml"/><Relationship Id="rId68" Type="http://schemas.openxmlformats.org/officeDocument/2006/relationships/tags" Target="../tags/tag1565.xml"/><Relationship Id="rId84" Type="http://schemas.openxmlformats.org/officeDocument/2006/relationships/tags" Target="../tags/tag1581.xml"/><Relationship Id="rId89" Type="http://schemas.openxmlformats.org/officeDocument/2006/relationships/tags" Target="../tags/tag1586.xml"/><Relationship Id="rId16" Type="http://schemas.openxmlformats.org/officeDocument/2006/relationships/tags" Target="../tags/tag1513.xml"/><Relationship Id="rId11" Type="http://schemas.openxmlformats.org/officeDocument/2006/relationships/tags" Target="../tags/tag1508.xml"/><Relationship Id="rId32" Type="http://schemas.openxmlformats.org/officeDocument/2006/relationships/tags" Target="../tags/tag1529.xml"/><Relationship Id="rId37" Type="http://schemas.openxmlformats.org/officeDocument/2006/relationships/tags" Target="../tags/tag1534.xml"/><Relationship Id="rId53" Type="http://schemas.openxmlformats.org/officeDocument/2006/relationships/tags" Target="../tags/tag1550.xml"/><Relationship Id="rId58" Type="http://schemas.openxmlformats.org/officeDocument/2006/relationships/tags" Target="../tags/tag1555.xml"/><Relationship Id="rId74" Type="http://schemas.openxmlformats.org/officeDocument/2006/relationships/tags" Target="../tags/tag1571.xml"/><Relationship Id="rId79" Type="http://schemas.openxmlformats.org/officeDocument/2006/relationships/tags" Target="../tags/tag1576.xml"/><Relationship Id="rId102" Type="http://schemas.openxmlformats.org/officeDocument/2006/relationships/tags" Target="../tags/tag1599.xml"/><Relationship Id="rId5" Type="http://schemas.openxmlformats.org/officeDocument/2006/relationships/tags" Target="../tags/tag1502.xml"/><Relationship Id="rId90" Type="http://schemas.openxmlformats.org/officeDocument/2006/relationships/tags" Target="../tags/tag1587.xml"/><Relationship Id="rId95" Type="http://schemas.openxmlformats.org/officeDocument/2006/relationships/tags" Target="../tags/tag1592.xml"/><Relationship Id="rId22" Type="http://schemas.openxmlformats.org/officeDocument/2006/relationships/tags" Target="../tags/tag1519.xml"/><Relationship Id="rId27" Type="http://schemas.openxmlformats.org/officeDocument/2006/relationships/tags" Target="../tags/tag1524.xml"/><Relationship Id="rId43" Type="http://schemas.openxmlformats.org/officeDocument/2006/relationships/tags" Target="../tags/tag1540.xml"/><Relationship Id="rId48" Type="http://schemas.openxmlformats.org/officeDocument/2006/relationships/tags" Target="../tags/tag1545.xml"/><Relationship Id="rId64" Type="http://schemas.openxmlformats.org/officeDocument/2006/relationships/tags" Target="../tags/tag1561.xml"/><Relationship Id="rId69" Type="http://schemas.openxmlformats.org/officeDocument/2006/relationships/tags" Target="../tags/tag1566.xml"/><Relationship Id="rId80" Type="http://schemas.openxmlformats.org/officeDocument/2006/relationships/tags" Target="../tags/tag1577.xml"/><Relationship Id="rId85" Type="http://schemas.openxmlformats.org/officeDocument/2006/relationships/tags" Target="../tags/tag1582.xml"/><Relationship Id="rId12" Type="http://schemas.openxmlformats.org/officeDocument/2006/relationships/tags" Target="../tags/tag1509.xml"/><Relationship Id="rId17" Type="http://schemas.openxmlformats.org/officeDocument/2006/relationships/tags" Target="../tags/tag1514.xml"/><Relationship Id="rId25" Type="http://schemas.openxmlformats.org/officeDocument/2006/relationships/tags" Target="../tags/tag1522.xml"/><Relationship Id="rId33" Type="http://schemas.openxmlformats.org/officeDocument/2006/relationships/tags" Target="../tags/tag1530.xml"/><Relationship Id="rId38" Type="http://schemas.openxmlformats.org/officeDocument/2006/relationships/tags" Target="../tags/tag1535.xml"/><Relationship Id="rId46" Type="http://schemas.openxmlformats.org/officeDocument/2006/relationships/tags" Target="../tags/tag1543.xml"/><Relationship Id="rId59" Type="http://schemas.openxmlformats.org/officeDocument/2006/relationships/tags" Target="../tags/tag1556.xml"/><Relationship Id="rId67" Type="http://schemas.openxmlformats.org/officeDocument/2006/relationships/tags" Target="../tags/tag1564.xml"/><Relationship Id="rId103" Type="http://schemas.openxmlformats.org/officeDocument/2006/relationships/tags" Target="../tags/tag1600.xml"/><Relationship Id="rId20" Type="http://schemas.openxmlformats.org/officeDocument/2006/relationships/tags" Target="../tags/tag1517.xml"/><Relationship Id="rId41" Type="http://schemas.openxmlformats.org/officeDocument/2006/relationships/tags" Target="../tags/tag1538.xml"/><Relationship Id="rId54" Type="http://schemas.openxmlformats.org/officeDocument/2006/relationships/tags" Target="../tags/tag1551.xml"/><Relationship Id="rId62" Type="http://schemas.openxmlformats.org/officeDocument/2006/relationships/tags" Target="../tags/tag1559.xml"/><Relationship Id="rId70" Type="http://schemas.openxmlformats.org/officeDocument/2006/relationships/tags" Target="../tags/tag1567.xml"/><Relationship Id="rId75" Type="http://schemas.openxmlformats.org/officeDocument/2006/relationships/tags" Target="../tags/tag1572.xml"/><Relationship Id="rId83" Type="http://schemas.openxmlformats.org/officeDocument/2006/relationships/tags" Target="../tags/tag1580.xml"/><Relationship Id="rId88" Type="http://schemas.openxmlformats.org/officeDocument/2006/relationships/tags" Target="../tags/tag1585.xml"/><Relationship Id="rId91" Type="http://schemas.openxmlformats.org/officeDocument/2006/relationships/tags" Target="../tags/tag1588.xml"/><Relationship Id="rId96" Type="http://schemas.openxmlformats.org/officeDocument/2006/relationships/tags" Target="../tags/tag1593.xml"/><Relationship Id="rId1" Type="http://schemas.openxmlformats.org/officeDocument/2006/relationships/tags" Target="../tags/tag1498.xml"/><Relationship Id="rId6" Type="http://schemas.openxmlformats.org/officeDocument/2006/relationships/tags" Target="../tags/tag1503.xml"/><Relationship Id="rId15" Type="http://schemas.openxmlformats.org/officeDocument/2006/relationships/tags" Target="../tags/tag1512.xml"/><Relationship Id="rId23" Type="http://schemas.openxmlformats.org/officeDocument/2006/relationships/tags" Target="../tags/tag1520.xml"/><Relationship Id="rId28" Type="http://schemas.openxmlformats.org/officeDocument/2006/relationships/tags" Target="../tags/tag1525.xml"/><Relationship Id="rId36" Type="http://schemas.openxmlformats.org/officeDocument/2006/relationships/tags" Target="../tags/tag1533.xml"/><Relationship Id="rId49" Type="http://schemas.openxmlformats.org/officeDocument/2006/relationships/tags" Target="../tags/tag1546.xml"/><Relationship Id="rId57" Type="http://schemas.openxmlformats.org/officeDocument/2006/relationships/tags" Target="../tags/tag1554.xml"/><Relationship Id="rId10" Type="http://schemas.openxmlformats.org/officeDocument/2006/relationships/tags" Target="../tags/tag1507.xml"/><Relationship Id="rId31" Type="http://schemas.openxmlformats.org/officeDocument/2006/relationships/tags" Target="../tags/tag1528.xml"/><Relationship Id="rId44" Type="http://schemas.openxmlformats.org/officeDocument/2006/relationships/tags" Target="../tags/tag1541.xml"/><Relationship Id="rId52" Type="http://schemas.openxmlformats.org/officeDocument/2006/relationships/tags" Target="../tags/tag1549.xml"/><Relationship Id="rId60" Type="http://schemas.openxmlformats.org/officeDocument/2006/relationships/tags" Target="../tags/tag1557.xml"/><Relationship Id="rId65" Type="http://schemas.openxmlformats.org/officeDocument/2006/relationships/tags" Target="../tags/tag1562.xml"/><Relationship Id="rId73" Type="http://schemas.openxmlformats.org/officeDocument/2006/relationships/tags" Target="../tags/tag1570.xml"/><Relationship Id="rId78" Type="http://schemas.openxmlformats.org/officeDocument/2006/relationships/tags" Target="../tags/tag1575.xml"/><Relationship Id="rId81" Type="http://schemas.openxmlformats.org/officeDocument/2006/relationships/tags" Target="../tags/tag1578.xml"/><Relationship Id="rId86" Type="http://schemas.openxmlformats.org/officeDocument/2006/relationships/tags" Target="../tags/tag1583.xml"/><Relationship Id="rId94" Type="http://schemas.openxmlformats.org/officeDocument/2006/relationships/tags" Target="../tags/tag1591.xml"/><Relationship Id="rId99" Type="http://schemas.openxmlformats.org/officeDocument/2006/relationships/tags" Target="../tags/tag1596.xml"/><Relationship Id="rId101" Type="http://schemas.openxmlformats.org/officeDocument/2006/relationships/tags" Target="../tags/tag1598.xml"/><Relationship Id="rId4" Type="http://schemas.openxmlformats.org/officeDocument/2006/relationships/tags" Target="../tags/tag1501.xml"/><Relationship Id="rId9" Type="http://schemas.openxmlformats.org/officeDocument/2006/relationships/tags" Target="../tags/tag1506.xml"/><Relationship Id="rId13" Type="http://schemas.openxmlformats.org/officeDocument/2006/relationships/tags" Target="../tags/tag1510.xml"/><Relationship Id="rId18" Type="http://schemas.openxmlformats.org/officeDocument/2006/relationships/tags" Target="../tags/tag1515.xml"/><Relationship Id="rId39" Type="http://schemas.openxmlformats.org/officeDocument/2006/relationships/tags" Target="../tags/tag1536.xml"/><Relationship Id="rId34" Type="http://schemas.openxmlformats.org/officeDocument/2006/relationships/tags" Target="../tags/tag1531.xml"/><Relationship Id="rId50" Type="http://schemas.openxmlformats.org/officeDocument/2006/relationships/tags" Target="../tags/tag1547.xml"/><Relationship Id="rId55" Type="http://schemas.openxmlformats.org/officeDocument/2006/relationships/tags" Target="../tags/tag1552.xml"/><Relationship Id="rId76" Type="http://schemas.openxmlformats.org/officeDocument/2006/relationships/tags" Target="../tags/tag1573.xml"/><Relationship Id="rId97" Type="http://schemas.openxmlformats.org/officeDocument/2006/relationships/tags" Target="../tags/tag1594.xml"/><Relationship Id="rId104" Type="http://schemas.openxmlformats.org/officeDocument/2006/relationships/slideLayout" Target="../slideLayouts/slideLayout5.xml"/><Relationship Id="rId7" Type="http://schemas.openxmlformats.org/officeDocument/2006/relationships/tags" Target="../tags/tag1504.xml"/><Relationship Id="rId71" Type="http://schemas.openxmlformats.org/officeDocument/2006/relationships/tags" Target="../tags/tag1568.xml"/><Relationship Id="rId92" Type="http://schemas.openxmlformats.org/officeDocument/2006/relationships/tags" Target="../tags/tag1589.xml"/><Relationship Id="rId2" Type="http://schemas.openxmlformats.org/officeDocument/2006/relationships/tags" Target="../tags/tag1499.xml"/><Relationship Id="rId29" Type="http://schemas.openxmlformats.org/officeDocument/2006/relationships/tags" Target="../tags/tag1526.xml"/><Relationship Id="rId24" Type="http://schemas.openxmlformats.org/officeDocument/2006/relationships/tags" Target="../tags/tag1521.xml"/><Relationship Id="rId40" Type="http://schemas.openxmlformats.org/officeDocument/2006/relationships/tags" Target="../tags/tag1537.xml"/><Relationship Id="rId45" Type="http://schemas.openxmlformats.org/officeDocument/2006/relationships/tags" Target="../tags/tag1542.xml"/><Relationship Id="rId66" Type="http://schemas.openxmlformats.org/officeDocument/2006/relationships/tags" Target="../tags/tag1563.xml"/><Relationship Id="rId87" Type="http://schemas.openxmlformats.org/officeDocument/2006/relationships/tags" Target="../tags/tag1584.xml"/><Relationship Id="rId61" Type="http://schemas.openxmlformats.org/officeDocument/2006/relationships/tags" Target="../tags/tag1558.xml"/><Relationship Id="rId82" Type="http://schemas.openxmlformats.org/officeDocument/2006/relationships/tags" Target="../tags/tag1579.xml"/><Relationship Id="rId19" Type="http://schemas.openxmlformats.org/officeDocument/2006/relationships/tags" Target="../tags/tag1516.xml"/><Relationship Id="rId14" Type="http://schemas.openxmlformats.org/officeDocument/2006/relationships/tags" Target="../tags/tag1511.xml"/><Relationship Id="rId30" Type="http://schemas.openxmlformats.org/officeDocument/2006/relationships/tags" Target="../tags/tag1527.xml"/><Relationship Id="rId35" Type="http://schemas.openxmlformats.org/officeDocument/2006/relationships/tags" Target="../tags/tag1532.xml"/><Relationship Id="rId56" Type="http://schemas.openxmlformats.org/officeDocument/2006/relationships/tags" Target="../tags/tag1553.xml"/><Relationship Id="rId77" Type="http://schemas.openxmlformats.org/officeDocument/2006/relationships/tags" Target="../tags/tag1574.xml"/><Relationship Id="rId100" Type="http://schemas.openxmlformats.org/officeDocument/2006/relationships/tags" Target="../tags/tag1597.xml"/><Relationship Id="rId8" Type="http://schemas.openxmlformats.org/officeDocument/2006/relationships/tags" Target="../tags/tag1505.xml"/><Relationship Id="rId51" Type="http://schemas.openxmlformats.org/officeDocument/2006/relationships/tags" Target="../tags/tag1548.xml"/><Relationship Id="rId72" Type="http://schemas.openxmlformats.org/officeDocument/2006/relationships/tags" Target="../tags/tag1569.xml"/><Relationship Id="rId93" Type="http://schemas.openxmlformats.org/officeDocument/2006/relationships/tags" Target="../tags/tag1590.xml"/><Relationship Id="rId98" Type="http://schemas.openxmlformats.org/officeDocument/2006/relationships/tags" Target="../tags/tag1595.xml"/><Relationship Id="rId3" Type="http://schemas.openxmlformats.org/officeDocument/2006/relationships/tags" Target="../tags/tag1500.xml"/></Relationships>
</file>

<file path=ppt/slides/_rels/slide51.xml.rels><?xml version="1.0" encoding="UTF-8" standalone="yes"?>
<Relationships xmlns="http://schemas.openxmlformats.org/package/2006/relationships"><Relationship Id="rId3" Type="http://schemas.openxmlformats.org/officeDocument/2006/relationships/tags" Target="../tags/tag1603.xml"/><Relationship Id="rId7" Type="http://schemas.openxmlformats.org/officeDocument/2006/relationships/notesSlide" Target="../notesSlides/notesSlide30.xml"/><Relationship Id="rId2" Type="http://schemas.openxmlformats.org/officeDocument/2006/relationships/tags" Target="../tags/tag1602.xml"/><Relationship Id="rId1" Type="http://schemas.openxmlformats.org/officeDocument/2006/relationships/tags" Target="../tags/tag1601.xml"/><Relationship Id="rId6" Type="http://schemas.openxmlformats.org/officeDocument/2006/relationships/slideLayout" Target="../slideLayouts/slideLayout2.xml"/><Relationship Id="rId5" Type="http://schemas.openxmlformats.org/officeDocument/2006/relationships/tags" Target="../tags/tag1605.xml"/><Relationship Id="rId4" Type="http://schemas.openxmlformats.org/officeDocument/2006/relationships/tags" Target="../tags/tag1604.xml"/></Relationships>
</file>

<file path=ppt/slides/_rels/slide52.xml.rels><?xml version="1.0" encoding="UTF-8" standalone="yes"?>
<Relationships xmlns="http://schemas.openxmlformats.org/package/2006/relationships"><Relationship Id="rId26" Type="http://schemas.openxmlformats.org/officeDocument/2006/relationships/tags" Target="../tags/tag1631.xml"/><Relationship Id="rId21" Type="http://schemas.openxmlformats.org/officeDocument/2006/relationships/tags" Target="../tags/tag1626.xml"/><Relationship Id="rId42" Type="http://schemas.openxmlformats.org/officeDocument/2006/relationships/tags" Target="../tags/tag1647.xml"/><Relationship Id="rId47" Type="http://schemas.openxmlformats.org/officeDocument/2006/relationships/tags" Target="../tags/tag1652.xml"/><Relationship Id="rId63" Type="http://schemas.openxmlformats.org/officeDocument/2006/relationships/tags" Target="../tags/tag1668.xml"/><Relationship Id="rId68" Type="http://schemas.openxmlformats.org/officeDocument/2006/relationships/tags" Target="../tags/tag1673.xml"/><Relationship Id="rId84" Type="http://schemas.openxmlformats.org/officeDocument/2006/relationships/tags" Target="../tags/tag1689.xml"/><Relationship Id="rId89" Type="http://schemas.openxmlformats.org/officeDocument/2006/relationships/tags" Target="../tags/tag1694.xml"/><Relationship Id="rId16" Type="http://schemas.openxmlformats.org/officeDocument/2006/relationships/tags" Target="../tags/tag1621.xml"/><Relationship Id="rId107" Type="http://schemas.openxmlformats.org/officeDocument/2006/relationships/notesSlide" Target="../notesSlides/notesSlide31.xml"/><Relationship Id="rId11" Type="http://schemas.openxmlformats.org/officeDocument/2006/relationships/tags" Target="../tags/tag1616.xml"/><Relationship Id="rId32" Type="http://schemas.openxmlformats.org/officeDocument/2006/relationships/tags" Target="../tags/tag1637.xml"/><Relationship Id="rId37" Type="http://schemas.openxmlformats.org/officeDocument/2006/relationships/tags" Target="../tags/tag1642.xml"/><Relationship Id="rId53" Type="http://schemas.openxmlformats.org/officeDocument/2006/relationships/tags" Target="../tags/tag1658.xml"/><Relationship Id="rId58" Type="http://schemas.openxmlformats.org/officeDocument/2006/relationships/tags" Target="../tags/tag1663.xml"/><Relationship Id="rId74" Type="http://schemas.openxmlformats.org/officeDocument/2006/relationships/tags" Target="../tags/tag1679.xml"/><Relationship Id="rId79" Type="http://schemas.openxmlformats.org/officeDocument/2006/relationships/tags" Target="../tags/tag1684.xml"/><Relationship Id="rId102" Type="http://schemas.openxmlformats.org/officeDocument/2006/relationships/tags" Target="../tags/tag1707.xml"/><Relationship Id="rId5" Type="http://schemas.openxmlformats.org/officeDocument/2006/relationships/tags" Target="../tags/tag1610.xml"/><Relationship Id="rId90" Type="http://schemas.openxmlformats.org/officeDocument/2006/relationships/tags" Target="../tags/tag1695.xml"/><Relationship Id="rId95" Type="http://schemas.openxmlformats.org/officeDocument/2006/relationships/tags" Target="../tags/tag1700.xml"/><Relationship Id="rId22" Type="http://schemas.openxmlformats.org/officeDocument/2006/relationships/tags" Target="../tags/tag1627.xml"/><Relationship Id="rId27" Type="http://schemas.openxmlformats.org/officeDocument/2006/relationships/tags" Target="../tags/tag1632.xml"/><Relationship Id="rId43" Type="http://schemas.openxmlformats.org/officeDocument/2006/relationships/tags" Target="../tags/tag1648.xml"/><Relationship Id="rId48" Type="http://schemas.openxmlformats.org/officeDocument/2006/relationships/tags" Target="../tags/tag1653.xml"/><Relationship Id="rId64" Type="http://schemas.openxmlformats.org/officeDocument/2006/relationships/tags" Target="../tags/tag1669.xml"/><Relationship Id="rId69" Type="http://schemas.openxmlformats.org/officeDocument/2006/relationships/tags" Target="../tags/tag1674.xml"/><Relationship Id="rId80" Type="http://schemas.openxmlformats.org/officeDocument/2006/relationships/tags" Target="../tags/tag1685.xml"/><Relationship Id="rId85" Type="http://schemas.openxmlformats.org/officeDocument/2006/relationships/tags" Target="../tags/tag1690.xml"/><Relationship Id="rId12" Type="http://schemas.openxmlformats.org/officeDocument/2006/relationships/tags" Target="../tags/tag1617.xml"/><Relationship Id="rId17" Type="http://schemas.openxmlformats.org/officeDocument/2006/relationships/tags" Target="../tags/tag1622.xml"/><Relationship Id="rId33" Type="http://schemas.openxmlformats.org/officeDocument/2006/relationships/tags" Target="../tags/tag1638.xml"/><Relationship Id="rId38" Type="http://schemas.openxmlformats.org/officeDocument/2006/relationships/tags" Target="../tags/tag1643.xml"/><Relationship Id="rId59" Type="http://schemas.openxmlformats.org/officeDocument/2006/relationships/tags" Target="../tags/tag1664.xml"/><Relationship Id="rId103" Type="http://schemas.openxmlformats.org/officeDocument/2006/relationships/tags" Target="../tags/tag1708.xml"/><Relationship Id="rId20" Type="http://schemas.openxmlformats.org/officeDocument/2006/relationships/tags" Target="../tags/tag1625.xml"/><Relationship Id="rId41" Type="http://schemas.openxmlformats.org/officeDocument/2006/relationships/tags" Target="../tags/tag1646.xml"/><Relationship Id="rId54" Type="http://schemas.openxmlformats.org/officeDocument/2006/relationships/tags" Target="../tags/tag1659.xml"/><Relationship Id="rId62" Type="http://schemas.openxmlformats.org/officeDocument/2006/relationships/tags" Target="../tags/tag1667.xml"/><Relationship Id="rId70" Type="http://schemas.openxmlformats.org/officeDocument/2006/relationships/tags" Target="../tags/tag1675.xml"/><Relationship Id="rId75" Type="http://schemas.openxmlformats.org/officeDocument/2006/relationships/tags" Target="../tags/tag1680.xml"/><Relationship Id="rId83" Type="http://schemas.openxmlformats.org/officeDocument/2006/relationships/tags" Target="../tags/tag1688.xml"/><Relationship Id="rId88" Type="http://schemas.openxmlformats.org/officeDocument/2006/relationships/tags" Target="../tags/tag1693.xml"/><Relationship Id="rId91" Type="http://schemas.openxmlformats.org/officeDocument/2006/relationships/tags" Target="../tags/tag1696.xml"/><Relationship Id="rId96" Type="http://schemas.openxmlformats.org/officeDocument/2006/relationships/tags" Target="../tags/tag1701.xml"/><Relationship Id="rId1" Type="http://schemas.openxmlformats.org/officeDocument/2006/relationships/tags" Target="../tags/tag1606.xml"/><Relationship Id="rId6" Type="http://schemas.openxmlformats.org/officeDocument/2006/relationships/tags" Target="../tags/tag1611.xml"/><Relationship Id="rId15" Type="http://schemas.openxmlformats.org/officeDocument/2006/relationships/tags" Target="../tags/tag1620.xml"/><Relationship Id="rId23" Type="http://schemas.openxmlformats.org/officeDocument/2006/relationships/tags" Target="../tags/tag1628.xml"/><Relationship Id="rId28" Type="http://schemas.openxmlformats.org/officeDocument/2006/relationships/tags" Target="../tags/tag1633.xml"/><Relationship Id="rId36" Type="http://schemas.openxmlformats.org/officeDocument/2006/relationships/tags" Target="../tags/tag1641.xml"/><Relationship Id="rId49" Type="http://schemas.openxmlformats.org/officeDocument/2006/relationships/tags" Target="../tags/tag1654.xml"/><Relationship Id="rId57" Type="http://schemas.openxmlformats.org/officeDocument/2006/relationships/tags" Target="../tags/tag1662.xml"/><Relationship Id="rId106" Type="http://schemas.openxmlformats.org/officeDocument/2006/relationships/slideLayout" Target="../slideLayouts/slideLayout4.xml"/><Relationship Id="rId10" Type="http://schemas.openxmlformats.org/officeDocument/2006/relationships/tags" Target="../tags/tag1615.xml"/><Relationship Id="rId31" Type="http://schemas.openxmlformats.org/officeDocument/2006/relationships/tags" Target="../tags/tag1636.xml"/><Relationship Id="rId44" Type="http://schemas.openxmlformats.org/officeDocument/2006/relationships/tags" Target="../tags/tag1649.xml"/><Relationship Id="rId52" Type="http://schemas.openxmlformats.org/officeDocument/2006/relationships/tags" Target="../tags/tag1657.xml"/><Relationship Id="rId60" Type="http://schemas.openxmlformats.org/officeDocument/2006/relationships/tags" Target="../tags/tag1665.xml"/><Relationship Id="rId65" Type="http://schemas.openxmlformats.org/officeDocument/2006/relationships/tags" Target="../tags/tag1670.xml"/><Relationship Id="rId73" Type="http://schemas.openxmlformats.org/officeDocument/2006/relationships/tags" Target="../tags/tag1678.xml"/><Relationship Id="rId78" Type="http://schemas.openxmlformats.org/officeDocument/2006/relationships/tags" Target="../tags/tag1683.xml"/><Relationship Id="rId81" Type="http://schemas.openxmlformats.org/officeDocument/2006/relationships/tags" Target="../tags/tag1686.xml"/><Relationship Id="rId86" Type="http://schemas.openxmlformats.org/officeDocument/2006/relationships/tags" Target="../tags/tag1691.xml"/><Relationship Id="rId94" Type="http://schemas.openxmlformats.org/officeDocument/2006/relationships/tags" Target="../tags/tag1699.xml"/><Relationship Id="rId99" Type="http://schemas.openxmlformats.org/officeDocument/2006/relationships/tags" Target="../tags/tag1704.xml"/><Relationship Id="rId101" Type="http://schemas.openxmlformats.org/officeDocument/2006/relationships/tags" Target="../tags/tag1706.xml"/><Relationship Id="rId4" Type="http://schemas.openxmlformats.org/officeDocument/2006/relationships/tags" Target="../tags/tag1609.xml"/><Relationship Id="rId9" Type="http://schemas.openxmlformats.org/officeDocument/2006/relationships/tags" Target="../tags/tag1614.xml"/><Relationship Id="rId13" Type="http://schemas.openxmlformats.org/officeDocument/2006/relationships/tags" Target="../tags/tag1618.xml"/><Relationship Id="rId18" Type="http://schemas.openxmlformats.org/officeDocument/2006/relationships/tags" Target="../tags/tag1623.xml"/><Relationship Id="rId39" Type="http://schemas.openxmlformats.org/officeDocument/2006/relationships/tags" Target="../tags/tag1644.xml"/><Relationship Id="rId34" Type="http://schemas.openxmlformats.org/officeDocument/2006/relationships/tags" Target="../tags/tag1639.xml"/><Relationship Id="rId50" Type="http://schemas.openxmlformats.org/officeDocument/2006/relationships/tags" Target="../tags/tag1655.xml"/><Relationship Id="rId55" Type="http://schemas.openxmlformats.org/officeDocument/2006/relationships/tags" Target="../tags/tag1660.xml"/><Relationship Id="rId76" Type="http://schemas.openxmlformats.org/officeDocument/2006/relationships/tags" Target="../tags/tag1681.xml"/><Relationship Id="rId97" Type="http://schemas.openxmlformats.org/officeDocument/2006/relationships/tags" Target="../tags/tag1702.xml"/><Relationship Id="rId104" Type="http://schemas.openxmlformats.org/officeDocument/2006/relationships/tags" Target="../tags/tag1709.xml"/><Relationship Id="rId7" Type="http://schemas.openxmlformats.org/officeDocument/2006/relationships/tags" Target="../tags/tag1612.xml"/><Relationship Id="rId71" Type="http://schemas.openxmlformats.org/officeDocument/2006/relationships/tags" Target="../tags/tag1676.xml"/><Relationship Id="rId92" Type="http://schemas.openxmlformats.org/officeDocument/2006/relationships/tags" Target="../tags/tag1697.xml"/><Relationship Id="rId2" Type="http://schemas.openxmlformats.org/officeDocument/2006/relationships/tags" Target="../tags/tag1607.xml"/><Relationship Id="rId29" Type="http://schemas.openxmlformats.org/officeDocument/2006/relationships/tags" Target="../tags/tag1634.xml"/><Relationship Id="rId24" Type="http://schemas.openxmlformats.org/officeDocument/2006/relationships/tags" Target="../tags/tag1629.xml"/><Relationship Id="rId40" Type="http://schemas.openxmlformats.org/officeDocument/2006/relationships/tags" Target="../tags/tag1645.xml"/><Relationship Id="rId45" Type="http://schemas.openxmlformats.org/officeDocument/2006/relationships/tags" Target="../tags/tag1650.xml"/><Relationship Id="rId66" Type="http://schemas.openxmlformats.org/officeDocument/2006/relationships/tags" Target="../tags/tag1671.xml"/><Relationship Id="rId87" Type="http://schemas.openxmlformats.org/officeDocument/2006/relationships/tags" Target="../tags/tag1692.xml"/><Relationship Id="rId61" Type="http://schemas.openxmlformats.org/officeDocument/2006/relationships/tags" Target="../tags/tag1666.xml"/><Relationship Id="rId82" Type="http://schemas.openxmlformats.org/officeDocument/2006/relationships/tags" Target="../tags/tag1687.xml"/><Relationship Id="rId19" Type="http://schemas.openxmlformats.org/officeDocument/2006/relationships/tags" Target="../tags/tag1624.xml"/><Relationship Id="rId14" Type="http://schemas.openxmlformats.org/officeDocument/2006/relationships/tags" Target="../tags/tag1619.xml"/><Relationship Id="rId30" Type="http://schemas.openxmlformats.org/officeDocument/2006/relationships/tags" Target="../tags/tag1635.xml"/><Relationship Id="rId35" Type="http://schemas.openxmlformats.org/officeDocument/2006/relationships/tags" Target="../tags/tag1640.xml"/><Relationship Id="rId56" Type="http://schemas.openxmlformats.org/officeDocument/2006/relationships/tags" Target="../tags/tag1661.xml"/><Relationship Id="rId77" Type="http://schemas.openxmlformats.org/officeDocument/2006/relationships/tags" Target="../tags/tag1682.xml"/><Relationship Id="rId100" Type="http://schemas.openxmlformats.org/officeDocument/2006/relationships/tags" Target="../tags/tag1705.xml"/><Relationship Id="rId105" Type="http://schemas.openxmlformats.org/officeDocument/2006/relationships/tags" Target="../tags/tag1710.xml"/><Relationship Id="rId8" Type="http://schemas.openxmlformats.org/officeDocument/2006/relationships/tags" Target="../tags/tag1613.xml"/><Relationship Id="rId51" Type="http://schemas.openxmlformats.org/officeDocument/2006/relationships/tags" Target="../tags/tag1656.xml"/><Relationship Id="rId72" Type="http://schemas.openxmlformats.org/officeDocument/2006/relationships/tags" Target="../tags/tag1677.xml"/><Relationship Id="rId93" Type="http://schemas.openxmlformats.org/officeDocument/2006/relationships/tags" Target="../tags/tag1698.xml"/><Relationship Id="rId98" Type="http://schemas.openxmlformats.org/officeDocument/2006/relationships/tags" Target="../tags/tag1703.xml"/><Relationship Id="rId3" Type="http://schemas.openxmlformats.org/officeDocument/2006/relationships/tags" Target="../tags/tag1608.xml"/><Relationship Id="rId25" Type="http://schemas.openxmlformats.org/officeDocument/2006/relationships/tags" Target="../tags/tag1630.xml"/><Relationship Id="rId46" Type="http://schemas.openxmlformats.org/officeDocument/2006/relationships/tags" Target="../tags/tag1651.xml"/><Relationship Id="rId67" Type="http://schemas.openxmlformats.org/officeDocument/2006/relationships/tags" Target="../tags/tag167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2.xml"/><Relationship Id="rId1" Type="http://schemas.openxmlformats.org/officeDocument/2006/relationships/tags" Target="../tags/tag1711.xml"/><Relationship Id="rId4" Type="http://schemas.openxmlformats.org/officeDocument/2006/relationships/notesSlide" Target="../notesSlides/notesSlide3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4.xml"/><Relationship Id="rId1" Type="http://schemas.openxmlformats.org/officeDocument/2006/relationships/tags" Target="../tags/tag1713.xml"/><Relationship Id="rId4" Type="http://schemas.openxmlformats.org/officeDocument/2006/relationships/notesSlide" Target="../notesSlides/notesSlide3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6.xml"/><Relationship Id="rId1" Type="http://schemas.openxmlformats.org/officeDocument/2006/relationships/tags" Target="../tags/tag1715.xml"/><Relationship Id="rId4" Type="http://schemas.openxmlformats.org/officeDocument/2006/relationships/notesSlide" Target="../notesSlides/notesSlide34.xml"/></Relationships>
</file>

<file path=ppt/slides/_rels/slide57.xml.rels><?xml version="1.0" encoding="UTF-8" standalone="yes"?>
<Relationships xmlns="http://schemas.openxmlformats.org/package/2006/relationships"><Relationship Id="rId26" Type="http://schemas.openxmlformats.org/officeDocument/2006/relationships/tags" Target="../tags/tag1742.xml"/><Relationship Id="rId21" Type="http://schemas.openxmlformats.org/officeDocument/2006/relationships/tags" Target="../tags/tag1737.xml"/><Relationship Id="rId42" Type="http://schemas.openxmlformats.org/officeDocument/2006/relationships/tags" Target="../tags/tag1758.xml"/><Relationship Id="rId47" Type="http://schemas.openxmlformats.org/officeDocument/2006/relationships/tags" Target="../tags/tag1763.xml"/><Relationship Id="rId63" Type="http://schemas.openxmlformats.org/officeDocument/2006/relationships/tags" Target="../tags/tag1779.xml"/><Relationship Id="rId68" Type="http://schemas.openxmlformats.org/officeDocument/2006/relationships/tags" Target="../tags/tag1784.xml"/><Relationship Id="rId84" Type="http://schemas.openxmlformats.org/officeDocument/2006/relationships/tags" Target="../tags/tag1800.xml"/><Relationship Id="rId89" Type="http://schemas.openxmlformats.org/officeDocument/2006/relationships/tags" Target="../tags/tag1805.xml"/><Relationship Id="rId16" Type="http://schemas.openxmlformats.org/officeDocument/2006/relationships/tags" Target="../tags/tag1732.xml"/><Relationship Id="rId107" Type="http://schemas.openxmlformats.org/officeDocument/2006/relationships/notesSlide" Target="../notesSlides/notesSlide35.xml"/><Relationship Id="rId11" Type="http://schemas.openxmlformats.org/officeDocument/2006/relationships/tags" Target="../tags/tag1727.xml"/><Relationship Id="rId32" Type="http://schemas.openxmlformats.org/officeDocument/2006/relationships/tags" Target="../tags/tag1748.xml"/><Relationship Id="rId37" Type="http://schemas.openxmlformats.org/officeDocument/2006/relationships/tags" Target="../tags/tag1753.xml"/><Relationship Id="rId53" Type="http://schemas.openxmlformats.org/officeDocument/2006/relationships/tags" Target="../tags/tag1769.xml"/><Relationship Id="rId58" Type="http://schemas.openxmlformats.org/officeDocument/2006/relationships/tags" Target="../tags/tag1774.xml"/><Relationship Id="rId74" Type="http://schemas.openxmlformats.org/officeDocument/2006/relationships/tags" Target="../tags/tag1790.xml"/><Relationship Id="rId79" Type="http://schemas.openxmlformats.org/officeDocument/2006/relationships/tags" Target="../tags/tag1795.xml"/><Relationship Id="rId102" Type="http://schemas.openxmlformats.org/officeDocument/2006/relationships/tags" Target="../tags/tag1818.xml"/><Relationship Id="rId5" Type="http://schemas.openxmlformats.org/officeDocument/2006/relationships/tags" Target="../tags/tag1721.xml"/><Relationship Id="rId90" Type="http://schemas.openxmlformats.org/officeDocument/2006/relationships/tags" Target="../tags/tag1806.xml"/><Relationship Id="rId95" Type="http://schemas.openxmlformats.org/officeDocument/2006/relationships/tags" Target="../tags/tag1811.xml"/><Relationship Id="rId22" Type="http://schemas.openxmlformats.org/officeDocument/2006/relationships/tags" Target="../tags/tag1738.xml"/><Relationship Id="rId27" Type="http://schemas.openxmlformats.org/officeDocument/2006/relationships/tags" Target="../tags/tag1743.xml"/><Relationship Id="rId43" Type="http://schemas.openxmlformats.org/officeDocument/2006/relationships/tags" Target="../tags/tag1759.xml"/><Relationship Id="rId48" Type="http://schemas.openxmlformats.org/officeDocument/2006/relationships/tags" Target="../tags/tag1764.xml"/><Relationship Id="rId64" Type="http://schemas.openxmlformats.org/officeDocument/2006/relationships/tags" Target="../tags/tag1780.xml"/><Relationship Id="rId69" Type="http://schemas.openxmlformats.org/officeDocument/2006/relationships/tags" Target="../tags/tag1785.xml"/><Relationship Id="rId80" Type="http://schemas.openxmlformats.org/officeDocument/2006/relationships/tags" Target="../tags/tag1796.xml"/><Relationship Id="rId85" Type="http://schemas.openxmlformats.org/officeDocument/2006/relationships/tags" Target="../tags/tag1801.xml"/><Relationship Id="rId12" Type="http://schemas.openxmlformats.org/officeDocument/2006/relationships/tags" Target="../tags/tag1728.xml"/><Relationship Id="rId17" Type="http://schemas.openxmlformats.org/officeDocument/2006/relationships/tags" Target="../tags/tag1733.xml"/><Relationship Id="rId33" Type="http://schemas.openxmlformats.org/officeDocument/2006/relationships/tags" Target="../tags/tag1749.xml"/><Relationship Id="rId38" Type="http://schemas.openxmlformats.org/officeDocument/2006/relationships/tags" Target="../tags/tag1754.xml"/><Relationship Id="rId59" Type="http://schemas.openxmlformats.org/officeDocument/2006/relationships/tags" Target="../tags/tag1775.xml"/><Relationship Id="rId103" Type="http://schemas.openxmlformats.org/officeDocument/2006/relationships/tags" Target="../tags/tag1819.xml"/><Relationship Id="rId20" Type="http://schemas.openxmlformats.org/officeDocument/2006/relationships/tags" Target="../tags/tag1736.xml"/><Relationship Id="rId41" Type="http://schemas.openxmlformats.org/officeDocument/2006/relationships/tags" Target="../tags/tag1757.xml"/><Relationship Id="rId54" Type="http://schemas.openxmlformats.org/officeDocument/2006/relationships/tags" Target="../tags/tag1770.xml"/><Relationship Id="rId62" Type="http://schemas.openxmlformats.org/officeDocument/2006/relationships/tags" Target="../tags/tag1778.xml"/><Relationship Id="rId70" Type="http://schemas.openxmlformats.org/officeDocument/2006/relationships/tags" Target="../tags/tag1786.xml"/><Relationship Id="rId75" Type="http://schemas.openxmlformats.org/officeDocument/2006/relationships/tags" Target="../tags/tag1791.xml"/><Relationship Id="rId83" Type="http://schemas.openxmlformats.org/officeDocument/2006/relationships/tags" Target="../tags/tag1799.xml"/><Relationship Id="rId88" Type="http://schemas.openxmlformats.org/officeDocument/2006/relationships/tags" Target="../tags/tag1804.xml"/><Relationship Id="rId91" Type="http://schemas.openxmlformats.org/officeDocument/2006/relationships/tags" Target="../tags/tag1807.xml"/><Relationship Id="rId96" Type="http://schemas.openxmlformats.org/officeDocument/2006/relationships/tags" Target="../tags/tag1812.xml"/><Relationship Id="rId1" Type="http://schemas.openxmlformats.org/officeDocument/2006/relationships/tags" Target="../tags/tag1717.xml"/><Relationship Id="rId6" Type="http://schemas.openxmlformats.org/officeDocument/2006/relationships/tags" Target="../tags/tag1722.xml"/><Relationship Id="rId15" Type="http://schemas.openxmlformats.org/officeDocument/2006/relationships/tags" Target="../tags/tag1731.xml"/><Relationship Id="rId23" Type="http://schemas.openxmlformats.org/officeDocument/2006/relationships/tags" Target="../tags/tag1739.xml"/><Relationship Id="rId28" Type="http://schemas.openxmlformats.org/officeDocument/2006/relationships/tags" Target="../tags/tag1744.xml"/><Relationship Id="rId36" Type="http://schemas.openxmlformats.org/officeDocument/2006/relationships/tags" Target="../tags/tag1752.xml"/><Relationship Id="rId49" Type="http://schemas.openxmlformats.org/officeDocument/2006/relationships/tags" Target="../tags/tag1765.xml"/><Relationship Id="rId57" Type="http://schemas.openxmlformats.org/officeDocument/2006/relationships/tags" Target="../tags/tag1773.xml"/><Relationship Id="rId106" Type="http://schemas.openxmlformats.org/officeDocument/2006/relationships/slideLayout" Target="../slideLayouts/slideLayout4.xml"/><Relationship Id="rId10" Type="http://schemas.openxmlformats.org/officeDocument/2006/relationships/tags" Target="../tags/tag1726.xml"/><Relationship Id="rId31" Type="http://schemas.openxmlformats.org/officeDocument/2006/relationships/tags" Target="../tags/tag1747.xml"/><Relationship Id="rId44" Type="http://schemas.openxmlformats.org/officeDocument/2006/relationships/tags" Target="../tags/tag1760.xml"/><Relationship Id="rId52" Type="http://schemas.openxmlformats.org/officeDocument/2006/relationships/tags" Target="../tags/tag1768.xml"/><Relationship Id="rId60" Type="http://schemas.openxmlformats.org/officeDocument/2006/relationships/tags" Target="../tags/tag1776.xml"/><Relationship Id="rId65" Type="http://schemas.openxmlformats.org/officeDocument/2006/relationships/tags" Target="../tags/tag1781.xml"/><Relationship Id="rId73" Type="http://schemas.openxmlformats.org/officeDocument/2006/relationships/tags" Target="../tags/tag1789.xml"/><Relationship Id="rId78" Type="http://schemas.openxmlformats.org/officeDocument/2006/relationships/tags" Target="../tags/tag1794.xml"/><Relationship Id="rId81" Type="http://schemas.openxmlformats.org/officeDocument/2006/relationships/tags" Target="../tags/tag1797.xml"/><Relationship Id="rId86" Type="http://schemas.openxmlformats.org/officeDocument/2006/relationships/tags" Target="../tags/tag1802.xml"/><Relationship Id="rId94" Type="http://schemas.openxmlformats.org/officeDocument/2006/relationships/tags" Target="../tags/tag1810.xml"/><Relationship Id="rId99" Type="http://schemas.openxmlformats.org/officeDocument/2006/relationships/tags" Target="../tags/tag1815.xml"/><Relationship Id="rId101" Type="http://schemas.openxmlformats.org/officeDocument/2006/relationships/tags" Target="../tags/tag1817.xml"/><Relationship Id="rId4" Type="http://schemas.openxmlformats.org/officeDocument/2006/relationships/tags" Target="../tags/tag1720.xml"/><Relationship Id="rId9" Type="http://schemas.openxmlformats.org/officeDocument/2006/relationships/tags" Target="../tags/tag1725.xml"/><Relationship Id="rId13" Type="http://schemas.openxmlformats.org/officeDocument/2006/relationships/tags" Target="../tags/tag1729.xml"/><Relationship Id="rId18" Type="http://schemas.openxmlformats.org/officeDocument/2006/relationships/tags" Target="../tags/tag1734.xml"/><Relationship Id="rId39" Type="http://schemas.openxmlformats.org/officeDocument/2006/relationships/tags" Target="../tags/tag1755.xml"/><Relationship Id="rId34" Type="http://schemas.openxmlformats.org/officeDocument/2006/relationships/tags" Target="../tags/tag1750.xml"/><Relationship Id="rId50" Type="http://schemas.openxmlformats.org/officeDocument/2006/relationships/tags" Target="../tags/tag1766.xml"/><Relationship Id="rId55" Type="http://schemas.openxmlformats.org/officeDocument/2006/relationships/tags" Target="../tags/tag1771.xml"/><Relationship Id="rId76" Type="http://schemas.openxmlformats.org/officeDocument/2006/relationships/tags" Target="../tags/tag1792.xml"/><Relationship Id="rId97" Type="http://schemas.openxmlformats.org/officeDocument/2006/relationships/tags" Target="../tags/tag1813.xml"/><Relationship Id="rId104" Type="http://schemas.openxmlformats.org/officeDocument/2006/relationships/tags" Target="../tags/tag1820.xml"/><Relationship Id="rId7" Type="http://schemas.openxmlformats.org/officeDocument/2006/relationships/tags" Target="../tags/tag1723.xml"/><Relationship Id="rId71" Type="http://schemas.openxmlformats.org/officeDocument/2006/relationships/tags" Target="../tags/tag1787.xml"/><Relationship Id="rId92" Type="http://schemas.openxmlformats.org/officeDocument/2006/relationships/tags" Target="../tags/tag1808.xml"/><Relationship Id="rId2" Type="http://schemas.openxmlformats.org/officeDocument/2006/relationships/tags" Target="../tags/tag1718.xml"/><Relationship Id="rId29" Type="http://schemas.openxmlformats.org/officeDocument/2006/relationships/tags" Target="../tags/tag1745.xml"/><Relationship Id="rId24" Type="http://schemas.openxmlformats.org/officeDocument/2006/relationships/tags" Target="../tags/tag1740.xml"/><Relationship Id="rId40" Type="http://schemas.openxmlformats.org/officeDocument/2006/relationships/tags" Target="../tags/tag1756.xml"/><Relationship Id="rId45" Type="http://schemas.openxmlformats.org/officeDocument/2006/relationships/tags" Target="../tags/tag1761.xml"/><Relationship Id="rId66" Type="http://schemas.openxmlformats.org/officeDocument/2006/relationships/tags" Target="../tags/tag1782.xml"/><Relationship Id="rId87" Type="http://schemas.openxmlformats.org/officeDocument/2006/relationships/tags" Target="../tags/tag1803.xml"/><Relationship Id="rId61" Type="http://schemas.openxmlformats.org/officeDocument/2006/relationships/tags" Target="../tags/tag1777.xml"/><Relationship Id="rId82" Type="http://schemas.openxmlformats.org/officeDocument/2006/relationships/tags" Target="../tags/tag1798.xml"/><Relationship Id="rId19" Type="http://schemas.openxmlformats.org/officeDocument/2006/relationships/tags" Target="../tags/tag1735.xml"/><Relationship Id="rId14" Type="http://schemas.openxmlformats.org/officeDocument/2006/relationships/tags" Target="../tags/tag1730.xml"/><Relationship Id="rId30" Type="http://schemas.openxmlformats.org/officeDocument/2006/relationships/tags" Target="../tags/tag1746.xml"/><Relationship Id="rId35" Type="http://schemas.openxmlformats.org/officeDocument/2006/relationships/tags" Target="../tags/tag1751.xml"/><Relationship Id="rId56" Type="http://schemas.openxmlformats.org/officeDocument/2006/relationships/tags" Target="../tags/tag1772.xml"/><Relationship Id="rId77" Type="http://schemas.openxmlformats.org/officeDocument/2006/relationships/tags" Target="../tags/tag1793.xml"/><Relationship Id="rId100" Type="http://schemas.openxmlformats.org/officeDocument/2006/relationships/tags" Target="../tags/tag1816.xml"/><Relationship Id="rId105" Type="http://schemas.openxmlformats.org/officeDocument/2006/relationships/tags" Target="../tags/tag1821.xml"/><Relationship Id="rId8" Type="http://schemas.openxmlformats.org/officeDocument/2006/relationships/tags" Target="../tags/tag1724.xml"/><Relationship Id="rId51" Type="http://schemas.openxmlformats.org/officeDocument/2006/relationships/tags" Target="../tags/tag1767.xml"/><Relationship Id="rId72" Type="http://schemas.openxmlformats.org/officeDocument/2006/relationships/tags" Target="../tags/tag1788.xml"/><Relationship Id="rId93" Type="http://schemas.openxmlformats.org/officeDocument/2006/relationships/tags" Target="../tags/tag1809.xml"/><Relationship Id="rId98" Type="http://schemas.openxmlformats.org/officeDocument/2006/relationships/tags" Target="../tags/tag1814.xml"/><Relationship Id="rId3" Type="http://schemas.openxmlformats.org/officeDocument/2006/relationships/tags" Target="../tags/tag1719.xml"/><Relationship Id="rId25" Type="http://schemas.openxmlformats.org/officeDocument/2006/relationships/tags" Target="../tags/tag1741.xml"/><Relationship Id="rId46" Type="http://schemas.openxmlformats.org/officeDocument/2006/relationships/tags" Target="../tags/tag1762.xml"/><Relationship Id="rId67" Type="http://schemas.openxmlformats.org/officeDocument/2006/relationships/tags" Target="../tags/tag1783.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824.xml"/><Relationship Id="rId7" Type="http://schemas.openxmlformats.org/officeDocument/2006/relationships/tags" Target="../tags/tag1828.xml"/><Relationship Id="rId2" Type="http://schemas.openxmlformats.org/officeDocument/2006/relationships/tags" Target="../tags/tag1823.xml"/><Relationship Id="rId1" Type="http://schemas.openxmlformats.org/officeDocument/2006/relationships/tags" Target="../tags/tag1822.xml"/><Relationship Id="rId6" Type="http://schemas.openxmlformats.org/officeDocument/2006/relationships/tags" Target="../tags/tag1827.xml"/><Relationship Id="rId5" Type="http://schemas.openxmlformats.org/officeDocument/2006/relationships/tags" Target="../tags/tag1826.xml"/><Relationship Id="rId4" Type="http://schemas.openxmlformats.org/officeDocument/2006/relationships/tags" Target="../tags/tag1825.xml"/><Relationship Id="rId9" Type="http://schemas.openxmlformats.org/officeDocument/2006/relationships/notesSlide" Target="../notesSlides/notesSlide36.xml"/></Relationships>
</file>

<file path=ppt/slides/_rels/slide59.xml.rels><?xml version="1.0" encoding="UTF-8" standalone="yes"?>
<Relationships xmlns="http://schemas.openxmlformats.org/package/2006/relationships"><Relationship Id="rId26" Type="http://schemas.openxmlformats.org/officeDocument/2006/relationships/tags" Target="../tags/tag1854.xml"/><Relationship Id="rId21" Type="http://schemas.openxmlformats.org/officeDocument/2006/relationships/tags" Target="../tags/tag1849.xml"/><Relationship Id="rId42" Type="http://schemas.openxmlformats.org/officeDocument/2006/relationships/tags" Target="../tags/tag1870.xml"/><Relationship Id="rId47" Type="http://schemas.openxmlformats.org/officeDocument/2006/relationships/tags" Target="../tags/tag1875.xml"/><Relationship Id="rId63" Type="http://schemas.openxmlformats.org/officeDocument/2006/relationships/tags" Target="../tags/tag1891.xml"/><Relationship Id="rId68" Type="http://schemas.openxmlformats.org/officeDocument/2006/relationships/tags" Target="../tags/tag1896.xml"/><Relationship Id="rId84" Type="http://schemas.openxmlformats.org/officeDocument/2006/relationships/tags" Target="../tags/tag1912.xml"/><Relationship Id="rId89" Type="http://schemas.openxmlformats.org/officeDocument/2006/relationships/slideLayout" Target="../slideLayouts/slideLayout4.xml"/><Relationship Id="rId16" Type="http://schemas.openxmlformats.org/officeDocument/2006/relationships/tags" Target="../tags/tag1844.xml"/><Relationship Id="rId11" Type="http://schemas.openxmlformats.org/officeDocument/2006/relationships/tags" Target="../tags/tag1839.xml"/><Relationship Id="rId32" Type="http://schemas.openxmlformats.org/officeDocument/2006/relationships/tags" Target="../tags/tag1860.xml"/><Relationship Id="rId37" Type="http://schemas.openxmlformats.org/officeDocument/2006/relationships/tags" Target="../tags/tag1865.xml"/><Relationship Id="rId53" Type="http://schemas.openxmlformats.org/officeDocument/2006/relationships/tags" Target="../tags/tag1881.xml"/><Relationship Id="rId58" Type="http://schemas.openxmlformats.org/officeDocument/2006/relationships/tags" Target="../tags/tag1886.xml"/><Relationship Id="rId74" Type="http://schemas.openxmlformats.org/officeDocument/2006/relationships/tags" Target="../tags/tag1902.xml"/><Relationship Id="rId79" Type="http://schemas.openxmlformats.org/officeDocument/2006/relationships/tags" Target="../tags/tag1907.xml"/><Relationship Id="rId5" Type="http://schemas.openxmlformats.org/officeDocument/2006/relationships/tags" Target="../tags/tag1833.xml"/><Relationship Id="rId90" Type="http://schemas.openxmlformats.org/officeDocument/2006/relationships/notesSlide" Target="../notesSlides/notesSlide37.xml"/><Relationship Id="rId14" Type="http://schemas.openxmlformats.org/officeDocument/2006/relationships/tags" Target="../tags/tag1842.xml"/><Relationship Id="rId22" Type="http://schemas.openxmlformats.org/officeDocument/2006/relationships/tags" Target="../tags/tag1850.xml"/><Relationship Id="rId27" Type="http://schemas.openxmlformats.org/officeDocument/2006/relationships/tags" Target="../tags/tag1855.xml"/><Relationship Id="rId30" Type="http://schemas.openxmlformats.org/officeDocument/2006/relationships/tags" Target="../tags/tag1858.xml"/><Relationship Id="rId35" Type="http://schemas.openxmlformats.org/officeDocument/2006/relationships/tags" Target="../tags/tag1863.xml"/><Relationship Id="rId43" Type="http://schemas.openxmlformats.org/officeDocument/2006/relationships/tags" Target="../tags/tag1871.xml"/><Relationship Id="rId48" Type="http://schemas.openxmlformats.org/officeDocument/2006/relationships/tags" Target="../tags/tag1876.xml"/><Relationship Id="rId56" Type="http://schemas.openxmlformats.org/officeDocument/2006/relationships/tags" Target="../tags/tag1884.xml"/><Relationship Id="rId64" Type="http://schemas.openxmlformats.org/officeDocument/2006/relationships/tags" Target="../tags/tag1892.xml"/><Relationship Id="rId69" Type="http://schemas.openxmlformats.org/officeDocument/2006/relationships/tags" Target="../tags/tag1897.xml"/><Relationship Id="rId77" Type="http://schemas.openxmlformats.org/officeDocument/2006/relationships/tags" Target="../tags/tag1905.xml"/><Relationship Id="rId8" Type="http://schemas.openxmlformats.org/officeDocument/2006/relationships/tags" Target="../tags/tag1836.xml"/><Relationship Id="rId51" Type="http://schemas.openxmlformats.org/officeDocument/2006/relationships/tags" Target="../tags/tag1879.xml"/><Relationship Id="rId72" Type="http://schemas.openxmlformats.org/officeDocument/2006/relationships/tags" Target="../tags/tag1900.xml"/><Relationship Id="rId80" Type="http://schemas.openxmlformats.org/officeDocument/2006/relationships/tags" Target="../tags/tag1908.xml"/><Relationship Id="rId85" Type="http://schemas.openxmlformats.org/officeDocument/2006/relationships/tags" Target="../tags/tag1913.xml"/><Relationship Id="rId3" Type="http://schemas.openxmlformats.org/officeDocument/2006/relationships/tags" Target="../tags/tag1831.xml"/><Relationship Id="rId12" Type="http://schemas.openxmlformats.org/officeDocument/2006/relationships/tags" Target="../tags/tag1840.xml"/><Relationship Id="rId17" Type="http://schemas.openxmlformats.org/officeDocument/2006/relationships/tags" Target="../tags/tag1845.xml"/><Relationship Id="rId25" Type="http://schemas.openxmlformats.org/officeDocument/2006/relationships/tags" Target="../tags/tag1853.xml"/><Relationship Id="rId33" Type="http://schemas.openxmlformats.org/officeDocument/2006/relationships/tags" Target="../tags/tag1861.xml"/><Relationship Id="rId38" Type="http://schemas.openxmlformats.org/officeDocument/2006/relationships/tags" Target="../tags/tag1866.xml"/><Relationship Id="rId46" Type="http://schemas.openxmlformats.org/officeDocument/2006/relationships/tags" Target="../tags/tag1874.xml"/><Relationship Id="rId59" Type="http://schemas.openxmlformats.org/officeDocument/2006/relationships/tags" Target="../tags/tag1887.xml"/><Relationship Id="rId67" Type="http://schemas.openxmlformats.org/officeDocument/2006/relationships/tags" Target="../tags/tag1895.xml"/><Relationship Id="rId20" Type="http://schemas.openxmlformats.org/officeDocument/2006/relationships/tags" Target="../tags/tag1848.xml"/><Relationship Id="rId41" Type="http://schemas.openxmlformats.org/officeDocument/2006/relationships/tags" Target="../tags/tag1869.xml"/><Relationship Id="rId54" Type="http://schemas.openxmlformats.org/officeDocument/2006/relationships/tags" Target="../tags/tag1882.xml"/><Relationship Id="rId62" Type="http://schemas.openxmlformats.org/officeDocument/2006/relationships/tags" Target="../tags/tag1890.xml"/><Relationship Id="rId70" Type="http://schemas.openxmlformats.org/officeDocument/2006/relationships/tags" Target="../tags/tag1898.xml"/><Relationship Id="rId75" Type="http://schemas.openxmlformats.org/officeDocument/2006/relationships/tags" Target="../tags/tag1903.xml"/><Relationship Id="rId83" Type="http://schemas.openxmlformats.org/officeDocument/2006/relationships/tags" Target="../tags/tag1911.xml"/><Relationship Id="rId88" Type="http://schemas.openxmlformats.org/officeDocument/2006/relationships/tags" Target="../tags/tag1916.xml"/><Relationship Id="rId1" Type="http://schemas.openxmlformats.org/officeDocument/2006/relationships/tags" Target="../tags/tag1829.xml"/><Relationship Id="rId6" Type="http://schemas.openxmlformats.org/officeDocument/2006/relationships/tags" Target="../tags/tag1834.xml"/><Relationship Id="rId15" Type="http://schemas.openxmlformats.org/officeDocument/2006/relationships/tags" Target="../tags/tag1843.xml"/><Relationship Id="rId23" Type="http://schemas.openxmlformats.org/officeDocument/2006/relationships/tags" Target="../tags/tag1851.xml"/><Relationship Id="rId28" Type="http://schemas.openxmlformats.org/officeDocument/2006/relationships/tags" Target="../tags/tag1856.xml"/><Relationship Id="rId36" Type="http://schemas.openxmlformats.org/officeDocument/2006/relationships/tags" Target="../tags/tag1864.xml"/><Relationship Id="rId49" Type="http://schemas.openxmlformats.org/officeDocument/2006/relationships/tags" Target="../tags/tag1877.xml"/><Relationship Id="rId57" Type="http://schemas.openxmlformats.org/officeDocument/2006/relationships/tags" Target="../tags/tag1885.xml"/><Relationship Id="rId10" Type="http://schemas.openxmlformats.org/officeDocument/2006/relationships/tags" Target="../tags/tag1838.xml"/><Relationship Id="rId31" Type="http://schemas.openxmlformats.org/officeDocument/2006/relationships/tags" Target="../tags/tag1859.xml"/><Relationship Id="rId44" Type="http://schemas.openxmlformats.org/officeDocument/2006/relationships/tags" Target="../tags/tag1872.xml"/><Relationship Id="rId52" Type="http://schemas.openxmlformats.org/officeDocument/2006/relationships/tags" Target="../tags/tag1880.xml"/><Relationship Id="rId60" Type="http://schemas.openxmlformats.org/officeDocument/2006/relationships/tags" Target="../tags/tag1888.xml"/><Relationship Id="rId65" Type="http://schemas.openxmlformats.org/officeDocument/2006/relationships/tags" Target="../tags/tag1893.xml"/><Relationship Id="rId73" Type="http://schemas.openxmlformats.org/officeDocument/2006/relationships/tags" Target="../tags/tag1901.xml"/><Relationship Id="rId78" Type="http://schemas.openxmlformats.org/officeDocument/2006/relationships/tags" Target="../tags/tag1906.xml"/><Relationship Id="rId81" Type="http://schemas.openxmlformats.org/officeDocument/2006/relationships/tags" Target="../tags/tag1909.xml"/><Relationship Id="rId86" Type="http://schemas.openxmlformats.org/officeDocument/2006/relationships/tags" Target="../tags/tag1914.xml"/><Relationship Id="rId4" Type="http://schemas.openxmlformats.org/officeDocument/2006/relationships/tags" Target="../tags/tag1832.xml"/><Relationship Id="rId9" Type="http://schemas.openxmlformats.org/officeDocument/2006/relationships/tags" Target="../tags/tag1837.xml"/><Relationship Id="rId13" Type="http://schemas.openxmlformats.org/officeDocument/2006/relationships/tags" Target="../tags/tag1841.xml"/><Relationship Id="rId18" Type="http://schemas.openxmlformats.org/officeDocument/2006/relationships/tags" Target="../tags/tag1846.xml"/><Relationship Id="rId39" Type="http://schemas.openxmlformats.org/officeDocument/2006/relationships/tags" Target="../tags/tag1867.xml"/><Relationship Id="rId34" Type="http://schemas.openxmlformats.org/officeDocument/2006/relationships/tags" Target="../tags/tag1862.xml"/><Relationship Id="rId50" Type="http://schemas.openxmlformats.org/officeDocument/2006/relationships/tags" Target="../tags/tag1878.xml"/><Relationship Id="rId55" Type="http://schemas.openxmlformats.org/officeDocument/2006/relationships/tags" Target="../tags/tag1883.xml"/><Relationship Id="rId76" Type="http://schemas.openxmlformats.org/officeDocument/2006/relationships/tags" Target="../tags/tag1904.xml"/><Relationship Id="rId7" Type="http://schemas.openxmlformats.org/officeDocument/2006/relationships/tags" Target="../tags/tag1835.xml"/><Relationship Id="rId71" Type="http://schemas.openxmlformats.org/officeDocument/2006/relationships/tags" Target="../tags/tag1899.xml"/><Relationship Id="rId2" Type="http://schemas.openxmlformats.org/officeDocument/2006/relationships/tags" Target="../tags/tag1830.xml"/><Relationship Id="rId29" Type="http://schemas.openxmlformats.org/officeDocument/2006/relationships/tags" Target="../tags/tag1857.xml"/><Relationship Id="rId24" Type="http://schemas.openxmlformats.org/officeDocument/2006/relationships/tags" Target="../tags/tag1852.xml"/><Relationship Id="rId40" Type="http://schemas.openxmlformats.org/officeDocument/2006/relationships/tags" Target="../tags/tag1868.xml"/><Relationship Id="rId45" Type="http://schemas.openxmlformats.org/officeDocument/2006/relationships/tags" Target="../tags/tag1873.xml"/><Relationship Id="rId66" Type="http://schemas.openxmlformats.org/officeDocument/2006/relationships/tags" Target="../tags/tag1894.xml"/><Relationship Id="rId87" Type="http://schemas.openxmlformats.org/officeDocument/2006/relationships/tags" Target="../tags/tag1915.xml"/><Relationship Id="rId61" Type="http://schemas.openxmlformats.org/officeDocument/2006/relationships/tags" Target="../tags/tag1889.xml"/><Relationship Id="rId82" Type="http://schemas.openxmlformats.org/officeDocument/2006/relationships/tags" Target="../tags/tag1910.xml"/><Relationship Id="rId19" Type="http://schemas.openxmlformats.org/officeDocument/2006/relationships/tags" Target="../tags/tag1847.xml"/></Relationships>
</file>

<file path=ppt/slides/_rels/slide6.xml.rels><?xml version="1.0" encoding="UTF-8" standalone="yes"?>
<Relationships xmlns="http://schemas.openxmlformats.org/package/2006/relationships"><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9" Type="http://schemas.openxmlformats.org/officeDocument/2006/relationships/tags" Target="../tags/tag130.xml"/><Relationship Id="rId21" Type="http://schemas.openxmlformats.org/officeDocument/2006/relationships/tags" Target="../tags/tag112.xml"/><Relationship Id="rId34" Type="http://schemas.openxmlformats.org/officeDocument/2006/relationships/tags" Target="../tags/tag125.xml"/><Relationship Id="rId42" Type="http://schemas.openxmlformats.org/officeDocument/2006/relationships/tags" Target="../tags/tag133.xml"/><Relationship Id="rId47" Type="http://schemas.openxmlformats.org/officeDocument/2006/relationships/tags" Target="../tags/tag138.xml"/><Relationship Id="rId50" Type="http://schemas.openxmlformats.org/officeDocument/2006/relationships/tags" Target="../tags/tag141.xml"/><Relationship Id="rId55" Type="http://schemas.openxmlformats.org/officeDocument/2006/relationships/tags" Target="../tags/tag146.xml"/><Relationship Id="rId7" Type="http://schemas.openxmlformats.org/officeDocument/2006/relationships/tags" Target="../tags/tag98.xml"/><Relationship Id="rId2" Type="http://schemas.openxmlformats.org/officeDocument/2006/relationships/tags" Target="../tags/tag93.xml"/><Relationship Id="rId16" Type="http://schemas.openxmlformats.org/officeDocument/2006/relationships/tags" Target="../tags/tag107.xml"/><Relationship Id="rId29" Type="http://schemas.openxmlformats.org/officeDocument/2006/relationships/tags" Target="../tags/tag120.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tags" Target="../tags/tag128.xml"/><Relationship Id="rId40" Type="http://schemas.openxmlformats.org/officeDocument/2006/relationships/tags" Target="../tags/tag131.xml"/><Relationship Id="rId45" Type="http://schemas.openxmlformats.org/officeDocument/2006/relationships/tags" Target="../tags/tag136.xml"/><Relationship Id="rId53" Type="http://schemas.openxmlformats.org/officeDocument/2006/relationships/tags" Target="../tags/tag144.xml"/><Relationship Id="rId58" Type="http://schemas.openxmlformats.org/officeDocument/2006/relationships/notesSlide" Target="../notesSlides/notesSlide3.xml"/><Relationship Id="rId5" Type="http://schemas.openxmlformats.org/officeDocument/2006/relationships/tags" Target="../tags/tag96.xml"/><Relationship Id="rId19" Type="http://schemas.openxmlformats.org/officeDocument/2006/relationships/tags" Target="../tags/tag110.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 Id="rId43" Type="http://schemas.openxmlformats.org/officeDocument/2006/relationships/tags" Target="../tags/tag134.xml"/><Relationship Id="rId48" Type="http://schemas.openxmlformats.org/officeDocument/2006/relationships/tags" Target="../tags/tag139.xml"/><Relationship Id="rId56" Type="http://schemas.openxmlformats.org/officeDocument/2006/relationships/tags" Target="../tags/tag147.xml"/><Relationship Id="rId8" Type="http://schemas.openxmlformats.org/officeDocument/2006/relationships/tags" Target="../tags/tag99.xml"/><Relationship Id="rId51" Type="http://schemas.openxmlformats.org/officeDocument/2006/relationships/tags" Target="../tags/tag142.xml"/><Relationship Id="rId3" Type="http://schemas.openxmlformats.org/officeDocument/2006/relationships/tags" Target="../tags/tag94.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38" Type="http://schemas.openxmlformats.org/officeDocument/2006/relationships/tags" Target="../tags/tag129.xml"/><Relationship Id="rId46" Type="http://schemas.openxmlformats.org/officeDocument/2006/relationships/tags" Target="../tags/tag137.xml"/><Relationship Id="rId20" Type="http://schemas.openxmlformats.org/officeDocument/2006/relationships/tags" Target="../tags/tag111.xml"/><Relationship Id="rId41" Type="http://schemas.openxmlformats.org/officeDocument/2006/relationships/tags" Target="../tags/tag132.xml"/><Relationship Id="rId54" Type="http://schemas.openxmlformats.org/officeDocument/2006/relationships/tags" Target="../tags/tag145.xml"/><Relationship Id="rId1" Type="http://schemas.openxmlformats.org/officeDocument/2006/relationships/tags" Target="../tags/tag92.xml"/><Relationship Id="rId6" Type="http://schemas.openxmlformats.org/officeDocument/2006/relationships/tags" Target="../tags/tag97.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tags" Target="../tags/tag127.xml"/><Relationship Id="rId49" Type="http://schemas.openxmlformats.org/officeDocument/2006/relationships/tags" Target="../tags/tag140.xml"/><Relationship Id="rId57" Type="http://schemas.openxmlformats.org/officeDocument/2006/relationships/slideLayout" Target="../slideLayouts/slideLayout4.xml"/><Relationship Id="rId10" Type="http://schemas.openxmlformats.org/officeDocument/2006/relationships/tags" Target="../tags/tag101.xml"/><Relationship Id="rId31" Type="http://schemas.openxmlformats.org/officeDocument/2006/relationships/tags" Target="../tags/tag122.xml"/><Relationship Id="rId44" Type="http://schemas.openxmlformats.org/officeDocument/2006/relationships/tags" Target="../tags/tag135.xml"/><Relationship Id="rId52" Type="http://schemas.openxmlformats.org/officeDocument/2006/relationships/tags" Target="../tags/tag143.xml"/></Relationships>
</file>

<file path=ppt/slides/_rels/slide60.xml.rels><?xml version="1.0" encoding="UTF-8" standalone="yes"?>
<Relationships xmlns="http://schemas.openxmlformats.org/package/2006/relationships"><Relationship Id="rId26" Type="http://schemas.openxmlformats.org/officeDocument/2006/relationships/tags" Target="../tags/tag1942.xml"/><Relationship Id="rId21" Type="http://schemas.openxmlformats.org/officeDocument/2006/relationships/tags" Target="../tags/tag1937.xml"/><Relationship Id="rId42" Type="http://schemas.openxmlformats.org/officeDocument/2006/relationships/tags" Target="../tags/tag1958.xml"/><Relationship Id="rId47" Type="http://schemas.openxmlformats.org/officeDocument/2006/relationships/tags" Target="../tags/tag1963.xml"/><Relationship Id="rId63" Type="http://schemas.openxmlformats.org/officeDocument/2006/relationships/tags" Target="../tags/tag1979.xml"/><Relationship Id="rId68" Type="http://schemas.openxmlformats.org/officeDocument/2006/relationships/tags" Target="../tags/tag1984.xml"/><Relationship Id="rId84" Type="http://schemas.openxmlformats.org/officeDocument/2006/relationships/tags" Target="../tags/tag2000.xml"/><Relationship Id="rId89" Type="http://schemas.openxmlformats.org/officeDocument/2006/relationships/slideLayout" Target="../slideLayouts/slideLayout4.xml"/><Relationship Id="rId16" Type="http://schemas.openxmlformats.org/officeDocument/2006/relationships/tags" Target="../tags/tag1932.xml"/><Relationship Id="rId11" Type="http://schemas.openxmlformats.org/officeDocument/2006/relationships/tags" Target="../tags/tag1927.xml"/><Relationship Id="rId32" Type="http://schemas.openxmlformats.org/officeDocument/2006/relationships/tags" Target="../tags/tag1948.xml"/><Relationship Id="rId37" Type="http://schemas.openxmlformats.org/officeDocument/2006/relationships/tags" Target="../tags/tag1953.xml"/><Relationship Id="rId53" Type="http://schemas.openxmlformats.org/officeDocument/2006/relationships/tags" Target="../tags/tag1969.xml"/><Relationship Id="rId58" Type="http://schemas.openxmlformats.org/officeDocument/2006/relationships/tags" Target="../tags/tag1974.xml"/><Relationship Id="rId74" Type="http://schemas.openxmlformats.org/officeDocument/2006/relationships/tags" Target="../tags/tag1990.xml"/><Relationship Id="rId79" Type="http://schemas.openxmlformats.org/officeDocument/2006/relationships/tags" Target="../tags/tag1995.xml"/><Relationship Id="rId5" Type="http://schemas.openxmlformats.org/officeDocument/2006/relationships/tags" Target="../tags/tag1921.xml"/><Relationship Id="rId90" Type="http://schemas.openxmlformats.org/officeDocument/2006/relationships/notesSlide" Target="../notesSlides/notesSlide38.xml"/><Relationship Id="rId14" Type="http://schemas.openxmlformats.org/officeDocument/2006/relationships/tags" Target="../tags/tag1930.xml"/><Relationship Id="rId22" Type="http://schemas.openxmlformats.org/officeDocument/2006/relationships/tags" Target="../tags/tag1938.xml"/><Relationship Id="rId27" Type="http://schemas.openxmlformats.org/officeDocument/2006/relationships/tags" Target="../tags/tag1943.xml"/><Relationship Id="rId30" Type="http://schemas.openxmlformats.org/officeDocument/2006/relationships/tags" Target="../tags/tag1946.xml"/><Relationship Id="rId35" Type="http://schemas.openxmlformats.org/officeDocument/2006/relationships/tags" Target="../tags/tag1951.xml"/><Relationship Id="rId43" Type="http://schemas.openxmlformats.org/officeDocument/2006/relationships/tags" Target="../tags/tag1959.xml"/><Relationship Id="rId48" Type="http://schemas.openxmlformats.org/officeDocument/2006/relationships/tags" Target="../tags/tag1964.xml"/><Relationship Id="rId56" Type="http://schemas.openxmlformats.org/officeDocument/2006/relationships/tags" Target="../tags/tag1972.xml"/><Relationship Id="rId64" Type="http://schemas.openxmlformats.org/officeDocument/2006/relationships/tags" Target="../tags/tag1980.xml"/><Relationship Id="rId69" Type="http://schemas.openxmlformats.org/officeDocument/2006/relationships/tags" Target="../tags/tag1985.xml"/><Relationship Id="rId77" Type="http://schemas.openxmlformats.org/officeDocument/2006/relationships/tags" Target="../tags/tag1993.xml"/><Relationship Id="rId8" Type="http://schemas.openxmlformats.org/officeDocument/2006/relationships/tags" Target="../tags/tag1924.xml"/><Relationship Id="rId51" Type="http://schemas.openxmlformats.org/officeDocument/2006/relationships/tags" Target="../tags/tag1967.xml"/><Relationship Id="rId72" Type="http://schemas.openxmlformats.org/officeDocument/2006/relationships/tags" Target="../tags/tag1988.xml"/><Relationship Id="rId80" Type="http://schemas.openxmlformats.org/officeDocument/2006/relationships/tags" Target="../tags/tag1996.xml"/><Relationship Id="rId85" Type="http://schemas.openxmlformats.org/officeDocument/2006/relationships/tags" Target="../tags/tag2001.xml"/><Relationship Id="rId3" Type="http://schemas.openxmlformats.org/officeDocument/2006/relationships/tags" Target="../tags/tag1919.xml"/><Relationship Id="rId12" Type="http://schemas.openxmlformats.org/officeDocument/2006/relationships/tags" Target="../tags/tag1928.xml"/><Relationship Id="rId17" Type="http://schemas.openxmlformats.org/officeDocument/2006/relationships/tags" Target="../tags/tag1933.xml"/><Relationship Id="rId25" Type="http://schemas.openxmlformats.org/officeDocument/2006/relationships/tags" Target="../tags/tag1941.xml"/><Relationship Id="rId33" Type="http://schemas.openxmlformats.org/officeDocument/2006/relationships/tags" Target="../tags/tag1949.xml"/><Relationship Id="rId38" Type="http://schemas.openxmlformats.org/officeDocument/2006/relationships/tags" Target="../tags/tag1954.xml"/><Relationship Id="rId46" Type="http://schemas.openxmlformats.org/officeDocument/2006/relationships/tags" Target="../tags/tag1962.xml"/><Relationship Id="rId59" Type="http://schemas.openxmlformats.org/officeDocument/2006/relationships/tags" Target="../tags/tag1975.xml"/><Relationship Id="rId67" Type="http://schemas.openxmlformats.org/officeDocument/2006/relationships/tags" Target="../tags/tag1983.xml"/><Relationship Id="rId20" Type="http://schemas.openxmlformats.org/officeDocument/2006/relationships/tags" Target="../tags/tag1936.xml"/><Relationship Id="rId41" Type="http://schemas.openxmlformats.org/officeDocument/2006/relationships/tags" Target="../tags/tag1957.xml"/><Relationship Id="rId54" Type="http://schemas.openxmlformats.org/officeDocument/2006/relationships/tags" Target="../tags/tag1970.xml"/><Relationship Id="rId62" Type="http://schemas.openxmlformats.org/officeDocument/2006/relationships/tags" Target="../tags/tag1978.xml"/><Relationship Id="rId70" Type="http://schemas.openxmlformats.org/officeDocument/2006/relationships/tags" Target="../tags/tag1986.xml"/><Relationship Id="rId75" Type="http://schemas.openxmlformats.org/officeDocument/2006/relationships/tags" Target="../tags/tag1991.xml"/><Relationship Id="rId83" Type="http://schemas.openxmlformats.org/officeDocument/2006/relationships/tags" Target="../tags/tag1999.xml"/><Relationship Id="rId88" Type="http://schemas.openxmlformats.org/officeDocument/2006/relationships/tags" Target="../tags/tag2004.xml"/><Relationship Id="rId1" Type="http://schemas.openxmlformats.org/officeDocument/2006/relationships/tags" Target="../tags/tag1917.xml"/><Relationship Id="rId6" Type="http://schemas.openxmlformats.org/officeDocument/2006/relationships/tags" Target="../tags/tag1922.xml"/><Relationship Id="rId15" Type="http://schemas.openxmlformats.org/officeDocument/2006/relationships/tags" Target="../tags/tag1931.xml"/><Relationship Id="rId23" Type="http://schemas.openxmlformats.org/officeDocument/2006/relationships/tags" Target="../tags/tag1939.xml"/><Relationship Id="rId28" Type="http://schemas.openxmlformats.org/officeDocument/2006/relationships/tags" Target="../tags/tag1944.xml"/><Relationship Id="rId36" Type="http://schemas.openxmlformats.org/officeDocument/2006/relationships/tags" Target="../tags/tag1952.xml"/><Relationship Id="rId49" Type="http://schemas.openxmlformats.org/officeDocument/2006/relationships/tags" Target="../tags/tag1965.xml"/><Relationship Id="rId57" Type="http://schemas.openxmlformats.org/officeDocument/2006/relationships/tags" Target="../tags/tag1973.xml"/><Relationship Id="rId10" Type="http://schemas.openxmlformats.org/officeDocument/2006/relationships/tags" Target="../tags/tag1926.xml"/><Relationship Id="rId31" Type="http://schemas.openxmlformats.org/officeDocument/2006/relationships/tags" Target="../tags/tag1947.xml"/><Relationship Id="rId44" Type="http://schemas.openxmlformats.org/officeDocument/2006/relationships/tags" Target="../tags/tag1960.xml"/><Relationship Id="rId52" Type="http://schemas.openxmlformats.org/officeDocument/2006/relationships/tags" Target="../tags/tag1968.xml"/><Relationship Id="rId60" Type="http://schemas.openxmlformats.org/officeDocument/2006/relationships/tags" Target="../tags/tag1976.xml"/><Relationship Id="rId65" Type="http://schemas.openxmlformats.org/officeDocument/2006/relationships/tags" Target="../tags/tag1981.xml"/><Relationship Id="rId73" Type="http://schemas.openxmlformats.org/officeDocument/2006/relationships/tags" Target="../tags/tag1989.xml"/><Relationship Id="rId78" Type="http://schemas.openxmlformats.org/officeDocument/2006/relationships/tags" Target="../tags/tag1994.xml"/><Relationship Id="rId81" Type="http://schemas.openxmlformats.org/officeDocument/2006/relationships/tags" Target="../tags/tag1997.xml"/><Relationship Id="rId86" Type="http://schemas.openxmlformats.org/officeDocument/2006/relationships/tags" Target="../tags/tag2002.xml"/><Relationship Id="rId4" Type="http://schemas.openxmlformats.org/officeDocument/2006/relationships/tags" Target="../tags/tag1920.xml"/><Relationship Id="rId9" Type="http://schemas.openxmlformats.org/officeDocument/2006/relationships/tags" Target="../tags/tag1925.xml"/><Relationship Id="rId13" Type="http://schemas.openxmlformats.org/officeDocument/2006/relationships/tags" Target="../tags/tag1929.xml"/><Relationship Id="rId18" Type="http://schemas.openxmlformats.org/officeDocument/2006/relationships/tags" Target="../tags/tag1934.xml"/><Relationship Id="rId39" Type="http://schemas.openxmlformats.org/officeDocument/2006/relationships/tags" Target="../tags/tag1955.xml"/><Relationship Id="rId34" Type="http://schemas.openxmlformats.org/officeDocument/2006/relationships/tags" Target="../tags/tag1950.xml"/><Relationship Id="rId50" Type="http://schemas.openxmlformats.org/officeDocument/2006/relationships/tags" Target="../tags/tag1966.xml"/><Relationship Id="rId55" Type="http://schemas.openxmlformats.org/officeDocument/2006/relationships/tags" Target="../tags/tag1971.xml"/><Relationship Id="rId76" Type="http://schemas.openxmlformats.org/officeDocument/2006/relationships/tags" Target="../tags/tag1992.xml"/><Relationship Id="rId7" Type="http://schemas.openxmlformats.org/officeDocument/2006/relationships/tags" Target="../tags/tag1923.xml"/><Relationship Id="rId71" Type="http://schemas.openxmlformats.org/officeDocument/2006/relationships/tags" Target="../tags/tag1987.xml"/><Relationship Id="rId2" Type="http://schemas.openxmlformats.org/officeDocument/2006/relationships/tags" Target="../tags/tag1918.xml"/><Relationship Id="rId29" Type="http://schemas.openxmlformats.org/officeDocument/2006/relationships/tags" Target="../tags/tag1945.xml"/><Relationship Id="rId24" Type="http://schemas.openxmlformats.org/officeDocument/2006/relationships/tags" Target="../tags/tag1940.xml"/><Relationship Id="rId40" Type="http://schemas.openxmlformats.org/officeDocument/2006/relationships/tags" Target="../tags/tag1956.xml"/><Relationship Id="rId45" Type="http://schemas.openxmlformats.org/officeDocument/2006/relationships/tags" Target="../tags/tag1961.xml"/><Relationship Id="rId66" Type="http://schemas.openxmlformats.org/officeDocument/2006/relationships/tags" Target="../tags/tag1982.xml"/><Relationship Id="rId87" Type="http://schemas.openxmlformats.org/officeDocument/2006/relationships/tags" Target="../tags/tag2003.xml"/><Relationship Id="rId61" Type="http://schemas.openxmlformats.org/officeDocument/2006/relationships/tags" Target="../tags/tag1977.xml"/><Relationship Id="rId82" Type="http://schemas.openxmlformats.org/officeDocument/2006/relationships/tags" Target="../tags/tag1998.xml"/><Relationship Id="rId19" Type="http://schemas.openxmlformats.org/officeDocument/2006/relationships/tags" Target="../tags/tag1935.xml"/></Relationships>
</file>

<file path=ppt/slides/_rels/slide61.xml.rels><?xml version="1.0" encoding="UTF-8" standalone="yes"?>
<Relationships xmlns="http://schemas.openxmlformats.org/package/2006/relationships"><Relationship Id="rId26" Type="http://schemas.openxmlformats.org/officeDocument/2006/relationships/tags" Target="../tags/tag2030.xml"/><Relationship Id="rId21" Type="http://schemas.openxmlformats.org/officeDocument/2006/relationships/tags" Target="../tags/tag2025.xml"/><Relationship Id="rId42" Type="http://schemas.openxmlformats.org/officeDocument/2006/relationships/tags" Target="../tags/tag2046.xml"/><Relationship Id="rId47" Type="http://schemas.openxmlformats.org/officeDocument/2006/relationships/tags" Target="../tags/tag2051.xml"/><Relationship Id="rId63" Type="http://schemas.openxmlformats.org/officeDocument/2006/relationships/tags" Target="../tags/tag2067.xml"/><Relationship Id="rId68" Type="http://schemas.openxmlformats.org/officeDocument/2006/relationships/tags" Target="../tags/tag2072.xml"/><Relationship Id="rId84" Type="http://schemas.openxmlformats.org/officeDocument/2006/relationships/tags" Target="../tags/tag2088.xml"/><Relationship Id="rId89" Type="http://schemas.openxmlformats.org/officeDocument/2006/relationships/slideLayout" Target="../slideLayouts/slideLayout4.xml"/><Relationship Id="rId16" Type="http://schemas.openxmlformats.org/officeDocument/2006/relationships/tags" Target="../tags/tag2020.xml"/><Relationship Id="rId11" Type="http://schemas.openxmlformats.org/officeDocument/2006/relationships/tags" Target="../tags/tag2015.xml"/><Relationship Id="rId32" Type="http://schemas.openxmlformats.org/officeDocument/2006/relationships/tags" Target="../tags/tag2036.xml"/><Relationship Id="rId37" Type="http://schemas.openxmlformats.org/officeDocument/2006/relationships/tags" Target="../tags/tag2041.xml"/><Relationship Id="rId53" Type="http://schemas.openxmlformats.org/officeDocument/2006/relationships/tags" Target="../tags/tag2057.xml"/><Relationship Id="rId58" Type="http://schemas.openxmlformats.org/officeDocument/2006/relationships/tags" Target="../tags/tag2062.xml"/><Relationship Id="rId74" Type="http://schemas.openxmlformats.org/officeDocument/2006/relationships/tags" Target="../tags/tag2078.xml"/><Relationship Id="rId79" Type="http://schemas.openxmlformats.org/officeDocument/2006/relationships/tags" Target="../tags/tag2083.xml"/><Relationship Id="rId5" Type="http://schemas.openxmlformats.org/officeDocument/2006/relationships/tags" Target="../tags/tag2009.xml"/><Relationship Id="rId90" Type="http://schemas.openxmlformats.org/officeDocument/2006/relationships/notesSlide" Target="../notesSlides/notesSlide39.xml"/><Relationship Id="rId14" Type="http://schemas.openxmlformats.org/officeDocument/2006/relationships/tags" Target="../tags/tag2018.xml"/><Relationship Id="rId22" Type="http://schemas.openxmlformats.org/officeDocument/2006/relationships/tags" Target="../tags/tag2026.xml"/><Relationship Id="rId27" Type="http://schemas.openxmlformats.org/officeDocument/2006/relationships/tags" Target="../tags/tag2031.xml"/><Relationship Id="rId30" Type="http://schemas.openxmlformats.org/officeDocument/2006/relationships/tags" Target="../tags/tag2034.xml"/><Relationship Id="rId35" Type="http://schemas.openxmlformats.org/officeDocument/2006/relationships/tags" Target="../tags/tag2039.xml"/><Relationship Id="rId43" Type="http://schemas.openxmlformats.org/officeDocument/2006/relationships/tags" Target="../tags/tag2047.xml"/><Relationship Id="rId48" Type="http://schemas.openxmlformats.org/officeDocument/2006/relationships/tags" Target="../tags/tag2052.xml"/><Relationship Id="rId56" Type="http://schemas.openxmlformats.org/officeDocument/2006/relationships/tags" Target="../tags/tag2060.xml"/><Relationship Id="rId64" Type="http://schemas.openxmlformats.org/officeDocument/2006/relationships/tags" Target="../tags/tag2068.xml"/><Relationship Id="rId69" Type="http://schemas.openxmlformats.org/officeDocument/2006/relationships/tags" Target="../tags/tag2073.xml"/><Relationship Id="rId77" Type="http://schemas.openxmlformats.org/officeDocument/2006/relationships/tags" Target="../tags/tag2081.xml"/><Relationship Id="rId8" Type="http://schemas.openxmlformats.org/officeDocument/2006/relationships/tags" Target="../tags/tag2012.xml"/><Relationship Id="rId51" Type="http://schemas.openxmlformats.org/officeDocument/2006/relationships/tags" Target="../tags/tag2055.xml"/><Relationship Id="rId72" Type="http://schemas.openxmlformats.org/officeDocument/2006/relationships/tags" Target="../tags/tag2076.xml"/><Relationship Id="rId80" Type="http://schemas.openxmlformats.org/officeDocument/2006/relationships/tags" Target="../tags/tag2084.xml"/><Relationship Id="rId85" Type="http://schemas.openxmlformats.org/officeDocument/2006/relationships/tags" Target="../tags/tag2089.xml"/><Relationship Id="rId3" Type="http://schemas.openxmlformats.org/officeDocument/2006/relationships/tags" Target="../tags/tag2007.xml"/><Relationship Id="rId12" Type="http://schemas.openxmlformats.org/officeDocument/2006/relationships/tags" Target="../tags/tag2016.xml"/><Relationship Id="rId17" Type="http://schemas.openxmlformats.org/officeDocument/2006/relationships/tags" Target="../tags/tag2021.xml"/><Relationship Id="rId25" Type="http://schemas.openxmlformats.org/officeDocument/2006/relationships/tags" Target="../tags/tag2029.xml"/><Relationship Id="rId33" Type="http://schemas.openxmlformats.org/officeDocument/2006/relationships/tags" Target="../tags/tag2037.xml"/><Relationship Id="rId38" Type="http://schemas.openxmlformats.org/officeDocument/2006/relationships/tags" Target="../tags/tag2042.xml"/><Relationship Id="rId46" Type="http://schemas.openxmlformats.org/officeDocument/2006/relationships/tags" Target="../tags/tag2050.xml"/><Relationship Id="rId59" Type="http://schemas.openxmlformats.org/officeDocument/2006/relationships/tags" Target="../tags/tag2063.xml"/><Relationship Id="rId67" Type="http://schemas.openxmlformats.org/officeDocument/2006/relationships/tags" Target="../tags/tag2071.xml"/><Relationship Id="rId20" Type="http://schemas.openxmlformats.org/officeDocument/2006/relationships/tags" Target="../tags/tag2024.xml"/><Relationship Id="rId41" Type="http://schemas.openxmlformats.org/officeDocument/2006/relationships/tags" Target="../tags/tag2045.xml"/><Relationship Id="rId54" Type="http://schemas.openxmlformats.org/officeDocument/2006/relationships/tags" Target="../tags/tag2058.xml"/><Relationship Id="rId62" Type="http://schemas.openxmlformats.org/officeDocument/2006/relationships/tags" Target="../tags/tag2066.xml"/><Relationship Id="rId70" Type="http://schemas.openxmlformats.org/officeDocument/2006/relationships/tags" Target="../tags/tag2074.xml"/><Relationship Id="rId75" Type="http://schemas.openxmlformats.org/officeDocument/2006/relationships/tags" Target="../tags/tag2079.xml"/><Relationship Id="rId83" Type="http://schemas.openxmlformats.org/officeDocument/2006/relationships/tags" Target="../tags/tag2087.xml"/><Relationship Id="rId88" Type="http://schemas.openxmlformats.org/officeDocument/2006/relationships/tags" Target="../tags/tag2092.xml"/><Relationship Id="rId1" Type="http://schemas.openxmlformats.org/officeDocument/2006/relationships/tags" Target="../tags/tag2005.xml"/><Relationship Id="rId6" Type="http://schemas.openxmlformats.org/officeDocument/2006/relationships/tags" Target="../tags/tag2010.xml"/><Relationship Id="rId15" Type="http://schemas.openxmlformats.org/officeDocument/2006/relationships/tags" Target="../tags/tag2019.xml"/><Relationship Id="rId23" Type="http://schemas.openxmlformats.org/officeDocument/2006/relationships/tags" Target="../tags/tag2027.xml"/><Relationship Id="rId28" Type="http://schemas.openxmlformats.org/officeDocument/2006/relationships/tags" Target="../tags/tag2032.xml"/><Relationship Id="rId36" Type="http://schemas.openxmlformats.org/officeDocument/2006/relationships/tags" Target="../tags/tag2040.xml"/><Relationship Id="rId49" Type="http://schemas.openxmlformats.org/officeDocument/2006/relationships/tags" Target="../tags/tag2053.xml"/><Relationship Id="rId57" Type="http://schemas.openxmlformats.org/officeDocument/2006/relationships/tags" Target="../tags/tag2061.xml"/><Relationship Id="rId10" Type="http://schemas.openxmlformats.org/officeDocument/2006/relationships/tags" Target="../tags/tag2014.xml"/><Relationship Id="rId31" Type="http://schemas.openxmlformats.org/officeDocument/2006/relationships/tags" Target="../tags/tag2035.xml"/><Relationship Id="rId44" Type="http://schemas.openxmlformats.org/officeDocument/2006/relationships/tags" Target="../tags/tag2048.xml"/><Relationship Id="rId52" Type="http://schemas.openxmlformats.org/officeDocument/2006/relationships/tags" Target="../tags/tag2056.xml"/><Relationship Id="rId60" Type="http://schemas.openxmlformats.org/officeDocument/2006/relationships/tags" Target="../tags/tag2064.xml"/><Relationship Id="rId65" Type="http://schemas.openxmlformats.org/officeDocument/2006/relationships/tags" Target="../tags/tag2069.xml"/><Relationship Id="rId73" Type="http://schemas.openxmlformats.org/officeDocument/2006/relationships/tags" Target="../tags/tag2077.xml"/><Relationship Id="rId78" Type="http://schemas.openxmlformats.org/officeDocument/2006/relationships/tags" Target="../tags/tag2082.xml"/><Relationship Id="rId81" Type="http://schemas.openxmlformats.org/officeDocument/2006/relationships/tags" Target="../tags/tag2085.xml"/><Relationship Id="rId86" Type="http://schemas.openxmlformats.org/officeDocument/2006/relationships/tags" Target="../tags/tag2090.xml"/><Relationship Id="rId4" Type="http://schemas.openxmlformats.org/officeDocument/2006/relationships/tags" Target="../tags/tag2008.xml"/><Relationship Id="rId9" Type="http://schemas.openxmlformats.org/officeDocument/2006/relationships/tags" Target="../tags/tag2013.xml"/><Relationship Id="rId13" Type="http://schemas.openxmlformats.org/officeDocument/2006/relationships/tags" Target="../tags/tag2017.xml"/><Relationship Id="rId18" Type="http://schemas.openxmlformats.org/officeDocument/2006/relationships/tags" Target="../tags/tag2022.xml"/><Relationship Id="rId39" Type="http://schemas.openxmlformats.org/officeDocument/2006/relationships/tags" Target="../tags/tag2043.xml"/><Relationship Id="rId34" Type="http://schemas.openxmlformats.org/officeDocument/2006/relationships/tags" Target="../tags/tag2038.xml"/><Relationship Id="rId50" Type="http://schemas.openxmlformats.org/officeDocument/2006/relationships/tags" Target="../tags/tag2054.xml"/><Relationship Id="rId55" Type="http://schemas.openxmlformats.org/officeDocument/2006/relationships/tags" Target="../tags/tag2059.xml"/><Relationship Id="rId76" Type="http://schemas.openxmlformats.org/officeDocument/2006/relationships/tags" Target="../tags/tag2080.xml"/><Relationship Id="rId7" Type="http://schemas.openxmlformats.org/officeDocument/2006/relationships/tags" Target="../tags/tag2011.xml"/><Relationship Id="rId71" Type="http://schemas.openxmlformats.org/officeDocument/2006/relationships/tags" Target="../tags/tag2075.xml"/><Relationship Id="rId2" Type="http://schemas.openxmlformats.org/officeDocument/2006/relationships/tags" Target="../tags/tag2006.xml"/><Relationship Id="rId29" Type="http://schemas.openxmlformats.org/officeDocument/2006/relationships/tags" Target="../tags/tag2033.xml"/><Relationship Id="rId24" Type="http://schemas.openxmlformats.org/officeDocument/2006/relationships/tags" Target="../tags/tag2028.xml"/><Relationship Id="rId40" Type="http://schemas.openxmlformats.org/officeDocument/2006/relationships/tags" Target="../tags/tag2044.xml"/><Relationship Id="rId45" Type="http://schemas.openxmlformats.org/officeDocument/2006/relationships/tags" Target="../tags/tag2049.xml"/><Relationship Id="rId66" Type="http://schemas.openxmlformats.org/officeDocument/2006/relationships/tags" Target="../tags/tag2070.xml"/><Relationship Id="rId87" Type="http://schemas.openxmlformats.org/officeDocument/2006/relationships/tags" Target="../tags/tag2091.xml"/><Relationship Id="rId61" Type="http://schemas.openxmlformats.org/officeDocument/2006/relationships/tags" Target="../tags/tag2065.xml"/><Relationship Id="rId82" Type="http://schemas.openxmlformats.org/officeDocument/2006/relationships/tags" Target="../tags/tag2086.xml"/><Relationship Id="rId19" Type="http://schemas.openxmlformats.org/officeDocument/2006/relationships/tags" Target="../tags/tag2023.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095.xml"/><Relationship Id="rId7" Type="http://schemas.openxmlformats.org/officeDocument/2006/relationships/tags" Target="../tags/tag2099.xml"/><Relationship Id="rId2" Type="http://schemas.openxmlformats.org/officeDocument/2006/relationships/tags" Target="../tags/tag2094.xml"/><Relationship Id="rId1" Type="http://schemas.openxmlformats.org/officeDocument/2006/relationships/tags" Target="../tags/tag2093.xml"/><Relationship Id="rId6" Type="http://schemas.openxmlformats.org/officeDocument/2006/relationships/tags" Target="../tags/tag2098.xml"/><Relationship Id="rId5" Type="http://schemas.openxmlformats.org/officeDocument/2006/relationships/tags" Target="../tags/tag2097.xml"/><Relationship Id="rId10" Type="http://schemas.openxmlformats.org/officeDocument/2006/relationships/image" Target="../media/image10.jpg"/><Relationship Id="rId4" Type="http://schemas.openxmlformats.org/officeDocument/2006/relationships/tags" Target="../tags/tag2096.xml"/><Relationship Id="rId9"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1.xml"/><Relationship Id="rId1" Type="http://schemas.openxmlformats.org/officeDocument/2006/relationships/tags" Target="../tags/tag2100.xml"/><Relationship Id="rId4" Type="http://schemas.openxmlformats.org/officeDocument/2006/relationships/notesSlide" Target="../notesSlides/notesSlide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3.xml"/><Relationship Id="rId1" Type="http://schemas.openxmlformats.org/officeDocument/2006/relationships/tags" Target="../tags/tag2102.xml"/><Relationship Id="rId4"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3" Type="http://schemas.openxmlformats.org/officeDocument/2006/relationships/tags" Target="../tags/tag2116.xml"/><Relationship Id="rId18" Type="http://schemas.openxmlformats.org/officeDocument/2006/relationships/tags" Target="../tags/tag2121.xml"/><Relationship Id="rId26" Type="http://schemas.openxmlformats.org/officeDocument/2006/relationships/tags" Target="../tags/tag2129.xml"/><Relationship Id="rId39" Type="http://schemas.openxmlformats.org/officeDocument/2006/relationships/tags" Target="../tags/tag2142.xml"/><Relationship Id="rId21" Type="http://schemas.openxmlformats.org/officeDocument/2006/relationships/tags" Target="../tags/tag2124.xml"/><Relationship Id="rId34" Type="http://schemas.openxmlformats.org/officeDocument/2006/relationships/tags" Target="../tags/tag2137.xml"/><Relationship Id="rId42" Type="http://schemas.openxmlformats.org/officeDocument/2006/relationships/tags" Target="../tags/tag2145.xml"/><Relationship Id="rId47" Type="http://schemas.openxmlformats.org/officeDocument/2006/relationships/tags" Target="../tags/tag2150.xml"/><Relationship Id="rId50" Type="http://schemas.openxmlformats.org/officeDocument/2006/relationships/notesSlide" Target="../notesSlides/notesSlide43.xml"/><Relationship Id="rId7" Type="http://schemas.openxmlformats.org/officeDocument/2006/relationships/tags" Target="../tags/tag2110.xml"/><Relationship Id="rId2" Type="http://schemas.openxmlformats.org/officeDocument/2006/relationships/tags" Target="../tags/tag2105.xml"/><Relationship Id="rId16" Type="http://schemas.openxmlformats.org/officeDocument/2006/relationships/tags" Target="../tags/tag2119.xml"/><Relationship Id="rId29" Type="http://schemas.openxmlformats.org/officeDocument/2006/relationships/tags" Target="../tags/tag2132.xml"/><Relationship Id="rId11" Type="http://schemas.openxmlformats.org/officeDocument/2006/relationships/tags" Target="../tags/tag2114.xml"/><Relationship Id="rId24" Type="http://schemas.openxmlformats.org/officeDocument/2006/relationships/tags" Target="../tags/tag2127.xml"/><Relationship Id="rId32" Type="http://schemas.openxmlformats.org/officeDocument/2006/relationships/tags" Target="../tags/tag2135.xml"/><Relationship Id="rId37" Type="http://schemas.openxmlformats.org/officeDocument/2006/relationships/tags" Target="../tags/tag2140.xml"/><Relationship Id="rId40" Type="http://schemas.openxmlformats.org/officeDocument/2006/relationships/tags" Target="../tags/tag2143.xml"/><Relationship Id="rId45" Type="http://schemas.openxmlformats.org/officeDocument/2006/relationships/tags" Target="../tags/tag2148.xml"/><Relationship Id="rId5" Type="http://schemas.openxmlformats.org/officeDocument/2006/relationships/tags" Target="../tags/tag2108.xml"/><Relationship Id="rId15" Type="http://schemas.openxmlformats.org/officeDocument/2006/relationships/tags" Target="../tags/tag2118.xml"/><Relationship Id="rId23" Type="http://schemas.openxmlformats.org/officeDocument/2006/relationships/tags" Target="../tags/tag2126.xml"/><Relationship Id="rId28" Type="http://schemas.openxmlformats.org/officeDocument/2006/relationships/tags" Target="../tags/tag2131.xml"/><Relationship Id="rId36" Type="http://schemas.openxmlformats.org/officeDocument/2006/relationships/tags" Target="../tags/tag2139.xml"/><Relationship Id="rId49" Type="http://schemas.openxmlformats.org/officeDocument/2006/relationships/slideLayout" Target="../slideLayouts/slideLayout4.xml"/><Relationship Id="rId10" Type="http://schemas.openxmlformats.org/officeDocument/2006/relationships/tags" Target="../tags/tag2113.xml"/><Relationship Id="rId19" Type="http://schemas.openxmlformats.org/officeDocument/2006/relationships/tags" Target="../tags/tag2122.xml"/><Relationship Id="rId31" Type="http://schemas.openxmlformats.org/officeDocument/2006/relationships/tags" Target="../tags/tag2134.xml"/><Relationship Id="rId44" Type="http://schemas.openxmlformats.org/officeDocument/2006/relationships/tags" Target="../tags/tag2147.xml"/><Relationship Id="rId4" Type="http://schemas.openxmlformats.org/officeDocument/2006/relationships/tags" Target="../tags/tag2107.xml"/><Relationship Id="rId9" Type="http://schemas.openxmlformats.org/officeDocument/2006/relationships/tags" Target="../tags/tag2112.xml"/><Relationship Id="rId14" Type="http://schemas.openxmlformats.org/officeDocument/2006/relationships/tags" Target="../tags/tag2117.xml"/><Relationship Id="rId22" Type="http://schemas.openxmlformats.org/officeDocument/2006/relationships/tags" Target="../tags/tag2125.xml"/><Relationship Id="rId27" Type="http://schemas.openxmlformats.org/officeDocument/2006/relationships/tags" Target="../tags/tag2130.xml"/><Relationship Id="rId30" Type="http://schemas.openxmlformats.org/officeDocument/2006/relationships/tags" Target="../tags/tag2133.xml"/><Relationship Id="rId35" Type="http://schemas.openxmlformats.org/officeDocument/2006/relationships/tags" Target="../tags/tag2138.xml"/><Relationship Id="rId43" Type="http://schemas.openxmlformats.org/officeDocument/2006/relationships/tags" Target="../tags/tag2146.xml"/><Relationship Id="rId48" Type="http://schemas.openxmlformats.org/officeDocument/2006/relationships/tags" Target="../tags/tag2151.xml"/><Relationship Id="rId8" Type="http://schemas.openxmlformats.org/officeDocument/2006/relationships/tags" Target="../tags/tag2111.xml"/><Relationship Id="rId51" Type="http://schemas.openxmlformats.org/officeDocument/2006/relationships/image" Target="../media/image10.jpg"/><Relationship Id="rId3" Type="http://schemas.openxmlformats.org/officeDocument/2006/relationships/tags" Target="../tags/tag2106.xml"/><Relationship Id="rId12" Type="http://schemas.openxmlformats.org/officeDocument/2006/relationships/tags" Target="../tags/tag2115.xml"/><Relationship Id="rId17" Type="http://schemas.openxmlformats.org/officeDocument/2006/relationships/tags" Target="../tags/tag2120.xml"/><Relationship Id="rId25" Type="http://schemas.openxmlformats.org/officeDocument/2006/relationships/tags" Target="../tags/tag2128.xml"/><Relationship Id="rId33" Type="http://schemas.openxmlformats.org/officeDocument/2006/relationships/tags" Target="../tags/tag2136.xml"/><Relationship Id="rId38" Type="http://schemas.openxmlformats.org/officeDocument/2006/relationships/tags" Target="../tags/tag2141.xml"/><Relationship Id="rId46" Type="http://schemas.openxmlformats.org/officeDocument/2006/relationships/tags" Target="../tags/tag2149.xml"/><Relationship Id="rId20" Type="http://schemas.openxmlformats.org/officeDocument/2006/relationships/tags" Target="../tags/tag2123.xml"/><Relationship Id="rId41" Type="http://schemas.openxmlformats.org/officeDocument/2006/relationships/tags" Target="../tags/tag2144.xml"/><Relationship Id="rId1" Type="http://schemas.openxmlformats.org/officeDocument/2006/relationships/tags" Target="../tags/tag2104.xml"/><Relationship Id="rId6" Type="http://schemas.openxmlformats.org/officeDocument/2006/relationships/tags" Target="../tags/tag2109.xml"/></Relationships>
</file>

<file path=ppt/slides/_rels/slide68.xml.rels><?xml version="1.0" encoding="UTF-8" standalone="yes"?>
<Relationships xmlns="http://schemas.openxmlformats.org/package/2006/relationships"><Relationship Id="rId13" Type="http://schemas.openxmlformats.org/officeDocument/2006/relationships/tags" Target="../tags/tag2164.xml"/><Relationship Id="rId18" Type="http://schemas.openxmlformats.org/officeDocument/2006/relationships/tags" Target="../tags/tag2169.xml"/><Relationship Id="rId26" Type="http://schemas.openxmlformats.org/officeDocument/2006/relationships/tags" Target="../tags/tag2177.xml"/><Relationship Id="rId39" Type="http://schemas.openxmlformats.org/officeDocument/2006/relationships/tags" Target="../tags/tag2190.xml"/><Relationship Id="rId21" Type="http://schemas.openxmlformats.org/officeDocument/2006/relationships/tags" Target="../tags/tag2172.xml"/><Relationship Id="rId34" Type="http://schemas.openxmlformats.org/officeDocument/2006/relationships/tags" Target="../tags/tag2185.xml"/><Relationship Id="rId42" Type="http://schemas.openxmlformats.org/officeDocument/2006/relationships/tags" Target="../tags/tag2193.xml"/><Relationship Id="rId47" Type="http://schemas.openxmlformats.org/officeDocument/2006/relationships/tags" Target="../tags/tag2198.xml"/><Relationship Id="rId50" Type="http://schemas.openxmlformats.org/officeDocument/2006/relationships/tags" Target="../tags/tag2201.xml"/><Relationship Id="rId55" Type="http://schemas.openxmlformats.org/officeDocument/2006/relationships/tags" Target="../tags/tag2206.xml"/><Relationship Id="rId63" Type="http://schemas.openxmlformats.org/officeDocument/2006/relationships/slideLayout" Target="../slideLayouts/slideLayout4.xml"/><Relationship Id="rId7" Type="http://schemas.openxmlformats.org/officeDocument/2006/relationships/tags" Target="../tags/tag2158.xml"/><Relationship Id="rId2" Type="http://schemas.openxmlformats.org/officeDocument/2006/relationships/tags" Target="../tags/tag2153.xml"/><Relationship Id="rId16" Type="http://schemas.openxmlformats.org/officeDocument/2006/relationships/tags" Target="../tags/tag2167.xml"/><Relationship Id="rId29" Type="http://schemas.openxmlformats.org/officeDocument/2006/relationships/tags" Target="../tags/tag2180.xml"/><Relationship Id="rId11" Type="http://schemas.openxmlformats.org/officeDocument/2006/relationships/tags" Target="../tags/tag2162.xml"/><Relationship Id="rId24" Type="http://schemas.openxmlformats.org/officeDocument/2006/relationships/tags" Target="../tags/tag2175.xml"/><Relationship Id="rId32" Type="http://schemas.openxmlformats.org/officeDocument/2006/relationships/tags" Target="../tags/tag2183.xml"/><Relationship Id="rId37" Type="http://schemas.openxmlformats.org/officeDocument/2006/relationships/tags" Target="../tags/tag2188.xml"/><Relationship Id="rId40" Type="http://schemas.openxmlformats.org/officeDocument/2006/relationships/tags" Target="../tags/tag2191.xml"/><Relationship Id="rId45" Type="http://schemas.openxmlformats.org/officeDocument/2006/relationships/tags" Target="../tags/tag2196.xml"/><Relationship Id="rId53" Type="http://schemas.openxmlformats.org/officeDocument/2006/relationships/tags" Target="../tags/tag2204.xml"/><Relationship Id="rId58" Type="http://schemas.openxmlformats.org/officeDocument/2006/relationships/tags" Target="../tags/tag2209.xml"/><Relationship Id="rId5" Type="http://schemas.openxmlformats.org/officeDocument/2006/relationships/tags" Target="../tags/tag2156.xml"/><Relationship Id="rId61" Type="http://schemas.openxmlformats.org/officeDocument/2006/relationships/tags" Target="../tags/tag2212.xml"/><Relationship Id="rId19" Type="http://schemas.openxmlformats.org/officeDocument/2006/relationships/tags" Target="../tags/tag2170.xml"/><Relationship Id="rId14" Type="http://schemas.openxmlformats.org/officeDocument/2006/relationships/tags" Target="../tags/tag2165.xml"/><Relationship Id="rId22" Type="http://schemas.openxmlformats.org/officeDocument/2006/relationships/tags" Target="../tags/tag2173.xml"/><Relationship Id="rId27" Type="http://schemas.openxmlformats.org/officeDocument/2006/relationships/tags" Target="../tags/tag2178.xml"/><Relationship Id="rId30" Type="http://schemas.openxmlformats.org/officeDocument/2006/relationships/tags" Target="../tags/tag2181.xml"/><Relationship Id="rId35" Type="http://schemas.openxmlformats.org/officeDocument/2006/relationships/tags" Target="../tags/tag2186.xml"/><Relationship Id="rId43" Type="http://schemas.openxmlformats.org/officeDocument/2006/relationships/tags" Target="../tags/tag2194.xml"/><Relationship Id="rId48" Type="http://schemas.openxmlformats.org/officeDocument/2006/relationships/tags" Target="../tags/tag2199.xml"/><Relationship Id="rId56" Type="http://schemas.openxmlformats.org/officeDocument/2006/relationships/tags" Target="../tags/tag2207.xml"/><Relationship Id="rId64" Type="http://schemas.openxmlformats.org/officeDocument/2006/relationships/notesSlide" Target="../notesSlides/notesSlide44.xml"/><Relationship Id="rId8" Type="http://schemas.openxmlformats.org/officeDocument/2006/relationships/tags" Target="../tags/tag2159.xml"/><Relationship Id="rId51" Type="http://schemas.openxmlformats.org/officeDocument/2006/relationships/tags" Target="../tags/tag2202.xml"/><Relationship Id="rId3" Type="http://schemas.openxmlformats.org/officeDocument/2006/relationships/tags" Target="../tags/tag2154.xml"/><Relationship Id="rId12" Type="http://schemas.openxmlformats.org/officeDocument/2006/relationships/tags" Target="../tags/tag2163.xml"/><Relationship Id="rId17" Type="http://schemas.openxmlformats.org/officeDocument/2006/relationships/tags" Target="../tags/tag2168.xml"/><Relationship Id="rId25" Type="http://schemas.openxmlformats.org/officeDocument/2006/relationships/tags" Target="../tags/tag2176.xml"/><Relationship Id="rId33" Type="http://schemas.openxmlformats.org/officeDocument/2006/relationships/tags" Target="../tags/tag2184.xml"/><Relationship Id="rId38" Type="http://schemas.openxmlformats.org/officeDocument/2006/relationships/tags" Target="../tags/tag2189.xml"/><Relationship Id="rId46" Type="http://schemas.openxmlformats.org/officeDocument/2006/relationships/tags" Target="../tags/tag2197.xml"/><Relationship Id="rId59" Type="http://schemas.openxmlformats.org/officeDocument/2006/relationships/tags" Target="../tags/tag2210.xml"/><Relationship Id="rId20" Type="http://schemas.openxmlformats.org/officeDocument/2006/relationships/tags" Target="../tags/tag2171.xml"/><Relationship Id="rId41" Type="http://schemas.openxmlformats.org/officeDocument/2006/relationships/tags" Target="../tags/tag2192.xml"/><Relationship Id="rId54" Type="http://schemas.openxmlformats.org/officeDocument/2006/relationships/tags" Target="../tags/tag2205.xml"/><Relationship Id="rId62" Type="http://schemas.openxmlformats.org/officeDocument/2006/relationships/tags" Target="../tags/tag2213.xml"/><Relationship Id="rId1" Type="http://schemas.openxmlformats.org/officeDocument/2006/relationships/tags" Target="../tags/tag2152.xml"/><Relationship Id="rId6" Type="http://schemas.openxmlformats.org/officeDocument/2006/relationships/tags" Target="../tags/tag2157.xml"/><Relationship Id="rId15" Type="http://schemas.openxmlformats.org/officeDocument/2006/relationships/tags" Target="../tags/tag2166.xml"/><Relationship Id="rId23" Type="http://schemas.openxmlformats.org/officeDocument/2006/relationships/tags" Target="../tags/tag2174.xml"/><Relationship Id="rId28" Type="http://schemas.openxmlformats.org/officeDocument/2006/relationships/tags" Target="../tags/tag2179.xml"/><Relationship Id="rId36" Type="http://schemas.openxmlformats.org/officeDocument/2006/relationships/tags" Target="../tags/tag2187.xml"/><Relationship Id="rId49" Type="http://schemas.openxmlformats.org/officeDocument/2006/relationships/tags" Target="../tags/tag2200.xml"/><Relationship Id="rId57" Type="http://schemas.openxmlformats.org/officeDocument/2006/relationships/tags" Target="../tags/tag2208.xml"/><Relationship Id="rId10" Type="http://schemas.openxmlformats.org/officeDocument/2006/relationships/tags" Target="../tags/tag2161.xml"/><Relationship Id="rId31" Type="http://schemas.openxmlformats.org/officeDocument/2006/relationships/tags" Target="../tags/tag2182.xml"/><Relationship Id="rId44" Type="http://schemas.openxmlformats.org/officeDocument/2006/relationships/tags" Target="../tags/tag2195.xml"/><Relationship Id="rId52" Type="http://schemas.openxmlformats.org/officeDocument/2006/relationships/tags" Target="../tags/tag2203.xml"/><Relationship Id="rId60" Type="http://schemas.openxmlformats.org/officeDocument/2006/relationships/tags" Target="../tags/tag2211.xml"/><Relationship Id="rId4" Type="http://schemas.openxmlformats.org/officeDocument/2006/relationships/tags" Target="../tags/tag2155.xml"/><Relationship Id="rId9" Type="http://schemas.openxmlformats.org/officeDocument/2006/relationships/tags" Target="../tags/tag2160.xml"/></Relationships>
</file>

<file path=ppt/slides/_rels/slide69.xml.rels><?xml version="1.0" encoding="UTF-8" standalone="yes"?>
<Relationships xmlns="http://schemas.openxmlformats.org/package/2006/relationships"><Relationship Id="rId13" Type="http://schemas.openxmlformats.org/officeDocument/2006/relationships/tags" Target="../tags/tag2226.xml"/><Relationship Id="rId18" Type="http://schemas.openxmlformats.org/officeDocument/2006/relationships/tags" Target="../tags/tag2231.xml"/><Relationship Id="rId26" Type="http://schemas.openxmlformats.org/officeDocument/2006/relationships/tags" Target="../tags/tag2239.xml"/><Relationship Id="rId39" Type="http://schemas.openxmlformats.org/officeDocument/2006/relationships/tags" Target="../tags/tag2252.xml"/><Relationship Id="rId21" Type="http://schemas.openxmlformats.org/officeDocument/2006/relationships/tags" Target="../tags/tag2234.xml"/><Relationship Id="rId34" Type="http://schemas.openxmlformats.org/officeDocument/2006/relationships/tags" Target="../tags/tag2247.xml"/><Relationship Id="rId42" Type="http://schemas.openxmlformats.org/officeDocument/2006/relationships/tags" Target="../tags/tag2255.xml"/><Relationship Id="rId47" Type="http://schemas.openxmlformats.org/officeDocument/2006/relationships/tags" Target="../tags/tag2260.xml"/><Relationship Id="rId50" Type="http://schemas.openxmlformats.org/officeDocument/2006/relationships/tags" Target="../tags/tag2263.xml"/><Relationship Id="rId7" Type="http://schemas.openxmlformats.org/officeDocument/2006/relationships/tags" Target="../tags/tag2220.xml"/><Relationship Id="rId2" Type="http://schemas.openxmlformats.org/officeDocument/2006/relationships/tags" Target="../tags/tag2215.xml"/><Relationship Id="rId16" Type="http://schemas.openxmlformats.org/officeDocument/2006/relationships/tags" Target="../tags/tag2229.xml"/><Relationship Id="rId29" Type="http://schemas.openxmlformats.org/officeDocument/2006/relationships/tags" Target="../tags/tag2242.xml"/><Relationship Id="rId11" Type="http://schemas.openxmlformats.org/officeDocument/2006/relationships/tags" Target="../tags/tag2224.xml"/><Relationship Id="rId24" Type="http://schemas.openxmlformats.org/officeDocument/2006/relationships/tags" Target="../tags/tag2237.xml"/><Relationship Id="rId32" Type="http://schemas.openxmlformats.org/officeDocument/2006/relationships/tags" Target="../tags/tag2245.xml"/><Relationship Id="rId37" Type="http://schemas.openxmlformats.org/officeDocument/2006/relationships/tags" Target="../tags/tag2250.xml"/><Relationship Id="rId40" Type="http://schemas.openxmlformats.org/officeDocument/2006/relationships/tags" Target="../tags/tag2253.xml"/><Relationship Id="rId45" Type="http://schemas.openxmlformats.org/officeDocument/2006/relationships/tags" Target="../tags/tag2258.xml"/><Relationship Id="rId53" Type="http://schemas.openxmlformats.org/officeDocument/2006/relationships/slideLayout" Target="../slideLayouts/slideLayout4.xml"/><Relationship Id="rId5" Type="http://schemas.openxmlformats.org/officeDocument/2006/relationships/tags" Target="../tags/tag2218.xml"/><Relationship Id="rId10" Type="http://schemas.openxmlformats.org/officeDocument/2006/relationships/tags" Target="../tags/tag2223.xml"/><Relationship Id="rId19" Type="http://schemas.openxmlformats.org/officeDocument/2006/relationships/tags" Target="../tags/tag2232.xml"/><Relationship Id="rId31" Type="http://schemas.openxmlformats.org/officeDocument/2006/relationships/tags" Target="../tags/tag2244.xml"/><Relationship Id="rId44" Type="http://schemas.openxmlformats.org/officeDocument/2006/relationships/tags" Target="../tags/tag2257.xml"/><Relationship Id="rId52" Type="http://schemas.openxmlformats.org/officeDocument/2006/relationships/tags" Target="../tags/tag2265.xml"/><Relationship Id="rId4" Type="http://schemas.openxmlformats.org/officeDocument/2006/relationships/tags" Target="../tags/tag2217.xml"/><Relationship Id="rId9" Type="http://schemas.openxmlformats.org/officeDocument/2006/relationships/tags" Target="../tags/tag2222.xml"/><Relationship Id="rId14" Type="http://schemas.openxmlformats.org/officeDocument/2006/relationships/tags" Target="../tags/tag2227.xml"/><Relationship Id="rId22" Type="http://schemas.openxmlformats.org/officeDocument/2006/relationships/tags" Target="../tags/tag2235.xml"/><Relationship Id="rId27" Type="http://schemas.openxmlformats.org/officeDocument/2006/relationships/tags" Target="../tags/tag2240.xml"/><Relationship Id="rId30" Type="http://schemas.openxmlformats.org/officeDocument/2006/relationships/tags" Target="../tags/tag2243.xml"/><Relationship Id="rId35" Type="http://schemas.openxmlformats.org/officeDocument/2006/relationships/tags" Target="../tags/tag2248.xml"/><Relationship Id="rId43" Type="http://schemas.openxmlformats.org/officeDocument/2006/relationships/tags" Target="../tags/tag2256.xml"/><Relationship Id="rId48" Type="http://schemas.openxmlformats.org/officeDocument/2006/relationships/tags" Target="../tags/tag2261.xml"/><Relationship Id="rId8" Type="http://schemas.openxmlformats.org/officeDocument/2006/relationships/tags" Target="../tags/tag2221.xml"/><Relationship Id="rId51" Type="http://schemas.openxmlformats.org/officeDocument/2006/relationships/tags" Target="../tags/tag2264.xml"/><Relationship Id="rId3" Type="http://schemas.openxmlformats.org/officeDocument/2006/relationships/tags" Target="../tags/tag2216.xml"/><Relationship Id="rId12" Type="http://schemas.openxmlformats.org/officeDocument/2006/relationships/tags" Target="../tags/tag2225.xml"/><Relationship Id="rId17" Type="http://schemas.openxmlformats.org/officeDocument/2006/relationships/tags" Target="../tags/tag2230.xml"/><Relationship Id="rId25" Type="http://schemas.openxmlformats.org/officeDocument/2006/relationships/tags" Target="../tags/tag2238.xml"/><Relationship Id="rId33" Type="http://schemas.openxmlformats.org/officeDocument/2006/relationships/tags" Target="../tags/tag2246.xml"/><Relationship Id="rId38" Type="http://schemas.openxmlformats.org/officeDocument/2006/relationships/tags" Target="../tags/tag2251.xml"/><Relationship Id="rId46" Type="http://schemas.openxmlformats.org/officeDocument/2006/relationships/tags" Target="../tags/tag2259.xml"/><Relationship Id="rId20" Type="http://schemas.openxmlformats.org/officeDocument/2006/relationships/tags" Target="../tags/tag2233.xml"/><Relationship Id="rId41" Type="http://schemas.openxmlformats.org/officeDocument/2006/relationships/tags" Target="../tags/tag2254.xml"/><Relationship Id="rId54" Type="http://schemas.openxmlformats.org/officeDocument/2006/relationships/notesSlide" Target="../notesSlides/notesSlide45.xml"/><Relationship Id="rId1" Type="http://schemas.openxmlformats.org/officeDocument/2006/relationships/tags" Target="../tags/tag2214.xml"/><Relationship Id="rId6" Type="http://schemas.openxmlformats.org/officeDocument/2006/relationships/tags" Target="../tags/tag2219.xml"/><Relationship Id="rId15" Type="http://schemas.openxmlformats.org/officeDocument/2006/relationships/tags" Target="../tags/tag2228.xml"/><Relationship Id="rId23" Type="http://schemas.openxmlformats.org/officeDocument/2006/relationships/tags" Target="../tags/tag2236.xml"/><Relationship Id="rId28" Type="http://schemas.openxmlformats.org/officeDocument/2006/relationships/tags" Target="../tags/tag2241.xml"/><Relationship Id="rId36" Type="http://schemas.openxmlformats.org/officeDocument/2006/relationships/tags" Target="../tags/tag2249.xml"/><Relationship Id="rId49" Type="http://schemas.openxmlformats.org/officeDocument/2006/relationships/tags" Target="../tags/tag226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13" Type="http://schemas.openxmlformats.org/officeDocument/2006/relationships/tags" Target="../tags/tag2278.xml"/><Relationship Id="rId18" Type="http://schemas.openxmlformats.org/officeDocument/2006/relationships/tags" Target="../tags/tag2283.xml"/><Relationship Id="rId26" Type="http://schemas.openxmlformats.org/officeDocument/2006/relationships/tags" Target="../tags/tag2291.xml"/><Relationship Id="rId39" Type="http://schemas.openxmlformats.org/officeDocument/2006/relationships/tags" Target="../tags/tag2304.xml"/><Relationship Id="rId21" Type="http://schemas.openxmlformats.org/officeDocument/2006/relationships/tags" Target="../tags/tag2286.xml"/><Relationship Id="rId34" Type="http://schemas.openxmlformats.org/officeDocument/2006/relationships/tags" Target="../tags/tag2299.xml"/><Relationship Id="rId42" Type="http://schemas.openxmlformats.org/officeDocument/2006/relationships/tags" Target="../tags/tag2307.xml"/><Relationship Id="rId47" Type="http://schemas.openxmlformats.org/officeDocument/2006/relationships/tags" Target="../tags/tag2312.xml"/><Relationship Id="rId50" Type="http://schemas.openxmlformats.org/officeDocument/2006/relationships/tags" Target="../tags/tag2315.xml"/><Relationship Id="rId7" Type="http://schemas.openxmlformats.org/officeDocument/2006/relationships/tags" Target="../tags/tag2272.xml"/><Relationship Id="rId2" Type="http://schemas.openxmlformats.org/officeDocument/2006/relationships/tags" Target="../tags/tag2267.xml"/><Relationship Id="rId16" Type="http://schemas.openxmlformats.org/officeDocument/2006/relationships/tags" Target="../tags/tag2281.xml"/><Relationship Id="rId29" Type="http://schemas.openxmlformats.org/officeDocument/2006/relationships/tags" Target="../tags/tag2294.xml"/><Relationship Id="rId11" Type="http://schemas.openxmlformats.org/officeDocument/2006/relationships/tags" Target="../tags/tag2276.xml"/><Relationship Id="rId24" Type="http://schemas.openxmlformats.org/officeDocument/2006/relationships/tags" Target="../tags/tag2289.xml"/><Relationship Id="rId32" Type="http://schemas.openxmlformats.org/officeDocument/2006/relationships/tags" Target="../tags/tag2297.xml"/><Relationship Id="rId37" Type="http://schemas.openxmlformats.org/officeDocument/2006/relationships/tags" Target="../tags/tag2302.xml"/><Relationship Id="rId40" Type="http://schemas.openxmlformats.org/officeDocument/2006/relationships/tags" Target="../tags/tag2305.xml"/><Relationship Id="rId45" Type="http://schemas.openxmlformats.org/officeDocument/2006/relationships/tags" Target="../tags/tag2310.xml"/><Relationship Id="rId5" Type="http://schemas.openxmlformats.org/officeDocument/2006/relationships/tags" Target="../tags/tag2270.xml"/><Relationship Id="rId15" Type="http://schemas.openxmlformats.org/officeDocument/2006/relationships/tags" Target="../tags/tag2280.xml"/><Relationship Id="rId23" Type="http://schemas.openxmlformats.org/officeDocument/2006/relationships/tags" Target="../tags/tag2288.xml"/><Relationship Id="rId28" Type="http://schemas.openxmlformats.org/officeDocument/2006/relationships/tags" Target="../tags/tag2293.xml"/><Relationship Id="rId36" Type="http://schemas.openxmlformats.org/officeDocument/2006/relationships/tags" Target="../tags/tag2301.xml"/><Relationship Id="rId49" Type="http://schemas.openxmlformats.org/officeDocument/2006/relationships/tags" Target="../tags/tag2314.xml"/><Relationship Id="rId10" Type="http://schemas.openxmlformats.org/officeDocument/2006/relationships/tags" Target="../tags/tag2275.xml"/><Relationship Id="rId19" Type="http://schemas.openxmlformats.org/officeDocument/2006/relationships/tags" Target="../tags/tag2284.xml"/><Relationship Id="rId31" Type="http://schemas.openxmlformats.org/officeDocument/2006/relationships/tags" Target="../tags/tag2296.xml"/><Relationship Id="rId44" Type="http://schemas.openxmlformats.org/officeDocument/2006/relationships/tags" Target="../tags/tag2309.xml"/><Relationship Id="rId52" Type="http://schemas.openxmlformats.org/officeDocument/2006/relationships/notesSlide" Target="../notesSlides/notesSlide46.xml"/><Relationship Id="rId4" Type="http://schemas.openxmlformats.org/officeDocument/2006/relationships/tags" Target="../tags/tag2269.xml"/><Relationship Id="rId9" Type="http://schemas.openxmlformats.org/officeDocument/2006/relationships/tags" Target="../tags/tag2274.xml"/><Relationship Id="rId14" Type="http://schemas.openxmlformats.org/officeDocument/2006/relationships/tags" Target="../tags/tag2279.xml"/><Relationship Id="rId22" Type="http://schemas.openxmlformats.org/officeDocument/2006/relationships/tags" Target="../tags/tag2287.xml"/><Relationship Id="rId27" Type="http://schemas.openxmlformats.org/officeDocument/2006/relationships/tags" Target="../tags/tag2292.xml"/><Relationship Id="rId30" Type="http://schemas.openxmlformats.org/officeDocument/2006/relationships/tags" Target="../tags/tag2295.xml"/><Relationship Id="rId35" Type="http://schemas.openxmlformats.org/officeDocument/2006/relationships/tags" Target="../tags/tag2300.xml"/><Relationship Id="rId43" Type="http://schemas.openxmlformats.org/officeDocument/2006/relationships/tags" Target="../tags/tag2308.xml"/><Relationship Id="rId48" Type="http://schemas.openxmlformats.org/officeDocument/2006/relationships/tags" Target="../tags/tag2313.xml"/><Relationship Id="rId8" Type="http://schemas.openxmlformats.org/officeDocument/2006/relationships/tags" Target="../tags/tag2273.xml"/><Relationship Id="rId51" Type="http://schemas.openxmlformats.org/officeDocument/2006/relationships/slideLayout" Target="../slideLayouts/slideLayout4.xml"/><Relationship Id="rId3" Type="http://schemas.openxmlformats.org/officeDocument/2006/relationships/tags" Target="../tags/tag2268.xml"/><Relationship Id="rId12" Type="http://schemas.openxmlformats.org/officeDocument/2006/relationships/tags" Target="../tags/tag2277.xml"/><Relationship Id="rId17" Type="http://schemas.openxmlformats.org/officeDocument/2006/relationships/tags" Target="../tags/tag2282.xml"/><Relationship Id="rId25" Type="http://schemas.openxmlformats.org/officeDocument/2006/relationships/tags" Target="../tags/tag2290.xml"/><Relationship Id="rId33" Type="http://schemas.openxmlformats.org/officeDocument/2006/relationships/tags" Target="../tags/tag2298.xml"/><Relationship Id="rId38" Type="http://schemas.openxmlformats.org/officeDocument/2006/relationships/tags" Target="../tags/tag2303.xml"/><Relationship Id="rId46" Type="http://schemas.openxmlformats.org/officeDocument/2006/relationships/tags" Target="../tags/tag2311.xml"/><Relationship Id="rId20" Type="http://schemas.openxmlformats.org/officeDocument/2006/relationships/tags" Target="../tags/tag2285.xml"/><Relationship Id="rId41" Type="http://schemas.openxmlformats.org/officeDocument/2006/relationships/tags" Target="../tags/tag2306.xml"/><Relationship Id="rId1" Type="http://schemas.openxmlformats.org/officeDocument/2006/relationships/tags" Target="../tags/tag2266.xml"/><Relationship Id="rId6" Type="http://schemas.openxmlformats.org/officeDocument/2006/relationships/tags" Target="../tags/tag2271.xml"/></Relationships>
</file>

<file path=ppt/slides/_rels/slide71.xml.rels><?xml version="1.0" encoding="UTF-8" standalone="yes"?>
<Relationships xmlns="http://schemas.openxmlformats.org/package/2006/relationships"><Relationship Id="rId13" Type="http://schemas.openxmlformats.org/officeDocument/2006/relationships/tags" Target="../tags/tag2328.xml"/><Relationship Id="rId18" Type="http://schemas.openxmlformats.org/officeDocument/2006/relationships/tags" Target="../tags/tag2333.xml"/><Relationship Id="rId26" Type="http://schemas.openxmlformats.org/officeDocument/2006/relationships/tags" Target="../tags/tag2341.xml"/><Relationship Id="rId39" Type="http://schemas.openxmlformats.org/officeDocument/2006/relationships/tags" Target="../tags/tag2354.xml"/><Relationship Id="rId21" Type="http://schemas.openxmlformats.org/officeDocument/2006/relationships/tags" Target="../tags/tag2336.xml"/><Relationship Id="rId34" Type="http://schemas.openxmlformats.org/officeDocument/2006/relationships/tags" Target="../tags/tag2349.xml"/><Relationship Id="rId42" Type="http://schemas.openxmlformats.org/officeDocument/2006/relationships/tags" Target="../tags/tag2357.xml"/><Relationship Id="rId47" Type="http://schemas.openxmlformats.org/officeDocument/2006/relationships/tags" Target="../tags/tag2362.xml"/><Relationship Id="rId50" Type="http://schemas.openxmlformats.org/officeDocument/2006/relationships/tags" Target="../tags/tag2365.xml"/><Relationship Id="rId55" Type="http://schemas.openxmlformats.org/officeDocument/2006/relationships/tags" Target="../tags/tag2370.xml"/><Relationship Id="rId7" Type="http://schemas.openxmlformats.org/officeDocument/2006/relationships/tags" Target="../tags/tag2322.xml"/><Relationship Id="rId2" Type="http://schemas.openxmlformats.org/officeDocument/2006/relationships/tags" Target="../tags/tag2317.xml"/><Relationship Id="rId16" Type="http://schemas.openxmlformats.org/officeDocument/2006/relationships/tags" Target="../tags/tag2331.xml"/><Relationship Id="rId29" Type="http://schemas.openxmlformats.org/officeDocument/2006/relationships/tags" Target="../tags/tag2344.xml"/><Relationship Id="rId11" Type="http://schemas.openxmlformats.org/officeDocument/2006/relationships/tags" Target="../tags/tag2326.xml"/><Relationship Id="rId24" Type="http://schemas.openxmlformats.org/officeDocument/2006/relationships/tags" Target="../tags/tag2339.xml"/><Relationship Id="rId32" Type="http://schemas.openxmlformats.org/officeDocument/2006/relationships/tags" Target="../tags/tag2347.xml"/><Relationship Id="rId37" Type="http://schemas.openxmlformats.org/officeDocument/2006/relationships/tags" Target="../tags/tag2352.xml"/><Relationship Id="rId40" Type="http://schemas.openxmlformats.org/officeDocument/2006/relationships/tags" Target="../tags/tag2355.xml"/><Relationship Id="rId45" Type="http://schemas.openxmlformats.org/officeDocument/2006/relationships/tags" Target="../tags/tag2360.xml"/><Relationship Id="rId53" Type="http://schemas.openxmlformats.org/officeDocument/2006/relationships/tags" Target="../tags/tag2368.xml"/><Relationship Id="rId58" Type="http://schemas.openxmlformats.org/officeDocument/2006/relationships/notesSlide" Target="../notesSlides/notesSlide47.xml"/><Relationship Id="rId5" Type="http://schemas.openxmlformats.org/officeDocument/2006/relationships/tags" Target="../tags/tag2320.xml"/><Relationship Id="rId19" Type="http://schemas.openxmlformats.org/officeDocument/2006/relationships/tags" Target="../tags/tag2334.xml"/><Relationship Id="rId4" Type="http://schemas.openxmlformats.org/officeDocument/2006/relationships/tags" Target="../tags/tag2319.xml"/><Relationship Id="rId9" Type="http://schemas.openxmlformats.org/officeDocument/2006/relationships/tags" Target="../tags/tag2324.xml"/><Relationship Id="rId14" Type="http://schemas.openxmlformats.org/officeDocument/2006/relationships/tags" Target="../tags/tag2329.xml"/><Relationship Id="rId22" Type="http://schemas.openxmlformats.org/officeDocument/2006/relationships/tags" Target="../tags/tag2337.xml"/><Relationship Id="rId27" Type="http://schemas.openxmlformats.org/officeDocument/2006/relationships/tags" Target="../tags/tag2342.xml"/><Relationship Id="rId30" Type="http://schemas.openxmlformats.org/officeDocument/2006/relationships/tags" Target="../tags/tag2345.xml"/><Relationship Id="rId35" Type="http://schemas.openxmlformats.org/officeDocument/2006/relationships/tags" Target="../tags/tag2350.xml"/><Relationship Id="rId43" Type="http://schemas.openxmlformats.org/officeDocument/2006/relationships/tags" Target="../tags/tag2358.xml"/><Relationship Id="rId48" Type="http://schemas.openxmlformats.org/officeDocument/2006/relationships/tags" Target="../tags/tag2363.xml"/><Relationship Id="rId56" Type="http://schemas.openxmlformats.org/officeDocument/2006/relationships/tags" Target="../tags/tag2371.xml"/><Relationship Id="rId8" Type="http://schemas.openxmlformats.org/officeDocument/2006/relationships/tags" Target="../tags/tag2323.xml"/><Relationship Id="rId51" Type="http://schemas.openxmlformats.org/officeDocument/2006/relationships/tags" Target="../tags/tag2366.xml"/><Relationship Id="rId3" Type="http://schemas.openxmlformats.org/officeDocument/2006/relationships/tags" Target="../tags/tag2318.xml"/><Relationship Id="rId12" Type="http://schemas.openxmlformats.org/officeDocument/2006/relationships/tags" Target="../tags/tag2327.xml"/><Relationship Id="rId17" Type="http://schemas.openxmlformats.org/officeDocument/2006/relationships/tags" Target="../tags/tag2332.xml"/><Relationship Id="rId25" Type="http://schemas.openxmlformats.org/officeDocument/2006/relationships/tags" Target="../tags/tag2340.xml"/><Relationship Id="rId33" Type="http://schemas.openxmlformats.org/officeDocument/2006/relationships/tags" Target="../tags/tag2348.xml"/><Relationship Id="rId38" Type="http://schemas.openxmlformats.org/officeDocument/2006/relationships/tags" Target="../tags/tag2353.xml"/><Relationship Id="rId46" Type="http://schemas.openxmlformats.org/officeDocument/2006/relationships/tags" Target="../tags/tag2361.xml"/><Relationship Id="rId20" Type="http://schemas.openxmlformats.org/officeDocument/2006/relationships/tags" Target="../tags/tag2335.xml"/><Relationship Id="rId41" Type="http://schemas.openxmlformats.org/officeDocument/2006/relationships/tags" Target="../tags/tag2356.xml"/><Relationship Id="rId54" Type="http://schemas.openxmlformats.org/officeDocument/2006/relationships/tags" Target="../tags/tag2369.xml"/><Relationship Id="rId1" Type="http://schemas.openxmlformats.org/officeDocument/2006/relationships/tags" Target="../tags/tag2316.xml"/><Relationship Id="rId6" Type="http://schemas.openxmlformats.org/officeDocument/2006/relationships/tags" Target="../tags/tag2321.xml"/><Relationship Id="rId15" Type="http://schemas.openxmlformats.org/officeDocument/2006/relationships/tags" Target="../tags/tag2330.xml"/><Relationship Id="rId23" Type="http://schemas.openxmlformats.org/officeDocument/2006/relationships/tags" Target="../tags/tag2338.xml"/><Relationship Id="rId28" Type="http://schemas.openxmlformats.org/officeDocument/2006/relationships/tags" Target="../tags/tag2343.xml"/><Relationship Id="rId36" Type="http://schemas.openxmlformats.org/officeDocument/2006/relationships/tags" Target="../tags/tag2351.xml"/><Relationship Id="rId49" Type="http://schemas.openxmlformats.org/officeDocument/2006/relationships/tags" Target="../tags/tag2364.xml"/><Relationship Id="rId57" Type="http://schemas.openxmlformats.org/officeDocument/2006/relationships/slideLayout" Target="../slideLayouts/slideLayout4.xml"/><Relationship Id="rId10" Type="http://schemas.openxmlformats.org/officeDocument/2006/relationships/tags" Target="../tags/tag2325.xml"/><Relationship Id="rId31" Type="http://schemas.openxmlformats.org/officeDocument/2006/relationships/tags" Target="../tags/tag2346.xml"/><Relationship Id="rId44" Type="http://schemas.openxmlformats.org/officeDocument/2006/relationships/tags" Target="../tags/tag2359.xml"/><Relationship Id="rId52" Type="http://schemas.openxmlformats.org/officeDocument/2006/relationships/tags" Target="../tags/tag2367.xml"/></Relationships>
</file>

<file path=ppt/slides/_rels/slide72.xml.rels><?xml version="1.0" encoding="UTF-8" standalone="yes"?>
<Relationships xmlns="http://schemas.openxmlformats.org/package/2006/relationships"><Relationship Id="rId13" Type="http://schemas.openxmlformats.org/officeDocument/2006/relationships/tags" Target="../tags/tag2384.xml"/><Relationship Id="rId18" Type="http://schemas.openxmlformats.org/officeDocument/2006/relationships/tags" Target="../tags/tag2389.xml"/><Relationship Id="rId26" Type="http://schemas.openxmlformats.org/officeDocument/2006/relationships/tags" Target="../tags/tag2397.xml"/><Relationship Id="rId39" Type="http://schemas.openxmlformats.org/officeDocument/2006/relationships/tags" Target="../tags/tag2410.xml"/><Relationship Id="rId21" Type="http://schemas.openxmlformats.org/officeDocument/2006/relationships/tags" Target="../tags/tag2392.xml"/><Relationship Id="rId34" Type="http://schemas.openxmlformats.org/officeDocument/2006/relationships/tags" Target="../tags/tag2405.xml"/><Relationship Id="rId42" Type="http://schemas.openxmlformats.org/officeDocument/2006/relationships/tags" Target="../tags/tag2413.xml"/><Relationship Id="rId47" Type="http://schemas.openxmlformats.org/officeDocument/2006/relationships/tags" Target="../tags/tag2418.xml"/><Relationship Id="rId50" Type="http://schemas.openxmlformats.org/officeDocument/2006/relationships/tags" Target="../tags/tag2421.xml"/><Relationship Id="rId55" Type="http://schemas.openxmlformats.org/officeDocument/2006/relationships/notesSlide" Target="../notesSlides/notesSlide48.xml"/><Relationship Id="rId7" Type="http://schemas.openxmlformats.org/officeDocument/2006/relationships/tags" Target="../tags/tag2378.xml"/><Relationship Id="rId2" Type="http://schemas.openxmlformats.org/officeDocument/2006/relationships/tags" Target="../tags/tag2373.xml"/><Relationship Id="rId16" Type="http://schemas.openxmlformats.org/officeDocument/2006/relationships/tags" Target="../tags/tag2387.xml"/><Relationship Id="rId29" Type="http://schemas.openxmlformats.org/officeDocument/2006/relationships/tags" Target="../tags/tag2400.xml"/><Relationship Id="rId11" Type="http://schemas.openxmlformats.org/officeDocument/2006/relationships/tags" Target="../tags/tag2382.xml"/><Relationship Id="rId24" Type="http://schemas.openxmlformats.org/officeDocument/2006/relationships/tags" Target="../tags/tag2395.xml"/><Relationship Id="rId32" Type="http://schemas.openxmlformats.org/officeDocument/2006/relationships/tags" Target="../tags/tag2403.xml"/><Relationship Id="rId37" Type="http://schemas.openxmlformats.org/officeDocument/2006/relationships/tags" Target="../tags/tag2408.xml"/><Relationship Id="rId40" Type="http://schemas.openxmlformats.org/officeDocument/2006/relationships/tags" Target="../tags/tag2411.xml"/><Relationship Id="rId45" Type="http://schemas.openxmlformats.org/officeDocument/2006/relationships/tags" Target="../tags/tag2416.xml"/><Relationship Id="rId53" Type="http://schemas.openxmlformats.org/officeDocument/2006/relationships/tags" Target="../tags/tag2424.xml"/><Relationship Id="rId5" Type="http://schemas.openxmlformats.org/officeDocument/2006/relationships/tags" Target="../tags/tag2376.xml"/><Relationship Id="rId10" Type="http://schemas.openxmlformats.org/officeDocument/2006/relationships/tags" Target="../tags/tag2381.xml"/><Relationship Id="rId19" Type="http://schemas.openxmlformats.org/officeDocument/2006/relationships/tags" Target="../tags/tag2390.xml"/><Relationship Id="rId31" Type="http://schemas.openxmlformats.org/officeDocument/2006/relationships/tags" Target="../tags/tag2402.xml"/><Relationship Id="rId44" Type="http://schemas.openxmlformats.org/officeDocument/2006/relationships/tags" Target="../tags/tag2415.xml"/><Relationship Id="rId52" Type="http://schemas.openxmlformats.org/officeDocument/2006/relationships/tags" Target="../tags/tag2423.xml"/><Relationship Id="rId4" Type="http://schemas.openxmlformats.org/officeDocument/2006/relationships/tags" Target="../tags/tag2375.xml"/><Relationship Id="rId9" Type="http://schemas.openxmlformats.org/officeDocument/2006/relationships/tags" Target="../tags/tag2380.xml"/><Relationship Id="rId14" Type="http://schemas.openxmlformats.org/officeDocument/2006/relationships/tags" Target="../tags/tag2385.xml"/><Relationship Id="rId22" Type="http://schemas.openxmlformats.org/officeDocument/2006/relationships/tags" Target="../tags/tag2393.xml"/><Relationship Id="rId27" Type="http://schemas.openxmlformats.org/officeDocument/2006/relationships/tags" Target="../tags/tag2398.xml"/><Relationship Id="rId30" Type="http://schemas.openxmlformats.org/officeDocument/2006/relationships/tags" Target="../tags/tag2401.xml"/><Relationship Id="rId35" Type="http://schemas.openxmlformats.org/officeDocument/2006/relationships/tags" Target="../tags/tag2406.xml"/><Relationship Id="rId43" Type="http://schemas.openxmlformats.org/officeDocument/2006/relationships/tags" Target="../tags/tag2414.xml"/><Relationship Id="rId48" Type="http://schemas.openxmlformats.org/officeDocument/2006/relationships/tags" Target="../tags/tag2419.xml"/><Relationship Id="rId8" Type="http://schemas.openxmlformats.org/officeDocument/2006/relationships/tags" Target="../tags/tag2379.xml"/><Relationship Id="rId51" Type="http://schemas.openxmlformats.org/officeDocument/2006/relationships/tags" Target="../tags/tag2422.xml"/><Relationship Id="rId3" Type="http://schemas.openxmlformats.org/officeDocument/2006/relationships/tags" Target="../tags/tag2374.xml"/><Relationship Id="rId12" Type="http://schemas.openxmlformats.org/officeDocument/2006/relationships/tags" Target="../tags/tag2383.xml"/><Relationship Id="rId17" Type="http://schemas.openxmlformats.org/officeDocument/2006/relationships/tags" Target="../tags/tag2388.xml"/><Relationship Id="rId25" Type="http://schemas.openxmlformats.org/officeDocument/2006/relationships/tags" Target="../tags/tag2396.xml"/><Relationship Id="rId33" Type="http://schemas.openxmlformats.org/officeDocument/2006/relationships/tags" Target="../tags/tag2404.xml"/><Relationship Id="rId38" Type="http://schemas.openxmlformats.org/officeDocument/2006/relationships/tags" Target="../tags/tag2409.xml"/><Relationship Id="rId46" Type="http://schemas.openxmlformats.org/officeDocument/2006/relationships/tags" Target="../tags/tag2417.xml"/><Relationship Id="rId20" Type="http://schemas.openxmlformats.org/officeDocument/2006/relationships/tags" Target="../tags/tag2391.xml"/><Relationship Id="rId41" Type="http://schemas.openxmlformats.org/officeDocument/2006/relationships/tags" Target="../tags/tag2412.xml"/><Relationship Id="rId54" Type="http://schemas.openxmlformats.org/officeDocument/2006/relationships/slideLayout" Target="../slideLayouts/slideLayout4.xml"/><Relationship Id="rId1" Type="http://schemas.openxmlformats.org/officeDocument/2006/relationships/tags" Target="../tags/tag2372.xml"/><Relationship Id="rId6" Type="http://schemas.openxmlformats.org/officeDocument/2006/relationships/tags" Target="../tags/tag2377.xml"/><Relationship Id="rId15" Type="http://schemas.openxmlformats.org/officeDocument/2006/relationships/tags" Target="../tags/tag2386.xml"/><Relationship Id="rId23" Type="http://schemas.openxmlformats.org/officeDocument/2006/relationships/tags" Target="../tags/tag2394.xml"/><Relationship Id="rId28" Type="http://schemas.openxmlformats.org/officeDocument/2006/relationships/tags" Target="../tags/tag2399.xml"/><Relationship Id="rId36" Type="http://schemas.openxmlformats.org/officeDocument/2006/relationships/tags" Target="../tags/tag2407.xml"/><Relationship Id="rId49" Type="http://schemas.openxmlformats.org/officeDocument/2006/relationships/tags" Target="../tags/tag2420.xml"/></Relationships>
</file>

<file path=ppt/slides/_rels/slide73.xml.rels><?xml version="1.0" encoding="UTF-8" standalone="yes"?>
<Relationships xmlns="http://schemas.openxmlformats.org/package/2006/relationships"><Relationship Id="rId13" Type="http://schemas.openxmlformats.org/officeDocument/2006/relationships/tags" Target="../tags/tag2437.xml"/><Relationship Id="rId18" Type="http://schemas.openxmlformats.org/officeDocument/2006/relationships/tags" Target="../tags/tag2442.xml"/><Relationship Id="rId26" Type="http://schemas.openxmlformats.org/officeDocument/2006/relationships/tags" Target="../tags/tag2450.xml"/><Relationship Id="rId39" Type="http://schemas.openxmlformats.org/officeDocument/2006/relationships/tags" Target="../tags/tag2463.xml"/><Relationship Id="rId21" Type="http://schemas.openxmlformats.org/officeDocument/2006/relationships/tags" Target="../tags/tag2445.xml"/><Relationship Id="rId34" Type="http://schemas.openxmlformats.org/officeDocument/2006/relationships/tags" Target="../tags/tag2458.xml"/><Relationship Id="rId42" Type="http://schemas.openxmlformats.org/officeDocument/2006/relationships/tags" Target="../tags/tag2466.xml"/><Relationship Id="rId47" Type="http://schemas.openxmlformats.org/officeDocument/2006/relationships/tags" Target="../tags/tag2471.xml"/><Relationship Id="rId50" Type="http://schemas.openxmlformats.org/officeDocument/2006/relationships/tags" Target="../tags/tag2474.xml"/><Relationship Id="rId55" Type="http://schemas.openxmlformats.org/officeDocument/2006/relationships/tags" Target="../tags/tag2479.xml"/><Relationship Id="rId7" Type="http://schemas.openxmlformats.org/officeDocument/2006/relationships/tags" Target="../tags/tag2431.xml"/><Relationship Id="rId2" Type="http://schemas.openxmlformats.org/officeDocument/2006/relationships/tags" Target="../tags/tag2426.xml"/><Relationship Id="rId16" Type="http://schemas.openxmlformats.org/officeDocument/2006/relationships/tags" Target="../tags/tag2440.xml"/><Relationship Id="rId29" Type="http://schemas.openxmlformats.org/officeDocument/2006/relationships/tags" Target="../tags/tag2453.xml"/><Relationship Id="rId11" Type="http://schemas.openxmlformats.org/officeDocument/2006/relationships/tags" Target="../tags/tag2435.xml"/><Relationship Id="rId24" Type="http://schemas.openxmlformats.org/officeDocument/2006/relationships/tags" Target="../tags/tag2448.xml"/><Relationship Id="rId32" Type="http://schemas.openxmlformats.org/officeDocument/2006/relationships/tags" Target="../tags/tag2456.xml"/><Relationship Id="rId37" Type="http://schemas.openxmlformats.org/officeDocument/2006/relationships/tags" Target="../tags/tag2461.xml"/><Relationship Id="rId40" Type="http://schemas.openxmlformats.org/officeDocument/2006/relationships/tags" Target="../tags/tag2464.xml"/><Relationship Id="rId45" Type="http://schemas.openxmlformats.org/officeDocument/2006/relationships/tags" Target="../tags/tag2469.xml"/><Relationship Id="rId53" Type="http://schemas.openxmlformats.org/officeDocument/2006/relationships/tags" Target="../tags/tag2477.xml"/><Relationship Id="rId58" Type="http://schemas.openxmlformats.org/officeDocument/2006/relationships/slideLayout" Target="../slideLayouts/slideLayout4.xml"/><Relationship Id="rId5" Type="http://schemas.openxmlformats.org/officeDocument/2006/relationships/tags" Target="../tags/tag2429.xml"/><Relationship Id="rId19" Type="http://schemas.openxmlformats.org/officeDocument/2006/relationships/tags" Target="../tags/tag2443.xml"/><Relationship Id="rId4" Type="http://schemas.openxmlformats.org/officeDocument/2006/relationships/tags" Target="../tags/tag2428.xml"/><Relationship Id="rId9" Type="http://schemas.openxmlformats.org/officeDocument/2006/relationships/tags" Target="../tags/tag2433.xml"/><Relationship Id="rId14" Type="http://schemas.openxmlformats.org/officeDocument/2006/relationships/tags" Target="../tags/tag2438.xml"/><Relationship Id="rId22" Type="http://schemas.openxmlformats.org/officeDocument/2006/relationships/tags" Target="../tags/tag2446.xml"/><Relationship Id="rId27" Type="http://schemas.openxmlformats.org/officeDocument/2006/relationships/tags" Target="../tags/tag2451.xml"/><Relationship Id="rId30" Type="http://schemas.openxmlformats.org/officeDocument/2006/relationships/tags" Target="../tags/tag2454.xml"/><Relationship Id="rId35" Type="http://schemas.openxmlformats.org/officeDocument/2006/relationships/tags" Target="../tags/tag2459.xml"/><Relationship Id="rId43" Type="http://schemas.openxmlformats.org/officeDocument/2006/relationships/tags" Target="../tags/tag2467.xml"/><Relationship Id="rId48" Type="http://schemas.openxmlformats.org/officeDocument/2006/relationships/tags" Target="../tags/tag2472.xml"/><Relationship Id="rId56" Type="http://schemas.openxmlformats.org/officeDocument/2006/relationships/tags" Target="../tags/tag2480.xml"/><Relationship Id="rId8" Type="http://schemas.openxmlformats.org/officeDocument/2006/relationships/tags" Target="../tags/tag2432.xml"/><Relationship Id="rId51" Type="http://schemas.openxmlformats.org/officeDocument/2006/relationships/tags" Target="../tags/tag2475.xml"/><Relationship Id="rId3" Type="http://schemas.openxmlformats.org/officeDocument/2006/relationships/tags" Target="../tags/tag2427.xml"/><Relationship Id="rId12" Type="http://schemas.openxmlformats.org/officeDocument/2006/relationships/tags" Target="../tags/tag2436.xml"/><Relationship Id="rId17" Type="http://schemas.openxmlformats.org/officeDocument/2006/relationships/tags" Target="../tags/tag2441.xml"/><Relationship Id="rId25" Type="http://schemas.openxmlformats.org/officeDocument/2006/relationships/tags" Target="../tags/tag2449.xml"/><Relationship Id="rId33" Type="http://schemas.openxmlformats.org/officeDocument/2006/relationships/tags" Target="../tags/tag2457.xml"/><Relationship Id="rId38" Type="http://schemas.openxmlformats.org/officeDocument/2006/relationships/tags" Target="../tags/tag2462.xml"/><Relationship Id="rId46" Type="http://schemas.openxmlformats.org/officeDocument/2006/relationships/tags" Target="../tags/tag2470.xml"/><Relationship Id="rId59" Type="http://schemas.openxmlformats.org/officeDocument/2006/relationships/notesSlide" Target="../notesSlides/notesSlide49.xml"/><Relationship Id="rId20" Type="http://schemas.openxmlformats.org/officeDocument/2006/relationships/tags" Target="../tags/tag2444.xml"/><Relationship Id="rId41" Type="http://schemas.openxmlformats.org/officeDocument/2006/relationships/tags" Target="../tags/tag2465.xml"/><Relationship Id="rId54" Type="http://schemas.openxmlformats.org/officeDocument/2006/relationships/tags" Target="../tags/tag2478.xml"/><Relationship Id="rId1" Type="http://schemas.openxmlformats.org/officeDocument/2006/relationships/tags" Target="../tags/tag2425.xml"/><Relationship Id="rId6" Type="http://schemas.openxmlformats.org/officeDocument/2006/relationships/tags" Target="../tags/tag2430.xml"/><Relationship Id="rId15" Type="http://schemas.openxmlformats.org/officeDocument/2006/relationships/tags" Target="../tags/tag2439.xml"/><Relationship Id="rId23" Type="http://schemas.openxmlformats.org/officeDocument/2006/relationships/tags" Target="../tags/tag2447.xml"/><Relationship Id="rId28" Type="http://schemas.openxmlformats.org/officeDocument/2006/relationships/tags" Target="../tags/tag2452.xml"/><Relationship Id="rId36" Type="http://schemas.openxmlformats.org/officeDocument/2006/relationships/tags" Target="../tags/tag2460.xml"/><Relationship Id="rId49" Type="http://schemas.openxmlformats.org/officeDocument/2006/relationships/tags" Target="../tags/tag2473.xml"/><Relationship Id="rId57" Type="http://schemas.openxmlformats.org/officeDocument/2006/relationships/tags" Target="../tags/tag2481.xml"/><Relationship Id="rId10" Type="http://schemas.openxmlformats.org/officeDocument/2006/relationships/tags" Target="../tags/tag2434.xml"/><Relationship Id="rId31" Type="http://schemas.openxmlformats.org/officeDocument/2006/relationships/tags" Target="../tags/tag2455.xml"/><Relationship Id="rId44" Type="http://schemas.openxmlformats.org/officeDocument/2006/relationships/tags" Target="../tags/tag2468.xml"/><Relationship Id="rId52" Type="http://schemas.openxmlformats.org/officeDocument/2006/relationships/tags" Target="../tags/tag2476.xml"/></Relationships>
</file>

<file path=ppt/slides/_rels/slide74.xml.rels><?xml version="1.0" encoding="UTF-8" standalone="yes"?>
<Relationships xmlns="http://schemas.openxmlformats.org/package/2006/relationships"><Relationship Id="rId13" Type="http://schemas.openxmlformats.org/officeDocument/2006/relationships/tags" Target="../tags/tag2494.xml"/><Relationship Id="rId18" Type="http://schemas.openxmlformats.org/officeDocument/2006/relationships/tags" Target="../tags/tag2499.xml"/><Relationship Id="rId26" Type="http://schemas.openxmlformats.org/officeDocument/2006/relationships/tags" Target="../tags/tag2507.xml"/><Relationship Id="rId39" Type="http://schemas.openxmlformats.org/officeDocument/2006/relationships/tags" Target="../tags/tag2520.xml"/><Relationship Id="rId21" Type="http://schemas.openxmlformats.org/officeDocument/2006/relationships/tags" Target="../tags/tag2502.xml"/><Relationship Id="rId34" Type="http://schemas.openxmlformats.org/officeDocument/2006/relationships/tags" Target="../tags/tag2515.xml"/><Relationship Id="rId42" Type="http://schemas.openxmlformats.org/officeDocument/2006/relationships/tags" Target="../tags/tag2523.xml"/><Relationship Id="rId47" Type="http://schemas.openxmlformats.org/officeDocument/2006/relationships/tags" Target="../tags/tag2528.xml"/><Relationship Id="rId50" Type="http://schemas.openxmlformats.org/officeDocument/2006/relationships/tags" Target="../tags/tag2531.xml"/><Relationship Id="rId55" Type="http://schemas.openxmlformats.org/officeDocument/2006/relationships/tags" Target="../tags/tag2536.xml"/><Relationship Id="rId7" Type="http://schemas.openxmlformats.org/officeDocument/2006/relationships/tags" Target="../tags/tag2488.xml"/><Relationship Id="rId2" Type="http://schemas.openxmlformats.org/officeDocument/2006/relationships/tags" Target="../tags/tag2483.xml"/><Relationship Id="rId16" Type="http://schemas.openxmlformats.org/officeDocument/2006/relationships/tags" Target="../tags/tag2497.xml"/><Relationship Id="rId29" Type="http://schemas.openxmlformats.org/officeDocument/2006/relationships/tags" Target="../tags/tag2510.xml"/><Relationship Id="rId11" Type="http://schemas.openxmlformats.org/officeDocument/2006/relationships/tags" Target="../tags/tag2492.xml"/><Relationship Id="rId24" Type="http://schemas.openxmlformats.org/officeDocument/2006/relationships/tags" Target="../tags/tag2505.xml"/><Relationship Id="rId32" Type="http://schemas.openxmlformats.org/officeDocument/2006/relationships/tags" Target="../tags/tag2513.xml"/><Relationship Id="rId37" Type="http://schemas.openxmlformats.org/officeDocument/2006/relationships/tags" Target="../tags/tag2518.xml"/><Relationship Id="rId40" Type="http://schemas.openxmlformats.org/officeDocument/2006/relationships/tags" Target="../tags/tag2521.xml"/><Relationship Id="rId45" Type="http://schemas.openxmlformats.org/officeDocument/2006/relationships/tags" Target="../tags/tag2526.xml"/><Relationship Id="rId53" Type="http://schemas.openxmlformats.org/officeDocument/2006/relationships/tags" Target="../tags/tag2534.xml"/><Relationship Id="rId5" Type="http://schemas.openxmlformats.org/officeDocument/2006/relationships/tags" Target="../tags/tag2486.xml"/><Relationship Id="rId19" Type="http://schemas.openxmlformats.org/officeDocument/2006/relationships/tags" Target="../tags/tag2500.xml"/><Relationship Id="rId4" Type="http://schemas.openxmlformats.org/officeDocument/2006/relationships/tags" Target="../tags/tag2485.xml"/><Relationship Id="rId9" Type="http://schemas.openxmlformats.org/officeDocument/2006/relationships/tags" Target="../tags/tag2490.xml"/><Relationship Id="rId14" Type="http://schemas.openxmlformats.org/officeDocument/2006/relationships/tags" Target="../tags/tag2495.xml"/><Relationship Id="rId22" Type="http://schemas.openxmlformats.org/officeDocument/2006/relationships/tags" Target="../tags/tag2503.xml"/><Relationship Id="rId27" Type="http://schemas.openxmlformats.org/officeDocument/2006/relationships/tags" Target="../tags/tag2508.xml"/><Relationship Id="rId30" Type="http://schemas.openxmlformats.org/officeDocument/2006/relationships/tags" Target="../tags/tag2511.xml"/><Relationship Id="rId35" Type="http://schemas.openxmlformats.org/officeDocument/2006/relationships/tags" Target="../tags/tag2516.xml"/><Relationship Id="rId43" Type="http://schemas.openxmlformats.org/officeDocument/2006/relationships/tags" Target="../tags/tag2524.xml"/><Relationship Id="rId48" Type="http://schemas.openxmlformats.org/officeDocument/2006/relationships/tags" Target="../tags/tag2529.xml"/><Relationship Id="rId56" Type="http://schemas.openxmlformats.org/officeDocument/2006/relationships/slideLayout" Target="../slideLayouts/slideLayout4.xml"/><Relationship Id="rId8" Type="http://schemas.openxmlformats.org/officeDocument/2006/relationships/tags" Target="../tags/tag2489.xml"/><Relationship Id="rId51" Type="http://schemas.openxmlformats.org/officeDocument/2006/relationships/tags" Target="../tags/tag2532.xml"/><Relationship Id="rId3" Type="http://schemas.openxmlformats.org/officeDocument/2006/relationships/tags" Target="../tags/tag2484.xml"/><Relationship Id="rId12" Type="http://schemas.openxmlformats.org/officeDocument/2006/relationships/tags" Target="../tags/tag2493.xml"/><Relationship Id="rId17" Type="http://schemas.openxmlformats.org/officeDocument/2006/relationships/tags" Target="../tags/tag2498.xml"/><Relationship Id="rId25" Type="http://schemas.openxmlformats.org/officeDocument/2006/relationships/tags" Target="../tags/tag2506.xml"/><Relationship Id="rId33" Type="http://schemas.openxmlformats.org/officeDocument/2006/relationships/tags" Target="../tags/tag2514.xml"/><Relationship Id="rId38" Type="http://schemas.openxmlformats.org/officeDocument/2006/relationships/tags" Target="../tags/tag2519.xml"/><Relationship Id="rId46" Type="http://schemas.openxmlformats.org/officeDocument/2006/relationships/tags" Target="../tags/tag2527.xml"/><Relationship Id="rId20" Type="http://schemas.openxmlformats.org/officeDocument/2006/relationships/tags" Target="../tags/tag2501.xml"/><Relationship Id="rId41" Type="http://schemas.openxmlformats.org/officeDocument/2006/relationships/tags" Target="../tags/tag2522.xml"/><Relationship Id="rId54" Type="http://schemas.openxmlformats.org/officeDocument/2006/relationships/tags" Target="../tags/tag2535.xml"/><Relationship Id="rId1" Type="http://schemas.openxmlformats.org/officeDocument/2006/relationships/tags" Target="../tags/tag2482.xml"/><Relationship Id="rId6" Type="http://schemas.openxmlformats.org/officeDocument/2006/relationships/tags" Target="../tags/tag2487.xml"/><Relationship Id="rId15" Type="http://schemas.openxmlformats.org/officeDocument/2006/relationships/tags" Target="../tags/tag2496.xml"/><Relationship Id="rId23" Type="http://schemas.openxmlformats.org/officeDocument/2006/relationships/tags" Target="../tags/tag2504.xml"/><Relationship Id="rId28" Type="http://schemas.openxmlformats.org/officeDocument/2006/relationships/tags" Target="../tags/tag2509.xml"/><Relationship Id="rId36" Type="http://schemas.openxmlformats.org/officeDocument/2006/relationships/tags" Target="../tags/tag2517.xml"/><Relationship Id="rId49" Type="http://schemas.openxmlformats.org/officeDocument/2006/relationships/tags" Target="../tags/tag2530.xml"/><Relationship Id="rId57" Type="http://schemas.openxmlformats.org/officeDocument/2006/relationships/notesSlide" Target="../notesSlides/notesSlide50.xml"/><Relationship Id="rId10" Type="http://schemas.openxmlformats.org/officeDocument/2006/relationships/tags" Target="../tags/tag2491.xml"/><Relationship Id="rId31" Type="http://schemas.openxmlformats.org/officeDocument/2006/relationships/tags" Target="../tags/tag2512.xml"/><Relationship Id="rId44" Type="http://schemas.openxmlformats.org/officeDocument/2006/relationships/tags" Target="../tags/tag2525.xml"/><Relationship Id="rId52" Type="http://schemas.openxmlformats.org/officeDocument/2006/relationships/tags" Target="../tags/tag2533.xml"/></Relationships>
</file>

<file path=ppt/slides/_rels/slide75.xml.rels><?xml version="1.0" encoding="UTF-8" standalone="yes"?>
<Relationships xmlns="http://schemas.openxmlformats.org/package/2006/relationships"><Relationship Id="rId8" Type="http://schemas.openxmlformats.org/officeDocument/2006/relationships/tags" Target="../tags/tag2544.xml"/><Relationship Id="rId13" Type="http://schemas.openxmlformats.org/officeDocument/2006/relationships/slideLayout" Target="../slideLayouts/slideLayout4.xml"/><Relationship Id="rId3" Type="http://schemas.openxmlformats.org/officeDocument/2006/relationships/tags" Target="../tags/tag2539.xml"/><Relationship Id="rId7" Type="http://schemas.openxmlformats.org/officeDocument/2006/relationships/tags" Target="../tags/tag2543.xml"/><Relationship Id="rId12" Type="http://schemas.openxmlformats.org/officeDocument/2006/relationships/tags" Target="../tags/tag2548.xml"/><Relationship Id="rId2" Type="http://schemas.openxmlformats.org/officeDocument/2006/relationships/tags" Target="../tags/tag2538.xml"/><Relationship Id="rId1" Type="http://schemas.openxmlformats.org/officeDocument/2006/relationships/tags" Target="../tags/tag2537.xml"/><Relationship Id="rId6" Type="http://schemas.openxmlformats.org/officeDocument/2006/relationships/tags" Target="../tags/tag2542.xml"/><Relationship Id="rId11" Type="http://schemas.openxmlformats.org/officeDocument/2006/relationships/tags" Target="../tags/tag2547.xml"/><Relationship Id="rId5" Type="http://schemas.openxmlformats.org/officeDocument/2006/relationships/tags" Target="../tags/tag2541.xml"/><Relationship Id="rId15" Type="http://schemas.openxmlformats.org/officeDocument/2006/relationships/image" Target="../media/image11.tiff"/><Relationship Id="rId10" Type="http://schemas.openxmlformats.org/officeDocument/2006/relationships/tags" Target="../tags/tag2546.xml"/><Relationship Id="rId4" Type="http://schemas.openxmlformats.org/officeDocument/2006/relationships/tags" Target="../tags/tag2540.xml"/><Relationship Id="rId9" Type="http://schemas.openxmlformats.org/officeDocument/2006/relationships/tags" Target="../tags/tag2545.xml"/><Relationship Id="rId14" Type="http://schemas.openxmlformats.org/officeDocument/2006/relationships/notesSlide" Target="../notesSlides/notesSlide51.xml"/></Relationships>
</file>

<file path=ppt/slides/_rels/slide76.xml.rels><?xml version="1.0" encoding="UTF-8" standalone="yes"?>
<Relationships xmlns="http://schemas.openxmlformats.org/package/2006/relationships"><Relationship Id="rId8" Type="http://schemas.openxmlformats.org/officeDocument/2006/relationships/tags" Target="../tags/tag2556.xml"/><Relationship Id="rId13" Type="http://schemas.openxmlformats.org/officeDocument/2006/relationships/slideLayout" Target="../slideLayouts/slideLayout4.xml"/><Relationship Id="rId3" Type="http://schemas.openxmlformats.org/officeDocument/2006/relationships/tags" Target="../tags/tag2551.xml"/><Relationship Id="rId7" Type="http://schemas.openxmlformats.org/officeDocument/2006/relationships/tags" Target="../tags/tag2555.xml"/><Relationship Id="rId12" Type="http://schemas.openxmlformats.org/officeDocument/2006/relationships/tags" Target="../tags/tag2560.xml"/><Relationship Id="rId2" Type="http://schemas.openxmlformats.org/officeDocument/2006/relationships/tags" Target="../tags/tag2550.xml"/><Relationship Id="rId1" Type="http://schemas.openxmlformats.org/officeDocument/2006/relationships/tags" Target="../tags/tag2549.xml"/><Relationship Id="rId6" Type="http://schemas.openxmlformats.org/officeDocument/2006/relationships/tags" Target="../tags/tag2554.xml"/><Relationship Id="rId11" Type="http://schemas.openxmlformats.org/officeDocument/2006/relationships/tags" Target="../tags/tag2559.xml"/><Relationship Id="rId5" Type="http://schemas.openxmlformats.org/officeDocument/2006/relationships/tags" Target="../tags/tag2553.xml"/><Relationship Id="rId10" Type="http://schemas.openxmlformats.org/officeDocument/2006/relationships/tags" Target="../tags/tag2558.xml"/><Relationship Id="rId4" Type="http://schemas.openxmlformats.org/officeDocument/2006/relationships/tags" Target="../tags/tag2552.xml"/><Relationship Id="rId9" Type="http://schemas.openxmlformats.org/officeDocument/2006/relationships/tags" Target="../tags/tag2557.xml"/><Relationship Id="rId14" Type="http://schemas.openxmlformats.org/officeDocument/2006/relationships/notesSlide" Target="../notesSlides/notesSlide52.xml"/></Relationships>
</file>

<file path=ppt/slides/_rels/slide77.xml.rels><?xml version="1.0" encoding="UTF-8" standalone="yes"?>
<Relationships xmlns="http://schemas.openxmlformats.org/package/2006/relationships"><Relationship Id="rId13" Type="http://schemas.openxmlformats.org/officeDocument/2006/relationships/tags" Target="../tags/tag2573.xml"/><Relationship Id="rId18" Type="http://schemas.openxmlformats.org/officeDocument/2006/relationships/tags" Target="../tags/tag2578.xml"/><Relationship Id="rId26" Type="http://schemas.openxmlformats.org/officeDocument/2006/relationships/tags" Target="../tags/tag2586.xml"/><Relationship Id="rId39" Type="http://schemas.openxmlformats.org/officeDocument/2006/relationships/tags" Target="../tags/tag2599.xml"/><Relationship Id="rId21" Type="http://schemas.openxmlformats.org/officeDocument/2006/relationships/tags" Target="../tags/tag2581.xml"/><Relationship Id="rId34" Type="http://schemas.openxmlformats.org/officeDocument/2006/relationships/tags" Target="../tags/tag2594.xml"/><Relationship Id="rId42" Type="http://schemas.openxmlformats.org/officeDocument/2006/relationships/tags" Target="../tags/tag2602.xml"/><Relationship Id="rId47" Type="http://schemas.openxmlformats.org/officeDocument/2006/relationships/tags" Target="../tags/tag2607.xml"/><Relationship Id="rId50" Type="http://schemas.openxmlformats.org/officeDocument/2006/relationships/tags" Target="../tags/tag2610.xml"/><Relationship Id="rId55" Type="http://schemas.openxmlformats.org/officeDocument/2006/relationships/notesSlide" Target="../notesSlides/notesSlide53.xml"/><Relationship Id="rId7" Type="http://schemas.openxmlformats.org/officeDocument/2006/relationships/tags" Target="../tags/tag2567.xml"/><Relationship Id="rId2" Type="http://schemas.openxmlformats.org/officeDocument/2006/relationships/tags" Target="../tags/tag2562.xml"/><Relationship Id="rId16" Type="http://schemas.openxmlformats.org/officeDocument/2006/relationships/tags" Target="../tags/tag2576.xml"/><Relationship Id="rId29" Type="http://schemas.openxmlformats.org/officeDocument/2006/relationships/tags" Target="../tags/tag2589.xml"/><Relationship Id="rId11" Type="http://schemas.openxmlformats.org/officeDocument/2006/relationships/tags" Target="../tags/tag2571.xml"/><Relationship Id="rId24" Type="http://schemas.openxmlformats.org/officeDocument/2006/relationships/tags" Target="../tags/tag2584.xml"/><Relationship Id="rId32" Type="http://schemas.openxmlformats.org/officeDocument/2006/relationships/tags" Target="../tags/tag2592.xml"/><Relationship Id="rId37" Type="http://schemas.openxmlformats.org/officeDocument/2006/relationships/tags" Target="../tags/tag2597.xml"/><Relationship Id="rId40" Type="http://schemas.openxmlformats.org/officeDocument/2006/relationships/tags" Target="../tags/tag2600.xml"/><Relationship Id="rId45" Type="http://schemas.openxmlformats.org/officeDocument/2006/relationships/tags" Target="../tags/tag2605.xml"/><Relationship Id="rId53" Type="http://schemas.openxmlformats.org/officeDocument/2006/relationships/tags" Target="../tags/tag2613.xml"/><Relationship Id="rId5" Type="http://schemas.openxmlformats.org/officeDocument/2006/relationships/tags" Target="../tags/tag2565.xml"/><Relationship Id="rId10" Type="http://schemas.openxmlformats.org/officeDocument/2006/relationships/tags" Target="../tags/tag2570.xml"/><Relationship Id="rId19" Type="http://schemas.openxmlformats.org/officeDocument/2006/relationships/tags" Target="../tags/tag2579.xml"/><Relationship Id="rId31" Type="http://schemas.openxmlformats.org/officeDocument/2006/relationships/tags" Target="../tags/tag2591.xml"/><Relationship Id="rId44" Type="http://schemas.openxmlformats.org/officeDocument/2006/relationships/tags" Target="../tags/tag2604.xml"/><Relationship Id="rId52" Type="http://schemas.openxmlformats.org/officeDocument/2006/relationships/tags" Target="../tags/tag2612.xml"/><Relationship Id="rId4" Type="http://schemas.openxmlformats.org/officeDocument/2006/relationships/tags" Target="../tags/tag2564.xml"/><Relationship Id="rId9" Type="http://schemas.openxmlformats.org/officeDocument/2006/relationships/tags" Target="../tags/tag2569.xml"/><Relationship Id="rId14" Type="http://schemas.openxmlformats.org/officeDocument/2006/relationships/tags" Target="../tags/tag2574.xml"/><Relationship Id="rId22" Type="http://schemas.openxmlformats.org/officeDocument/2006/relationships/tags" Target="../tags/tag2582.xml"/><Relationship Id="rId27" Type="http://schemas.openxmlformats.org/officeDocument/2006/relationships/tags" Target="../tags/tag2587.xml"/><Relationship Id="rId30" Type="http://schemas.openxmlformats.org/officeDocument/2006/relationships/tags" Target="../tags/tag2590.xml"/><Relationship Id="rId35" Type="http://schemas.openxmlformats.org/officeDocument/2006/relationships/tags" Target="../tags/tag2595.xml"/><Relationship Id="rId43" Type="http://schemas.openxmlformats.org/officeDocument/2006/relationships/tags" Target="../tags/tag2603.xml"/><Relationship Id="rId48" Type="http://schemas.openxmlformats.org/officeDocument/2006/relationships/tags" Target="../tags/tag2608.xml"/><Relationship Id="rId8" Type="http://schemas.openxmlformats.org/officeDocument/2006/relationships/tags" Target="../tags/tag2568.xml"/><Relationship Id="rId51" Type="http://schemas.openxmlformats.org/officeDocument/2006/relationships/tags" Target="../tags/tag2611.xml"/><Relationship Id="rId3" Type="http://schemas.openxmlformats.org/officeDocument/2006/relationships/tags" Target="../tags/tag2563.xml"/><Relationship Id="rId12" Type="http://schemas.openxmlformats.org/officeDocument/2006/relationships/tags" Target="../tags/tag2572.xml"/><Relationship Id="rId17" Type="http://schemas.openxmlformats.org/officeDocument/2006/relationships/tags" Target="../tags/tag2577.xml"/><Relationship Id="rId25" Type="http://schemas.openxmlformats.org/officeDocument/2006/relationships/tags" Target="../tags/tag2585.xml"/><Relationship Id="rId33" Type="http://schemas.openxmlformats.org/officeDocument/2006/relationships/tags" Target="../tags/tag2593.xml"/><Relationship Id="rId38" Type="http://schemas.openxmlformats.org/officeDocument/2006/relationships/tags" Target="../tags/tag2598.xml"/><Relationship Id="rId46" Type="http://schemas.openxmlformats.org/officeDocument/2006/relationships/tags" Target="../tags/tag2606.xml"/><Relationship Id="rId20" Type="http://schemas.openxmlformats.org/officeDocument/2006/relationships/tags" Target="../tags/tag2580.xml"/><Relationship Id="rId41" Type="http://schemas.openxmlformats.org/officeDocument/2006/relationships/tags" Target="../tags/tag2601.xml"/><Relationship Id="rId54" Type="http://schemas.openxmlformats.org/officeDocument/2006/relationships/slideLayout" Target="../slideLayouts/slideLayout2.xml"/><Relationship Id="rId1" Type="http://schemas.openxmlformats.org/officeDocument/2006/relationships/tags" Target="../tags/tag2561.xml"/><Relationship Id="rId6" Type="http://schemas.openxmlformats.org/officeDocument/2006/relationships/tags" Target="../tags/tag2566.xml"/><Relationship Id="rId15" Type="http://schemas.openxmlformats.org/officeDocument/2006/relationships/tags" Target="../tags/tag2575.xml"/><Relationship Id="rId23" Type="http://schemas.openxmlformats.org/officeDocument/2006/relationships/tags" Target="../tags/tag2583.xml"/><Relationship Id="rId28" Type="http://schemas.openxmlformats.org/officeDocument/2006/relationships/tags" Target="../tags/tag2588.xml"/><Relationship Id="rId36" Type="http://schemas.openxmlformats.org/officeDocument/2006/relationships/tags" Target="../tags/tag2596.xml"/><Relationship Id="rId49" Type="http://schemas.openxmlformats.org/officeDocument/2006/relationships/tags" Target="../tags/tag2609.xml"/></Relationships>
</file>

<file path=ppt/slides/_rels/slide78.xml.rels><?xml version="1.0" encoding="UTF-8" standalone="yes"?>
<Relationships xmlns="http://schemas.openxmlformats.org/package/2006/relationships"><Relationship Id="rId13" Type="http://schemas.openxmlformats.org/officeDocument/2006/relationships/tags" Target="../tags/tag2626.xml"/><Relationship Id="rId18" Type="http://schemas.openxmlformats.org/officeDocument/2006/relationships/tags" Target="../tags/tag2631.xml"/><Relationship Id="rId26" Type="http://schemas.openxmlformats.org/officeDocument/2006/relationships/tags" Target="../tags/tag2639.xml"/><Relationship Id="rId39" Type="http://schemas.openxmlformats.org/officeDocument/2006/relationships/tags" Target="../tags/tag2652.xml"/><Relationship Id="rId21" Type="http://schemas.openxmlformats.org/officeDocument/2006/relationships/tags" Target="../tags/tag2634.xml"/><Relationship Id="rId34" Type="http://schemas.openxmlformats.org/officeDocument/2006/relationships/tags" Target="../tags/tag2647.xml"/><Relationship Id="rId42" Type="http://schemas.openxmlformats.org/officeDocument/2006/relationships/tags" Target="../tags/tag2655.xml"/><Relationship Id="rId47" Type="http://schemas.openxmlformats.org/officeDocument/2006/relationships/tags" Target="../tags/tag2660.xml"/><Relationship Id="rId50" Type="http://schemas.openxmlformats.org/officeDocument/2006/relationships/tags" Target="../tags/tag2663.xml"/><Relationship Id="rId55" Type="http://schemas.openxmlformats.org/officeDocument/2006/relationships/tags" Target="../tags/tag2668.xml"/><Relationship Id="rId7" Type="http://schemas.openxmlformats.org/officeDocument/2006/relationships/tags" Target="../tags/tag2620.xml"/><Relationship Id="rId2" Type="http://schemas.openxmlformats.org/officeDocument/2006/relationships/tags" Target="../tags/tag2615.xml"/><Relationship Id="rId16" Type="http://schemas.openxmlformats.org/officeDocument/2006/relationships/tags" Target="../tags/tag2629.xml"/><Relationship Id="rId29" Type="http://schemas.openxmlformats.org/officeDocument/2006/relationships/tags" Target="../tags/tag2642.xml"/><Relationship Id="rId11" Type="http://schemas.openxmlformats.org/officeDocument/2006/relationships/tags" Target="../tags/tag2624.xml"/><Relationship Id="rId24" Type="http://schemas.openxmlformats.org/officeDocument/2006/relationships/tags" Target="../tags/tag2637.xml"/><Relationship Id="rId32" Type="http://schemas.openxmlformats.org/officeDocument/2006/relationships/tags" Target="../tags/tag2645.xml"/><Relationship Id="rId37" Type="http://schemas.openxmlformats.org/officeDocument/2006/relationships/tags" Target="../tags/tag2650.xml"/><Relationship Id="rId40" Type="http://schemas.openxmlformats.org/officeDocument/2006/relationships/tags" Target="../tags/tag2653.xml"/><Relationship Id="rId45" Type="http://schemas.openxmlformats.org/officeDocument/2006/relationships/tags" Target="../tags/tag2658.xml"/><Relationship Id="rId53" Type="http://schemas.openxmlformats.org/officeDocument/2006/relationships/tags" Target="../tags/tag2666.xml"/><Relationship Id="rId58" Type="http://schemas.openxmlformats.org/officeDocument/2006/relationships/image" Target="../media/image10.jpg"/><Relationship Id="rId5" Type="http://schemas.openxmlformats.org/officeDocument/2006/relationships/tags" Target="../tags/tag2618.xml"/><Relationship Id="rId19" Type="http://schemas.openxmlformats.org/officeDocument/2006/relationships/tags" Target="../tags/tag2632.xml"/><Relationship Id="rId4" Type="http://schemas.openxmlformats.org/officeDocument/2006/relationships/tags" Target="../tags/tag2617.xml"/><Relationship Id="rId9" Type="http://schemas.openxmlformats.org/officeDocument/2006/relationships/tags" Target="../tags/tag2622.xml"/><Relationship Id="rId14" Type="http://schemas.openxmlformats.org/officeDocument/2006/relationships/tags" Target="../tags/tag2627.xml"/><Relationship Id="rId22" Type="http://schemas.openxmlformats.org/officeDocument/2006/relationships/tags" Target="../tags/tag2635.xml"/><Relationship Id="rId27" Type="http://schemas.openxmlformats.org/officeDocument/2006/relationships/tags" Target="../tags/tag2640.xml"/><Relationship Id="rId30" Type="http://schemas.openxmlformats.org/officeDocument/2006/relationships/tags" Target="../tags/tag2643.xml"/><Relationship Id="rId35" Type="http://schemas.openxmlformats.org/officeDocument/2006/relationships/tags" Target="../tags/tag2648.xml"/><Relationship Id="rId43" Type="http://schemas.openxmlformats.org/officeDocument/2006/relationships/tags" Target="../tags/tag2656.xml"/><Relationship Id="rId48" Type="http://schemas.openxmlformats.org/officeDocument/2006/relationships/tags" Target="../tags/tag2661.xml"/><Relationship Id="rId56" Type="http://schemas.openxmlformats.org/officeDocument/2006/relationships/slideLayout" Target="../slideLayouts/slideLayout4.xml"/><Relationship Id="rId8" Type="http://schemas.openxmlformats.org/officeDocument/2006/relationships/tags" Target="../tags/tag2621.xml"/><Relationship Id="rId51" Type="http://schemas.openxmlformats.org/officeDocument/2006/relationships/tags" Target="../tags/tag2664.xml"/><Relationship Id="rId3" Type="http://schemas.openxmlformats.org/officeDocument/2006/relationships/tags" Target="../tags/tag2616.xml"/><Relationship Id="rId12" Type="http://schemas.openxmlformats.org/officeDocument/2006/relationships/tags" Target="../tags/tag2625.xml"/><Relationship Id="rId17" Type="http://schemas.openxmlformats.org/officeDocument/2006/relationships/tags" Target="../tags/tag2630.xml"/><Relationship Id="rId25" Type="http://schemas.openxmlformats.org/officeDocument/2006/relationships/tags" Target="../tags/tag2638.xml"/><Relationship Id="rId33" Type="http://schemas.openxmlformats.org/officeDocument/2006/relationships/tags" Target="../tags/tag2646.xml"/><Relationship Id="rId38" Type="http://schemas.openxmlformats.org/officeDocument/2006/relationships/tags" Target="../tags/tag2651.xml"/><Relationship Id="rId46" Type="http://schemas.openxmlformats.org/officeDocument/2006/relationships/tags" Target="../tags/tag2659.xml"/><Relationship Id="rId20" Type="http://schemas.openxmlformats.org/officeDocument/2006/relationships/tags" Target="../tags/tag2633.xml"/><Relationship Id="rId41" Type="http://schemas.openxmlformats.org/officeDocument/2006/relationships/tags" Target="../tags/tag2654.xml"/><Relationship Id="rId54" Type="http://schemas.openxmlformats.org/officeDocument/2006/relationships/tags" Target="../tags/tag2667.xml"/><Relationship Id="rId1" Type="http://schemas.openxmlformats.org/officeDocument/2006/relationships/tags" Target="../tags/tag2614.xml"/><Relationship Id="rId6" Type="http://schemas.openxmlformats.org/officeDocument/2006/relationships/tags" Target="../tags/tag2619.xml"/><Relationship Id="rId15" Type="http://schemas.openxmlformats.org/officeDocument/2006/relationships/tags" Target="../tags/tag2628.xml"/><Relationship Id="rId23" Type="http://schemas.openxmlformats.org/officeDocument/2006/relationships/tags" Target="../tags/tag2636.xml"/><Relationship Id="rId28" Type="http://schemas.openxmlformats.org/officeDocument/2006/relationships/tags" Target="../tags/tag2641.xml"/><Relationship Id="rId36" Type="http://schemas.openxmlformats.org/officeDocument/2006/relationships/tags" Target="../tags/tag2649.xml"/><Relationship Id="rId49" Type="http://schemas.openxmlformats.org/officeDocument/2006/relationships/tags" Target="../tags/tag2662.xml"/><Relationship Id="rId57" Type="http://schemas.openxmlformats.org/officeDocument/2006/relationships/notesSlide" Target="../notesSlides/notesSlide54.xml"/><Relationship Id="rId10" Type="http://schemas.openxmlformats.org/officeDocument/2006/relationships/tags" Target="../tags/tag2623.xml"/><Relationship Id="rId31" Type="http://schemas.openxmlformats.org/officeDocument/2006/relationships/tags" Target="../tags/tag2644.xml"/><Relationship Id="rId44" Type="http://schemas.openxmlformats.org/officeDocument/2006/relationships/tags" Target="../tags/tag2657.xml"/><Relationship Id="rId52" Type="http://schemas.openxmlformats.org/officeDocument/2006/relationships/tags" Target="../tags/tag2665.xml"/></Relationships>
</file>

<file path=ppt/slides/_rels/slide79.xml.rels><?xml version="1.0" encoding="UTF-8" standalone="yes"?>
<Relationships xmlns="http://schemas.openxmlformats.org/package/2006/relationships"><Relationship Id="rId13" Type="http://schemas.openxmlformats.org/officeDocument/2006/relationships/tags" Target="../tags/tag2681.xml"/><Relationship Id="rId18" Type="http://schemas.openxmlformats.org/officeDocument/2006/relationships/tags" Target="../tags/tag2686.xml"/><Relationship Id="rId26" Type="http://schemas.openxmlformats.org/officeDocument/2006/relationships/tags" Target="../tags/tag2694.xml"/><Relationship Id="rId39" Type="http://schemas.openxmlformats.org/officeDocument/2006/relationships/tags" Target="../tags/tag2707.xml"/><Relationship Id="rId21" Type="http://schemas.openxmlformats.org/officeDocument/2006/relationships/tags" Target="../tags/tag2689.xml"/><Relationship Id="rId34" Type="http://schemas.openxmlformats.org/officeDocument/2006/relationships/tags" Target="../tags/tag2702.xml"/><Relationship Id="rId42" Type="http://schemas.openxmlformats.org/officeDocument/2006/relationships/tags" Target="../tags/tag2710.xml"/><Relationship Id="rId47" Type="http://schemas.openxmlformats.org/officeDocument/2006/relationships/tags" Target="../tags/tag2715.xml"/><Relationship Id="rId50" Type="http://schemas.openxmlformats.org/officeDocument/2006/relationships/tags" Target="../tags/tag2718.xml"/><Relationship Id="rId55" Type="http://schemas.openxmlformats.org/officeDocument/2006/relationships/tags" Target="../tags/tag2723.xml"/><Relationship Id="rId7" Type="http://schemas.openxmlformats.org/officeDocument/2006/relationships/tags" Target="../tags/tag2675.xml"/><Relationship Id="rId2" Type="http://schemas.openxmlformats.org/officeDocument/2006/relationships/tags" Target="../tags/tag2670.xml"/><Relationship Id="rId16" Type="http://schemas.openxmlformats.org/officeDocument/2006/relationships/tags" Target="../tags/tag2684.xml"/><Relationship Id="rId29" Type="http://schemas.openxmlformats.org/officeDocument/2006/relationships/tags" Target="../tags/tag2697.xml"/><Relationship Id="rId11" Type="http://schemas.openxmlformats.org/officeDocument/2006/relationships/tags" Target="../tags/tag2679.xml"/><Relationship Id="rId24" Type="http://schemas.openxmlformats.org/officeDocument/2006/relationships/tags" Target="../tags/tag2692.xml"/><Relationship Id="rId32" Type="http://schemas.openxmlformats.org/officeDocument/2006/relationships/tags" Target="../tags/tag2700.xml"/><Relationship Id="rId37" Type="http://schemas.openxmlformats.org/officeDocument/2006/relationships/tags" Target="../tags/tag2705.xml"/><Relationship Id="rId40" Type="http://schemas.openxmlformats.org/officeDocument/2006/relationships/tags" Target="../tags/tag2708.xml"/><Relationship Id="rId45" Type="http://schemas.openxmlformats.org/officeDocument/2006/relationships/tags" Target="../tags/tag2713.xml"/><Relationship Id="rId53" Type="http://schemas.openxmlformats.org/officeDocument/2006/relationships/tags" Target="../tags/tag2721.xml"/><Relationship Id="rId5" Type="http://schemas.openxmlformats.org/officeDocument/2006/relationships/tags" Target="../tags/tag2673.xml"/><Relationship Id="rId19" Type="http://schemas.openxmlformats.org/officeDocument/2006/relationships/tags" Target="../tags/tag2687.xml"/><Relationship Id="rId4" Type="http://schemas.openxmlformats.org/officeDocument/2006/relationships/tags" Target="../tags/tag2672.xml"/><Relationship Id="rId9" Type="http://schemas.openxmlformats.org/officeDocument/2006/relationships/tags" Target="../tags/tag2677.xml"/><Relationship Id="rId14" Type="http://schemas.openxmlformats.org/officeDocument/2006/relationships/tags" Target="../tags/tag2682.xml"/><Relationship Id="rId22" Type="http://schemas.openxmlformats.org/officeDocument/2006/relationships/tags" Target="../tags/tag2690.xml"/><Relationship Id="rId27" Type="http://schemas.openxmlformats.org/officeDocument/2006/relationships/tags" Target="../tags/tag2695.xml"/><Relationship Id="rId30" Type="http://schemas.openxmlformats.org/officeDocument/2006/relationships/tags" Target="../tags/tag2698.xml"/><Relationship Id="rId35" Type="http://schemas.openxmlformats.org/officeDocument/2006/relationships/tags" Target="../tags/tag2703.xml"/><Relationship Id="rId43" Type="http://schemas.openxmlformats.org/officeDocument/2006/relationships/tags" Target="../tags/tag2711.xml"/><Relationship Id="rId48" Type="http://schemas.openxmlformats.org/officeDocument/2006/relationships/tags" Target="../tags/tag2716.xml"/><Relationship Id="rId56" Type="http://schemas.openxmlformats.org/officeDocument/2006/relationships/slideLayout" Target="../slideLayouts/slideLayout4.xml"/><Relationship Id="rId8" Type="http://schemas.openxmlformats.org/officeDocument/2006/relationships/tags" Target="../tags/tag2676.xml"/><Relationship Id="rId51" Type="http://schemas.openxmlformats.org/officeDocument/2006/relationships/tags" Target="../tags/tag2719.xml"/><Relationship Id="rId3" Type="http://schemas.openxmlformats.org/officeDocument/2006/relationships/tags" Target="../tags/tag2671.xml"/><Relationship Id="rId12" Type="http://schemas.openxmlformats.org/officeDocument/2006/relationships/tags" Target="../tags/tag2680.xml"/><Relationship Id="rId17" Type="http://schemas.openxmlformats.org/officeDocument/2006/relationships/tags" Target="../tags/tag2685.xml"/><Relationship Id="rId25" Type="http://schemas.openxmlformats.org/officeDocument/2006/relationships/tags" Target="../tags/tag2693.xml"/><Relationship Id="rId33" Type="http://schemas.openxmlformats.org/officeDocument/2006/relationships/tags" Target="../tags/tag2701.xml"/><Relationship Id="rId38" Type="http://schemas.openxmlformats.org/officeDocument/2006/relationships/tags" Target="../tags/tag2706.xml"/><Relationship Id="rId46" Type="http://schemas.openxmlformats.org/officeDocument/2006/relationships/tags" Target="../tags/tag2714.xml"/><Relationship Id="rId20" Type="http://schemas.openxmlformats.org/officeDocument/2006/relationships/tags" Target="../tags/tag2688.xml"/><Relationship Id="rId41" Type="http://schemas.openxmlformats.org/officeDocument/2006/relationships/tags" Target="../tags/tag2709.xml"/><Relationship Id="rId54" Type="http://schemas.openxmlformats.org/officeDocument/2006/relationships/tags" Target="../tags/tag2722.xml"/><Relationship Id="rId1" Type="http://schemas.openxmlformats.org/officeDocument/2006/relationships/tags" Target="../tags/tag2669.xml"/><Relationship Id="rId6" Type="http://schemas.openxmlformats.org/officeDocument/2006/relationships/tags" Target="../tags/tag2674.xml"/><Relationship Id="rId15" Type="http://schemas.openxmlformats.org/officeDocument/2006/relationships/tags" Target="../tags/tag2683.xml"/><Relationship Id="rId23" Type="http://schemas.openxmlformats.org/officeDocument/2006/relationships/tags" Target="../tags/tag2691.xml"/><Relationship Id="rId28" Type="http://schemas.openxmlformats.org/officeDocument/2006/relationships/tags" Target="../tags/tag2696.xml"/><Relationship Id="rId36" Type="http://schemas.openxmlformats.org/officeDocument/2006/relationships/tags" Target="../tags/tag2704.xml"/><Relationship Id="rId49" Type="http://schemas.openxmlformats.org/officeDocument/2006/relationships/tags" Target="../tags/tag2717.xml"/><Relationship Id="rId57" Type="http://schemas.openxmlformats.org/officeDocument/2006/relationships/notesSlide" Target="../notesSlides/notesSlide55.xml"/><Relationship Id="rId10" Type="http://schemas.openxmlformats.org/officeDocument/2006/relationships/tags" Target="../tags/tag2678.xml"/><Relationship Id="rId31" Type="http://schemas.openxmlformats.org/officeDocument/2006/relationships/tags" Target="../tags/tag2699.xml"/><Relationship Id="rId44" Type="http://schemas.openxmlformats.org/officeDocument/2006/relationships/tags" Target="../tags/tag2712.xml"/><Relationship Id="rId52" Type="http://schemas.openxmlformats.org/officeDocument/2006/relationships/tags" Target="../tags/tag2720.xml"/></Relationships>
</file>

<file path=ppt/slides/_rels/slide8.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image" Target="../media/image5.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image" Target="../media/image4.png"/><Relationship Id="rId2" Type="http://schemas.openxmlformats.org/officeDocument/2006/relationships/tags" Target="../tags/tag151.xml"/><Relationship Id="rId16" Type="http://schemas.openxmlformats.org/officeDocument/2006/relationships/image" Target="../media/image3.pn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image" Target="../media/image2.png"/><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6" Type="http://schemas.openxmlformats.org/officeDocument/2006/relationships/tags" Target="../tags/tag2749.xml"/><Relationship Id="rId21" Type="http://schemas.openxmlformats.org/officeDocument/2006/relationships/tags" Target="../tags/tag2744.xml"/><Relationship Id="rId34" Type="http://schemas.openxmlformats.org/officeDocument/2006/relationships/tags" Target="../tags/tag2757.xml"/><Relationship Id="rId42" Type="http://schemas.openxmlformats.org/officeDocument/2006/relationships/tags" Target="../tags/tag2765.xml"/><Relationship Id="rId47" Type="http://schemas.openxmlformats.org/officeDocument/2006/relationships/tags" Target="../tags/tag2770.xml"/><Relationship Id="rId50" Type="http://schemas.openxmlformats.org/officeDocument/2006/relationships/tags" Target="../tags/tag2773.xml"/><Relationship Id="rId55" Type="http://schemas.openxmlformats.org/officeDocument/2006/relationships/tags" Target="../tags/tag2778.xml"/><Relationship Id="rId63" Type="http://schemas.openxmlformats.org/officeDocument/2006/relationships/tags" Target="../tags/tag2786.xml"/><Relationship Id="rId7" Type="http://schemas.openxmlformats.org/officeDocument/2006/relationships/tags" Target="../tags/tag2730.xml"/><Relationship Id="rId2" Type="http://schemas.openxmlformats.org/officeDocument/2006/relationships/tags" Target="../tags/tag2725.xml"/><Relationship Id="rId16" Type="http://schemas.openxmlformats.org/officeDocument/2006/relationships/tags" Target="../tags/tag2739.xml"/><Relationship Id="rId29" Type="http://schemas.openxmlformats.org/officeDocument/2006/relationships/tags" Target="../tags/tag2752.xml"/><Relationship Id="rId11" Type="http://schemas.openxmlformats.org/officeDocument/2006/relationships/tags" Target="../tags/tag2734.xml"/><Relationship Id="rId24" Type="http://schemas.openxmlformats.org/officeDocument/2006/relationships/tags" Target="../tags/tag2747.xml"/><Relationship Id="rId32" Type="http://schemas.openxmlformats.org/officeDocument/2006/relationships/tags" Target="../tags/tag2755.xml"/><Relationship Id="rId37" Type="http://schemas.openxmlformats.org/officeDocument/2006/relationships/tags" Target="../tags/tag2760.xml"/><Relationship Id="rId40" Type="http://schemas.openxmlformats.org/officeDocument/2006/relationships/tags" Target="../tags/tag2763.xml"/><Relationship Id="rId45" Type="http://schemas.openxmlformats.org/officeDocument/2006/relationships/tags" Target="../tags/tag2768.xml"/><Relationship Id="rId53" Type="http://schemas.openxmlformats.org/officeDocument/2006/relationships/tags" Target="../tags/tag2776.xml"/><Relationship Id="rId58" Type="http://schemas.openxmlformats.org/officeDocument/2006/relationships/tags" Target="../tags/tag2781.xml"/><Relationship Id="rId66" Type="http://schemas.openxmlformats.org/officeDocument/2006/relationships/notesSlide" Target="../notesSlides/notesSlide56.xml"/><Relationship Id="rId5" Type="http://schemas.openxmlformats.org/officeDocument/2006/relationships/tags" Target="../tags/tag2728.xml"/><Relationship Id="rId61" Type="http://schemas.openxmlformats.org/officeDocument/2006/relationships/tags" Target="../tags/tag2784.xml"/><Relationship Id="rId19" Type="http://schemas.openxmlformats.org/officeDocument/2006/relationships/tags" Target="../tags/tag2742.xml"/><Relationship Id="rId14" Type="http://schemas.openxmlformats.org/officeDocument/2006/relationships/tags" Target="../tags/tag2737.xml"/><Relationship Id="rId22" Type="http://schemas.openxmlformats.org/officeDocument/2006/relationships/tags" Target="../tags/tag2745.xml"/><Relationship Id="rId27" Type="http://schemas.openxmlformats.org/officeDocument/2006/relationships/tags" Target="../tags/tag2750.xml"/><Relationship Id="rId30" Type="http://schemas.openxmlformats.org/officeDocument/2006/relationships/tags" Target="../tags/tag2753.xml"/><Relationship Id="rId35" Type="http://schemas.openxmlformats.org/officeDocument/2006/relationships/tags" Target="../tags/tag2758.xml"/><Relationship Id="rId43" Type="http://schemas.openxmlformats.org/officeDocument/2006/relationships/tags" Target="../tags/tag2766.xml"/><Relationship Id="rId48" Type="http://schemas.openxmlformats.org/officeDocument/2006/relationships/tags" Target="../tags/tag2771.xml"/><Relationship Id="rId56" Type="http://schemas.openxmlformats.org/officeDocument/2006/relationships/tags" Target="../tags/tag2779.xml"/><Relationship Id="rId64" Type="http://schemas.openxmlformats.org/officeDocument/2006/relationships/tags" Target="../tags/tag2787.xml"/><Relationship Id="rId8" Type="http://schemas.openxmlformats.org/officeDocument/2006/relationships/tags" Target="../tags/tag2731.xml"/><Relationship Id="rId51" Type="http://schemas.openxmlformats.org/officeDocument/2006/relationships/tags" Target="../tags/tag2774.xml"/><Relationship Id="rId3" Type="http://schemas.openxmlformats.org/officeDocument/2006/relationships/tags" Target="../tags/tag2726.xml"/><Relationship Id="rId12" Type="http://schemas.openxmlformats.org/officeDocument/2006/relationships/tags" Target="../tags/tag2735.xml"/><Relationship Id="rId17" Type="http://schemas.openxmlformats.org/officeDocument/2006/relationships/tags" Target="../tags/tag2740.xml"/><Relationship Id="rId25" Type="http://schemas.openxmlformats.org/officeDocument/2006/relationships/tags" Target="../tags/tag2748.xml"/><Relationship Id="rId33" Type="http://schemas.openxmlformats.org/officeDocument/2006/relationships/tags" Target="../tags/tag2756.xml"/><Relationship Id="rId38" Type="http://schemas.openxmlformats.org/officeDocument/2006/relationships/tags" Target="../tags/tag2761.xml"/><Relationship Id="rId46" Type="http://schemas.openxmlformats.org/officeDocument/2006/relationships/tags" Target="../tags/tag2769.xml"/><Relationship Id="rId59" Type="http://schemas.openxmlformats.org/officeDocument/2006/relationships/tags" Target="../tags/tag2782.xml"/><Relationship Id="rId20" Type="http://schemas.openxmlformats.org/officeDocument/2006/relationships/tags" Target="../tags/tag2743.xml"/><Relationship Id="rId41" Type="http://schemas.openxmlformats.org/officeDocument/2006/relationships/tags" Target="../tags/tag2764.xml"/><Relationship Id="rId54" Type="http://schemas.openxmlformats.org/officeDocument/2006/relationships/tags" Target="../tags/tag2777.xml"/><Relationship Id="rId62" Type="http://schemas.openxmlformats.org/officeDocument/2006/relationships/tags" Target="../tags/tag2785.xml"/><Relationship Id="rId1" Type="http://schemas.openxmlformats.org/officeDocument/2006/relationships/tags" Target="../tags/tag2724.xml"/><Relationship Id="rId6" Type="http://schemas.openxmlformats.org/officeDocument/2006/relationships/tags" Target="../tags/tag2729.xml"/><Relationship Id="rId15" Type="http://schemas.openxmlformats.org/officeDocument/2006/relationships/tags" Target="../tags/tag2738.xml"/><Relationship Id="rId23" Type="http://schemas.openxmlformats.org/officeDocument/2006/relationships/tags" Target="../tags/tag2746.xml"/><Relationship Id="rId28" Type="http://schemas.openxmlformats.org/officeDocument/2006/relationships/tags" Target="../tags/tag2751.xml"/><Relationship Id="rId36" Type="http://schemas.openxmlformats.org/officeDocument/2006/relationships/tags" Target="../tags/tag2759.xml"/><Relationship Id="rId49" Type="http://schemas.openxmlformats.org/officeDocument/2006/relationships/tags" Target="../tags/tag2772.xml"/><Relationship Id="rId57" Type="http://schemas.openxmlformats.org/officeDocument/2006/relationships/tags" Target="../tags/tag2780.xml"/><Relationship Id="rId10" Type="http://schemas.openxmlformats.org/officeDocument/2006/relationships/tags" Target="../tags/tag2733.xml"/><Relationship Id="rId31" Type="http://schemas.openxmlformats.org/officeDocument/2006/relationships/tags" Target="../tags/tag2754.xml"/><Relationship Id="rId44" Type="http://schemas.openxmlformats.org/officeDocument/2006/relationships/tags" Target="../tags/tag2767.xml"/><Relationship Id="rId52" Type="http://schemas.openxmlformats.org/officeDocument/2006/relationships/tags" Target="../tags/tag2775.xml"/><Relationship Id="rId60" Type="http://schemas.openxmlformats.org/officeDocument/2006/relationships/tags" Target="../tags/tag2783.xml"/><Relationship Id="rId65" Type="http://schemas.openxmlformats.org/officeDocument/2006/relationships/slideLayout" Target="../slideLayouts/slideLayout4.xml"/><Relationship Id="rId4" Type="http://schemas.openxmlformats.org/officeDocument/2006/relationships/tags" Target="../tags/tag2727.xml"/><Relationship Id="rId9" Type="http://schemas.openxmlformats.org/officeDocument/2006/relationships/tags" Target="../tags/tag2732.xml"/><Relationship Id="rId13" Type="http://schemas.openxmlformats.org/officeDocument/2006/relationships/tags" Target="../tags/tag2736.xml"/><Relationship Id="rId18" Type="http://schemas.openxmlformats.org/officeDocument/2006/relationships/tags" Target="../tags/tag2741.xml"/><Relationship Id="rId39" Type="http://schemas.openxmlformats.org/officeDocument/2006/relationships/tags" Target="../tags/tag276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89.xml"/><Relationship Id="rId1" Type="http://schemas.openxmlformats.org/officeDocument/2006/relationships/tags" Target="../tags/tag2788.xml"/><Relationship Id="rId4"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91.xml"/><Relationship Id="rId1" Type="http://schemas.openxmlformats.org/officeDocument/2006/relationships/tags" Target="../tags/tag2790.xml"/><Relationship Id="rId4" Type="http://schemas.openxmlformats.org/officeDocument/2006/relationships/notesSlide" Target="../notesSlides/notesSlide5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93.xml"/><Relationship Id="rId1" Type="http://schemas.openxmlformats.org/officeDocument/2006/relationships/tags" Target="../tags/tag2792.xml"/><Relationship Id="rId4" Type="http://schemas.openxmlformats.org/officeDocument/2006/relationships/notesSlide" Target="../notesSlides/notesSlide59.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95.xml"/><Relationship Id="rId1" Type="http://schemas.openxmlformats.org/officeDocument/2006/relationships/tags" Target="../tags/tag2794.xml"/><Relationship Id="rId4" Type="http://schemas.openxmlformats.org/officeDocument/2006/relationships/notesSlide" Target="../notesSlides/notesSlide60.xml"/></Relationships>
</file>

<file path=ppt/slides/_rels/slide8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97.xml"/><Relationship Id="rId1" Type="http://schemas.openxmlformats.org/officeDocument/2006/relationships/tags" Target="../tags/tag2796.xml"/><Relationship Id="rId4" Type="http://schemas.openxmlformats.org/officeDocument/2006/relationships/notesSlide" Target="../notesSlides/notesSlide61.xml"/></Relationships>
</file>

<file path=ppt/slides/_rels/slide89.xml.rels><?xml version="1.0" encoding="UTF-8" standalone="yes"?>
<Relationships xmlns="http://schemas.openxmlformats.org/package/2006/relationships"><Relationship Id="rId26" Type="http://schemas.openxmlformats.org/officeDocument/2006/relationships/tags" Target="../tags/tag2823.xml"/><Relationship Id="rId21" Type="http://schemas.openxmlformats.org/officeDocument/2006/relationships/tags" Target="../tags/tag2818.xml"/><Relationship Id="rId42" Type="http://schemas.openxmlformats.org/officeDocument/2006/relationships/tags" Target="../tags/tag2839.xml"/><Relationship Id="rId47" Type="http://schemas.openxmlformats.org/officeDocument/2006/relationships/tags" Target="../tags/tag2844.xml"/><Relationship Id="rId63" Type="http://schemas.openxmlformats.org/officeDocument/2006/relationships/tags" Target="../tags/tag2860.xml"/><Relationship Id="rId68" Type="http://schemas.openxmlformats.org/officeDocument/2006/relationships/tags" Target="../tags/tag2865.xml"/><Relationship Id="rId2" Type="http://schemas.openxmlformats.org/officeDocument/2006/relationships/tags" Target="../tags/tag2799.xml"/><Relationship Id="rId16" Type="http://schemas.openxmlformats.org/officeDocument/2006/relationships/tags" Target="../tags/tag2813.xml"/><Relationship Id="rId29" Type="http://schemas.openxmlformats.org/officeDocument/2006/relationships/tags" Target="../tags/tag2826.xml"/><Relationship Id="rId11" Type="http://schemas.openxmlformats.org/officeDocument/2006/relationships/tags" Target="../tags/tag2808.xml"/><Relationship Id="rId24" Type="http://schemas.openxmlformats.org/officeDocument/2006/relationships/tags" Target="../tags/tag2821.xml"/><Relationship Id="rId32" Type="http://schemas.openxmlformats.org/officeDocument/2006/relationships/tags" Target="../tags/tag2829.xml"/><Relationship Id="rId37" Type="http://schemas.openxmlformats.org/officeDocument/2006/relationships/tags" Target="../tags/tag2834.xml"/><Relationship Id="rId40" Type="http://schemas.openxmlformats.org/officeDocument/2006/relationships/tags" Target="../tags/tag2837.xml"/><Relationship Id="rId45" Type="http://schemas.openxmlformats.org/officeDocument/2006/relationships/tags" Target="../tags/tag2842.xml"/><Relationship Id="rId53" Type="http://schemas.openxmlformats.org/officeDocument/2006/relationships/tags" Target="../tags/tag2850.xml"/><Relationship Id="rId58" Type="http://schemas.openxmlformats.org/officeDocument/2006/relationships/tags" Target="../tags/tag2855.xml"/><Relationship Id="rId66" Type="http://schemas.openxmlformats.org/officeDocument/2006/relationships/tags" Target="../tags/tag2863.xml"/><Relationship Id="rId74" Type="http://schemas.openxmlformats.org/officeDocument/2006/relationships/slideLayout" Target="../slideLayouts/slideLayout4.xml"/><Relationship Id="rId5" Type="http://schemas.openxmlformats.org/officeDocument/2006/relationships/tags" Target="../tags/tag2802.xml"/><Relationship Id="rId61" Type="http://schemas.openxmlformats.org/officeDocument/2006/relationships/tags" Target="../tags/tag2858.xml"/><Relationship Id="rId19" Type="http://schemas.openxmlformats.org/officeDocument/2006/relationships/tags" Target="../tags/tag2816.xml"/><Relationship Id="rId14" Type="http://schemas.openxmlformats.org/officeDocument/2006/relationships/tags" Target="../tags/tag2811.xml"/><Relationship Id="rId22" Type="http://schemas.openxmlformats.org/officeDocument/2006/relationships/tags" Target="../tags/tag2819.xml"/><Relationship Id="rId27" Type="http://schemas.openxmlformats.org/officeDocument/2006/relationships/tags" Target="../tags/tag2824.xml"/><Relationship Id="rId30" Type="http://schemas.openxmlformats.org/officeDocument/2006/relationships/tags" Target="../tags/tag2827.xml"/><Relationship Id="rId35" Type="http://schemas.openxmlformats.org/officeDocument/2006/relationships/tags" Target="../tags/tag2832.xml"/><Relationship Id="rId43" Type="http://schemas.openxmlformats.org/officeDocument/2006/relationships/tags" Target="../tags/tag2840.xml"/><Relationship Id="rId48" Type="http://schemas.openxmlformats.org/officeDocument/2006/relationships/tags" Target="../tags/tag2845.xml"/><Relationship Id="rId56" Type="http://schemas.openxmlformats.org/officeDocument/2006/relationships/tags" Target="../tags/tag2853.xml"/><Relationship Id="rId64" Type="http://schemas.openxmlformats.org/officeDocument/2006/relationships/tags" Target="../tags/tag2861.xml"/><Relationship Id="rId69" Type="http://schemas.openxmlformats.org/officeDocument/2006/relationships/tags" Target="../tags/tag2866.xml"/><Relationship Id="rId8" Type="http://schemas.openxmlformats.org/officeDocument/2006/relationships/tags" Target="../tags/tag2805.xml"/><Relationship Id="rId51" Type="http://schemas.openxmlformats.org/officeDocument/2006/relationships/tags" Target="../tags/tag2848.xml"/><Relationship Id="rId72" Type="http://schemas.openxmlformats.org/officeDocument/2006/relationships/tags" Target="../tags/tag2869.xml"/><Relationship Id="rId3" Type="http://schemas.openxmlformats.org/officeDocument/2006/relationships/tags" Target="../tags/tag2800.xml"/><Relationship Id="rId12" Type="http://schemas.openxmlformats.org/officeDocument/2006/relationships/tags" Target="../tags/tag2809.xml"/><Relationship Id="rId17" Type="http://schemas.openxmlformats.org/officeDocument/2006/relationships/tags" Target="../tags/tag2814.xml"/><Relationship Id="rId25" Type="http://schemas.openxmlformats.org/officeDocument/2006/relationships/tags" Target="../tags/tag2822.xml"/><Relationship Id="rId33" Type="http://schemas.openxmlformats.org/officeDocument/2006/relationships/tags" Target="../tags/tag2830.xml"/><Relationship Id="rId38" Type="http://schemas.openxmlformats.org/officeDocument/2006/relationships/tags" Target="../tags/tag2835.xml"/><Relationship Id="rId46" Type="http://schemas.openxmlformats.org/officeDocument/2006/relationships/tags" Target="../tags/tag2843.xml"/><Relationship Id="rId59" Type="http://schemas.openxmlformats.org/officeDocument/2006/relationships/tags" Target="../tags/tag2856.xml"/><Relationship Id="rId67" Type="http://schemas.openxmlformats.org/officeDocument/2006/relationships/tags" Target="../tags/tag2864.xml"/><Relationship Id="rId20" Type="http://schemas.openxmlformats.org/officeDocument/2006/relationships/tags" Target="../tags/tag2817.xml"/><Relationship Id="rId41" Type="http://schemas.openxmlformats.org/officeDocument/2006/relationships/tags" Target="../tags/tag2838.xml"/><Relationship Id="rId54" Type="http://schemas.openxmlformats.org/officeDocument/2006/relationships/tags" Target="../tags/tag2851.xml"/><Relationship Id="rId62" Type="http://schemas.openxmlformats.org/officeDocument/2006/relationships/tags" Target="../tags/tag2859.xml"/><Relationship Id="rId70" Type="http://schemas.openxmlformats.org/officeDocument/2006/relationships/tags" Target="../tags/tag2867.xml"/><Relationship Id="rId75" Type="http://schemas.openxmlformats.org/officeDocument/2006/relationships/notesSlide" Target="../notesSlides/notesSlide62.xml"/><Relationship Id="rId1" Type="http://schemas.openxmlformats.org/officeDocument/2006/relationships/tags" Target="../tags/tag2798.xml"/><Relationship Id="rId6" Type="http://schemas.openxmlformats.org/officeDocument/2006/relationships/tags" Target="../tags/tag2803.xml"/><Relationship Id="rId15" Type="http://schemas.openxmlformats.org/officeDocument/2006/relationships/tags" Target="../tags/tag2812.xml"/><Relationship Id="rId23" Type="http://schemas.openxmlformats.org/officeDocument/2006/relationships/tags" Target="../tags/tag2820.xml"/><Relationship Id="rId28" Type="http://schemas.openxmlformats.org/officeDocument/2006/relationships/tags" Target="../tags/tag2825.xml"/><Relationship Id="rId36" Type="http://schemas.openxmlformats.org/officeDocument/2006/relationships/tags" Target="../tags/tag2833.xml"/><Relationship Id="rId49" Type="http://schemas.openxmlformats.org/officeDocument/2006/relationships/tags" Target="../tags/tag2846.xml"/><Relationship Id="rId57" Type="http://schemas.openxmlformats.org/officeDocument/2006/relationships/tags" Target="../tags/tag2854.xml"/><Relationship Id="rId10" Type="http://schemas.openxmlformats.org/officeDocument/2006/relationships/tags" Target="../tags/tag2807.xml"/><Relationship Id="rId31" Type="http://schemas.openxmlformats.org/officeDocument/2006/relationships/tags" Target="../tags/tag2828.xml"/><Relationship Id="rId44" Type="http://schemas.openxmlformats.org/officeDocument/2006/relationships/tags" Target="../tags/tag2841.xml"/><Relationship Id="rId52" Type="http://schemas.openxmlformats.org/officeDocument/2006/relationships/tags" Target="../tags/tag2849.xml"/><Relationship Id="rId60" Type="http://schemas.openxmlformats.org/officeDocument/2006/relationships/tags" Target="../tags/tag2857.xml"/><Relationship Id="rId65" Type="http://schemas.openxmlformats.org/officeDocument/2006/relationships/tags" Target="../tags/tag2862.xml"/><Relationship Id="rId73" Type="http://schemas.openxmlformats.org/officeDocument/2006/relationships/tags" Target="../tags/tag2870.xml"/><Relationship Id="rId4" Type="http://schemas.openxmlformats.org/officeDocument/2006/relationships/tags" Target="../tags/tag2801.xml"/><Relationship Id="rId9" Type="http://schemas.openxmlformats.org/officeDocument/2006/relationships/tags" Target="../tags/tag2806.xml"/><Relationship Id="rId13" Type="http://schemas.openxmlformats.org/officeDocument/2006/relationships/tags" Target="../tags/tag2810.xml"/><Relationship Id="rId18" Type="http://schemas.openxmlformats.org/officeDocument/2006/relationships/tags" Target="../tags/tag2815.xml"/><Relationship Id="rId39" Type="http://schemas.openxmlformats.org/officeDocument/2006/relationships/tags" Target="../tags/tag2836.xml"/><Relationship Id="rId34" Type="http://schemas.openxmlformats.org/officeDocument/2006/relationships/tags" Target="../tags/tag2831.xml"/><Relationship Id="rId50" Type="http://schemas.openxmlformats.org/officeDocument/2006/relationships/tags" Target="../tags/tag2847.xml"/><Relationship Id="rId55" Type="http://schemas.openxmlformats.org/officeDocument/2006/relationships/tags" Target="../tags/tag2852.xml"/><Relationship Id="rId7" Type="http://schemas.openxmlformats.org/officeDocument/2006/relationships/tags" Target="../tags/tag2804.xml"/><Relationship Id="rId71" Type="http://schemas.openxmlformats.org/officeDocument/2006/relationships/tags" Target="../tags/tag2868.xml"/></Relationships>
</file>

<file path=ppt/slides/_rels/slide9.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image" Target="../media/image3.png"/><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image" Target="../media/image2.png"/><Relationship Id="rId2" Type="http://schemas.openxmlformats.org/officeDocument/2006/relationships/tags" Target="../tags/tag164.xml"/><Relationship Id="rId16" Type="http://schemas.openxmlformats.org/officeDocument/2006/relationships/image" Target="../media/image5.png"/><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image" Target="../media/image4.png"/><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72.xml"/><Relationship Id="rId1" Type="http://schemas.openxmlformats.org/officeDocument/2006/relationships/tags" Target="../tags/tag2871.xml"/><Relationship Id="rId4" Type="http://schemas.openxmlformats.org/officeDocument/2006/relationships/notesSlide" Target="../notesSlides/notesSlide63.xml"/></Relationships>
</file>

<file path=ppt/slides/_rels/slide91.xml.rels><?xml version="1.0" encoding="UTF-8" standalone="yes"?>
<Relationships xmlns="http://schemas.openxmlformats.org/package/2006/relationships"><Relationship Id="rId26" Type="http://schemas.openxmlformats.org/officeDocument/2006/relationships/tags" Target="../tags/tag2898.xml"/><Relationship Id="rId21" Type="http://schemas.openxmlformats.org/officeDocument/2006/relationships/tags" Target="../tags/tag2893.xml"/><Relationship Id="rId42" Type="http://schemas.openxmlformats.org/officeDocument/2006/relationships/tags" Target="../tags/tag2914.xml"/><Relationship Id="rId47" Type="http://schemas.openxmlformats.org/officeDocument/2006/relationships/tags" Target="../tags/tag2919.xml"/><Relationship Id="rId63" Type="http://schemas.openxmlformats.org/officeDocument/2006/relationships/tags" Target="../tags/tag2935.xml"/><Relationship Id="rId68" Type="http://schemas.openxmlformats.org/officeDocument/2006/relationships/tags" Target="../tags/tag2940.xml"/><Relationship Id="rId2" Type="http://schemas.openxmlformats.org/officeDocument/2006/relationships/tags" Target="../tags/tag2874.xml"/><Relationship Id="rId16" Type="http://schemas.openxmlformats.org/officeDocument/2006/relationships/tags" Target="../tags/tag2888.xml"/><Relationship Id="rId29" Type="http://schemas.openxmlformats.org/officeDocument/2006/relationships/tags" Target="../tags/tag2901.xml"/><Relationship Id="rId11" Type="http://schemas.openxmlformats.org/officeDocument/2006/relationships/tags" Target="../tags/tag2883.xml"/><Relationship Id="rId24" Type="http://schemas.openxmlformats.org/officeDocument/2006/relationships/tags" Target="../tags/tag2896.xml"/><Relationship Id="rId32" Type="http://schemas.openxmlformats.org/officeDocument/2006/relationships/tags" Target="../tags/tag2904.xml"/><Relationship Id="rId37" Type="http://schemas.openxmlformats.org/officeDocument/2006/relationships/tags" Target="../tags/tag2909.xml"/><Relationship Id="rId40" Type="http://schemas.openxmlformats.org/officeDocument/2006/relationships/tags" Target="../tags/tag2912.xml"/><Relationship Id="rId45" Type="http://schemas.openxmlformats.org/officeDocument/2006/relationships/tags" Target="../tags/tag2917.xml"/><Relationship Id="rId53" Type="http://schemas.openxmlformats.org/officeDocument/2006/relationships/tags" Target="../tags/tag2925.xml"/><Relationship Id="rId58" Type="http://schemas.openxmlformats.org/officeDocument/2006/relationships/tags" Target="../tags/tag2930.xml"/><Relationship Id="rId66" Type="http://schemas.openxmlformats.org/officeDocument/2006/relationships/tags" Target="../tags/tag2938.xml"/><Relationship Id="rId74" Type="http://schemas.openxmlformats.org/officeDocument/2006/relationships/slideLayout" Target="../slideLayouts/slideLayout4.xml"/><Relationship Id="rId5" Type="http://schemas.openxmlformats.org/officeDocument/2006/relationships/tags" Target="../tags/tag2877.xml"/><Relationship Id="rId61" Type="http://schemas.openxmlformats.org/officeDocument/2006/relationships/tags" Target="../tags/tag2933.xml"/><Relationship Id="rId19" Type="http://schemas.openxmlformats.org/officeDocument/2006/relationships/tags" Target="../tags/tag2891.xml"/><Relationship Id="rId14" Type="http://schemas.openxmlformats.org/officeDocument/2006/relationships/tags" Target="../tags/tag2886.xml"/><Relationship Id="rId22" Type="http://schemas.openxmlformats.org/officeDocument/2006/relationships/tags" Target="../tags/tag2894.xml"/><Relationship Id="rId27" Type="http://schemas.openxmlformats.org/officeDocument/2006/relationships/tags" Target="../tags/tag2899.xml"/><Relationship Id="rId30" Type="http://schemas.openxmlformats.org/officeDocument/2006/relationships/tags" Target="../tags/tag2902.xml"/><Relationship Id="rId35" Type="http://schemas.openxmlformats.org/officeDocument/2006/relationships/tags" Target="../tags/tag2907.xml"/><Relationship Id="rId43" Type="http://schemas.openxmlformats.org/officeDocument/2006/relationships/tags" Target="../tags/tag2915.xml"/><Relationship Id="rId48" Type="http://schemas.openxmlformats.org/officeDocument/2006/relationships/tags" Target="../tags/tag2920.xml"/><Relationship Id="rId56" Type="http://schemas.openxmlformats.org/officeDocument/2006/relationships/tags" Target="../tags/tag2928.xml"/><Relationship Id="rId64" Type="http://schemas.openxmlformats.org/officeDocument/2006/relationships/tags" Target="../tags/tag2936.xml"/><Relationship Id="rId69" Type="http://schemas.openxmlformats.org/officeDocument/2006/relationships/tags" Target="../tags/tag2941.xml"/><Relationship Id="rId8" Type="http://schemas.openxmlformats.org/officeDocument/2006/relationships/tags" Target="../tags/tag2880.xml"/><Relationship Id="rId51" Type="http://schemas.openxmlformats.org/officeDocument/2006/relationships/tags" Target="../tags/tag2923.xml"/><Relationship Id="rId72" Type="http://schemas.openxmlformats.org/officeDocument/2006/relationships/tags" Target="../tags/tag2944.xml"/><Relationship Id="rId3" Type="http://schemas.openxmlformats.org/officeDocument/2006/relationships/tags" Target="../tags/tag2875.xml"/><Relationship Id="rId12" Type="http://schemas.openxmlformats.org/officeDocument/2006/relationships/tags" Target="../tags/tag2884.xml"/><Relationship Id="rId17" Type="http://schemas.openxmlformats.org/officeDocument/2006/relationships/tags" Target="../tags/tag2889.xml"/><Relationship Id="rId25" Type="http://schemas.openxmlformats.org/officeDocument/2006/relationships/tags" Target="../tags/tag2897.xml"/><Relationship Id="rId33" Type="http://schemas.openxmlformats.org/officeDocument/2006/relationships/tags" Target="../tags/tag2905.xml"/><Relationship Id="rId38" Type="http://schemas.openxmlformats.org/officeDocument/2006/relationships/tags" Target="../tags/tag2910.xml"/><Relationship Id="rId46" Type="http://schemas.openxmlformats.org/officeDocument/2006/relationships/tags" Target="../tags/tag2918.xml"/><Relationship Id="rId59" Type="http://schemas.openxmlformats.org/officeDocument/2006/relationships/tags" Target="../tags/tag2931.xml"/><Relationship Id="rId67" Type="http://schemas.openxmlformats.org/officeDocument/2006/relationships/tags" Target="../tags/tag2939.xml"/><Relationship Id="rId20" Type="http://schemas.openxmlformats.org/officeDocument/2006/relationships/tags" Target="../tags/tag2892.xml"/><Relationship Id="rId41" Type="http://schemas.openxmlformats.org/officeDocument/2006/relationships/tags" Target="../tags/tag2913.xml"/><Relationship Id="rId54" Type="http://schemas.openxmlformats.org/officeDocument/2006/relationships/tags" Target="../tags/tag2926.xml"/><Relationship Id="rId62" Type="http://schemas.openxmlformats.org/officeDocument/2006/relationships/tags" Target="../tags/tag2934.xml"/><Relationship Id="rId70" Type="http://schemas.openxmlformats.org/officeDocument/2006/relationships/tags" Target="../tags/tag2942.xml"/><Relationship Id="rId75" Type="http://schemas.openxmlformats.org/officeDocument/2006/relationships/notesSlide" Target="../notesSlides/notesSlide64.xml"/><Relationship Id="rId1" Type="http://schemas.openxmlformats.org/officeDocument/2006/relationships/tags" Target="../tags/tag2873.xml"/><Relationship Id="rId6" Type="http://schemas.openxmlformats.org/officeDocument/2006/relationships/tags" Target="../tags/tag2878.xml"/><Relationship Id="rId15" Type="http://schemas.openxmlformats.org/officeDocument/2006/relationships/tags" Target="../tags/tag2887.xml"/><Relationship Id="rId23" Type="http://schemas.openxmlformats.org/officeDocument/2006/relationships/tags" Target="../tags/tag2895.xml"/><Relationship Id="rId28" Type="http://schemas.openxmlformats.org/officeDocument/2006/relationships/tags" Target="../tags/tag2900.xml"/><Relationship Id="rId36" Type="http://schemas.openxmlformats.org/officeDocument/2006/relationships/tags" Target="../tags/tag2908.xml"/><Relationship Id="rId49" Type="http://schemas.openxmlformats.org/officeDocument/2006/relationships/tags" Target="../tags/tag2921.xml"/><Relationship Id="rId57" Type="http://schemas.openxmlformats.org/officeDocument/2006/relationships/tags" Target="../tags/tag2929.xml"/><Relationship Id="rId10" Type="http://schemas.openxmlformats.org/officeDocument/2006/relationships/tags" Target="../tags/tag2882.xml"/><Relationship Id="rId31" Type="http://schemas.openxmlformats.org/officeDocument/2006/relationships/tags" Target="../tags/tag2903.xml"/><Relationship Id="rId44" Type="http://schemas.openxmlformats.org/officeDocument/2006/relationships/tags" Target="../tags/tag2916.xml"/><Relationship Id="rId52" Type="http://schemas.openxmlformats.org/officeDocument/2006/relationships/tags" Target="../tags/tag2924.xml"/><Relationship Id="rId60" Type="http://schemas.openxmlformats.org/officeDocument/2006/relationships/tags" Target="../tags/tag2932.xml"/><Relationship Id="rId65" Type="http://schemas.openxmlformats.org/officeDocument/2006/relationships/tags" Target="../tags/tag2937.xml"/><Relationship Id="rId73" Type="http://schemas.openxmlformats.org/officeDocument/2006/relationships/tags" Target="../tags/tag2945.xml"/><Relationship Id="rId4" Type="http://schemas.openxmlformats.org/officeDocument/2006/relationships/tags" Target="../tags/tag2876.xml"/><Relationship Id="rId9" Type="http://schemas.openxmlformats.org/officeDocument/2006/relationships/tags" Target="../tags/tag2881.xml"/><Relationship Id="rId13" Type="http://schemas.openxmlformats.org/officeDocument/2006/relationships/tags" Target="../tags/tag2885.xml"/><Relationship Id="rId18" Type="http://schemas.openxmlformats.org/officeDocument/2006/relationships/tags" Target="../tags/tag2890.xml"/><Relationship Id="rId39" Type="http://schemas.openxmlformats.org/officeDocument/2006/relationships/tags" Target="../tags/tag2911.xml"/><Relationship Id="rId34" Type="http://schemas.openxmlformats.org/officeDocument/2006/relationships/tags" Target="../tags/tag2906.xml"/><Relationship Id="rId50" Type="http://schemas.openxmlformats.org/officeDocument/2006/relationships/tags" Target="../tags/tag2922.xml"/><Relationship Id="rId55" Type="http://schemas.openxmlformats.org/officeDocument/2006/relationships/tags" Target="../tags/tag2927.xml"/><Relationship Id="rId7" Type="http://schemas.openxmlformats.org/officeDocument/2006/relationships/tags" Target="../tags/tag2879.xml"/><Relationship Id="rId71" Type="http://schemas.openxmlformats.org/officeDocument/2006/relationships/tags" Target="../tags/tag2943.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46.xml"/></Relationships>
</file>

<file path=ppt/slides/_rels/slide93.xml.rels><?xml version="1.0" encoding="UTF-8" standalone="yes"?>
<Relationships xmlns="http://schemas.openxmlformats.org/package/2006/relationships"><Relationship Id="rId26" Type="http://schemas.openxmlformats.org/officeDocument/2006/relationships/tags" Target="../tags/tag2972.xml"/><Relationship Id="rId21" Type="http://schemas.openxmlformats.org/officeDocument/2006/relationships/tags" Target="../tags/tag2967.xml"/><Relationship Id="rId42" Type="http://schemas.openxmlformats.org/officeDocument/2006/relationships/tags" Target="../tags/tag2988.xml"/><Relationship Id="rId47" Type="http://schemas.openxmlformats.org/officeDocument/2006/relationships/tags" Target="../tags/tag2993.xml"/><Relationship Id="rId63" Type="http://schemas.openxmlformats.org/officeDocument/2006/relationships/tags" Target="../tags/tag3009.xml"/><Relationship Id="rId68" Type="http://schemas.openxmlformats.org/officeDocument/2006/relationships/tags" Target="../tags/tag3014.xml"/><Relationship Id="rId2" Type="http://schemas.openxmlformats.org/officeDocument/2006/relationships/tags" Target="../tags/tag2948.xml"/><Relationship Id="rId16" Type="http://schemas.openxmlformats.org/officeDocument/2006/relationships/tags" Target="../tags/tag2962.xml"/><Relationship Id="rId29" Type="http://schemas.openxmlformats.org/officeDocument/2006/relationships/tags" Target="../tags/tag2975.xml"/><Relationship Id="rId11" Type="http://schemas.openxmlformats.org/officeDocument/2006/relationships/tags" Target="../tags/tag2957.xml"/><Relationship Id="rId24" Type="http://schemas.openxmlformats.org/officeDocument/2006/relationships/tags" Target="../tags/tag2970.xml"/><Relationship Id="rId32" Type="http://schemas.openxmlformats.org/officeDocument/2006/relationships/tags" Target="../tags/tag2978.xml"/><Relationship Id="rId37" Type="http://schemas.openxmlformats.org/officeDocument/2006/relationships/tags" Target="../tags/tag2983.xml"/><Relationship Id="rId40" Type="http://schemas.openxmlformats.org/officeDocument/2006/relationships/tags" Target="../tags/tag2986.xml"/><Relationship Id="rId45" Type="http://schemas.openxmlformats.org/officeDocument/2006/relationships/tags" Target="../tags/tag2991.xml"/><Relationship Id="rId53" Type="http://schemas.openxmlformats.org/officeDocument/2006/relationships/tags" Target="../tags/tag2999.xml"/><Relationship Id="rId58" Type="http://schemas.openxmlformats.org/officeDocument/2006/relationships/tags" Target="../tags/tag3004.xml"/><Relationship Id="rId66" Type="http://schemas.openxmlformats.org/officeDocument/2006/relationships/tags" Target="../tags/tag3012.xml"/><Relationship Id="rId74" Type="http://schemas.openxmlformats.org/officeDocument/2006/relationships/slideLayout" Target="../slideLayouts/slideLayout4.xml"/><Relationship Id="rId5" Type="http://schemas.openxmlformats.org/officeDocument/2006/relationships/tags" Target="../tags/tag2951.xml"/><Relationship Id="rId61" Type="http://schemas.openxmlformats.org/officeDocument/2006/relationships/tags" Target="../tags/tag3007.xml"/><Relationship Id="rId19" Type="http://schemas.openxmlformats.org/officeDocument/2006/relationships/tags" Target="../tags/tag2965.xml"/><Relationship Id="rId14" Type="http://schemas.openxmlformats.org/officeDocument/2006/relationships/tags" Target="../tags/tag2960.xml"/><Relationship Id="rId22" Type="http://schemas.openxmlformats.org/officeDocument/2006/relationships/tags" Target="../tags/tag2968.xml"/><Relationship Id="rId27" Type="http://schemas.openxmlformats.org/officeDocument/2006/relationships/tags" Target="../tags/tag2973.xml"/><Relationship Id="rId30" Type="http://schemas.openxmlformats.org/officeDocument/2006/relationships/tags" Target="../tags/tag2976.xml"/><Relationship Id="rId35" Type="http://schemas.openxmlformats.org/officeDocument/2006/relationships/tags" Target="../tags/tag2981.xml"/><Relationship Id="rId43" Type="http://schemas.openxmlformats.org/officeDocument/2006/relationships/tags" Target="../tags/tag2989.xml"/><Relationship Id="rId48" Type="http://schemas.openxmlformats.org/officeDocument/2006/relationships/tags" Target="../tags/tag2994.xml"/><Relationship Id="rId56" Type="http://schemas.openxmlformats.org/officeDocument/2006/relationships/tags" Target="../tags/tag3002.xml"/><Relationship Id="rId64" Type="http://schemas.openxmlformats.org/officeDocument/2006/relationships/tags" Target="../tags/tag3010.xml"/><Relationship Id="rId69" Type="http://schemas.openxmlformats.org/officeDocument/2006/relationships/tags" Target="../tags/tag3015.xml"/><Relationship Id="rId8" Type="http://schemas.openxmlformats.org/officeDocument/2006/relationships/tags" Target="../tags/tag2954.xml"/><Relationship Id="rId51" Type="http://schemas.openxmlformats.org/officeDocument/2006/relationships/tags" Target="../tags/tag2997.xml"/><Relationship Id="rId72" Type="http://schemas.openxmlformats.org/officeDocument/2006/relationships/tags" Target="../tags/tag3018.xml"/><Relationship Id="rId3" Type="http://schemas.openxmlformats.org/officeDocument/2006/relationships/tags" Target="../tags/tag2949.xml"/><Relationship Id="rId12" Type="http://schemas.openxmlformats.org/officeDocument/2006/relationships/tags" Target="../tags/tag2958.xml"/><Relationship Id="rId17" Type="http://schemas.openxmlformats.org/officeDocument/2006/relationships/tags" Target="../tags/tag2963.xml"/><Relationship Id="rId25" Type="http://schemas.openxmlformats.org/officeDocument/2006/relationships/tags" Target="../tags/tag2971.xml"/><Relationship Id="rId33" Type="http://schemas.openxmlformats.org/officeDocument/2006/relationships/tags" Target="../tags/tag2979.xml"/><Relationship Id="rId38" Type="http://schemas.openxmlformats.org/officeDocument/2006/relationships/tags" Target="../tags/tag2984.xml"/><Relationship Id="rId46" Type="http://schemas.openxmlformats.org/officeDocument/2006/relationships/tags" Target="../tags/tag2992.xml"/><Relationship Id="rId59" Type="http://schemas.openxmlformats.org/officeDocument/2006/relationships/tags" Target="../tags/tag3005.xml"/><Relationship Id="rId67" Type="http://schemas.openxmlformats.org/officeDocument/2006/relationships/tags" Target="../tags/tag3013.xml"/><Relationship Id="rId20" Type="http://schemas.openxmlformats.org/officeDocument/2006/relationships/tags" Target="../tags/tag2966.xml"/><Relationship Id="rId41" Type="http://schemas.openxmlformats.org/officeDocument/2006/relationships/tags" Target="../tags/tag2987.xml"/><Relationship Id="rId54" Type="http://schemas.openxmlformats.org/officeDocument/2006/relationships/tags" Target="../tags/tag3000.xml"/><Relationship Id="rId62" Type="http://schemas.openxmlformats.org/officeDocument/2006/relationships/tags" Target="../tags/tag3008.xml"/><Relationship Id="rId70" Type="http://schemas.openxmlformats.org/officeDocument/2006/relationships/tags" Target="../tags/tag3016.xml"/><Relationship Id="rId75" Type="http://schemas.openxmlformats.org/officeDocument/2006/relationships/notesSlide" Target="../notesSlides/notesSlide65.xml"/><Relationship Id="rId1" Type="http://schemas.openxmlformats.org/officeDocument/2006/relationships/tags" Target="../tags/tag2947.xml"/><Relationship Id="rId6" Type="http://schemas.openxmlformats.org/officeDocument/2006/relationships/tags" Target="../tags/tag2952.xml"/><Relationship Id="rId15" Type="http://schemas.openxmlformats.org/officeDocument/2006/relationships/tags" Target="../tags/tag2961.xml"/><Relationship Id="rId23" Type="http://schemas.openxmlformats.org/officeDocument/2006/relationships/tags" Target="../tags/tag2969.xml"/><Relationship Id="rId28" Type="http://schemas.openxmlformats.org/officeDocument/2006/relationships/tags" Target="../tags/tag2974.xml"/><Relationship Id="rId36" Type="http://schemas.openxmlformats.org/officeDocument/2006/relationships/tags" Target="../tags/tag2982.xml"/><Relationship Id="rId49" Type="http://schemas.openxmlformats.org/officeDocument/2006/relationships/tags" Target="../tags/tag2995.xml"/><Relationship Id="rId57" Type="http://schemas.openxmlformats.org/officeDocument/2006/relationships/tags" Target="../tags/tag3003.xml"/><Relationship Id="rId10" Type="http://schemas.openxmlformats.org/officeDocument/2006/relationships/tags" Target="../tags/tag2956.xml"/><Relationship Id="rId31" Type="http://schemas.openxmlformats.org/officeDocument/2006/relationships/tags" Target="../tags/tag2977.xml"/><Relationship Id="rId44" Type="http://schemas.openxmlformats.org/officeDocument/2006/relationships/tags" Target="../tags/tag2990.xml"/><Relationship Id="rId52" Type="http://schemas.openxmlformats.org/officeDocument/2006/relationships/tags" Target="../tags/tag2998.xml"/><Relationship Id="rId60" Type="http://schemas.openxmlformats.org/officeDocument/2006/relationships/tags" Target="../tags/tag3006.xml"/><Relationship Id="rId65" Type="http://schemas.openxmlformats.org/officeDocument/2006/relationships/tags" Target="../tags/tag3011.xml"/><Relationship Id="rId73" Type="http://schemas.openxmlformats.org/officeDocument/2006/relationships/tags" Target="../tags/tag3019.xml"/><Relationship Id="rId4" Type="http://schemas.openxmlformats.org/officeDocument/2006/relationships/tags" Target="../tags/tag2950.xml"/><Relationship Id="rId9" Type="http://schemas.openxmlformats.org/officeDocument/2006/relationships/tags" Target="../tags/tag2955.xml"/><Relationship Id="rId13" Type="http://schemas.openxmlformats.org/officeDocument/2006/relationships/tags" Target="../tags/tag2959.xml"/><Relationship Id="rId18" Type="http://schemas.openxmlformats.org/officeDocument/2006/relationships/tags" Target="../tags/tag2964.xml"/><Relationship Id="rId39" Type="http://schemas.openxmlformats.org/officeDocument/2006/relationships/tags" Target="../tags/tag2985.xml"/><Relationship Id="rId34" Type="http://schemas.openxmlformats.org/officeDocument/2006/relationships/tags" Target="../tags/tag2980.xml"/><Relationship Id="rId50" Type="http://schemas.openxmlformats.org/officeDocument/2006/relationships/tags" Target="../tags/tag2996.xml"/><Relationship Id="rId55" Type="http://schemas.openxmlformats.org/officeDocument/2006/relationships/tags" Target="../tags/tag3001.xml"/><Relationship Id="rId7" Type="http://schemas.openxmlformats.org/officeDocument/2006/relationships/tags" Target="../tags/tag2953.xml"/><Relationship Id="rId71" Type="http://schemas.openxmlformats.org/officeDocument/2006/relationships/tags" Target="../tags/tag3017.xml"/></Relationships>
</file>

<file path=ppt/slides/_rels/slide94.xml.rels><?xml version="1.0" encoding="UTF-8" standalone="yes"?>
<Relationships xmlns="http://schemas.openxmlformats.org/package/2006/relationships"><Relationship Id="rId26" Type="http://schemas.openxmlformats.org/officeDocument/2006/relationships/tags" Target="../tags/tag3045.xml"/><Relationship Id="rId21" Type="http://schemas.openxmlformats.org/officeDocument/2006/relationships/tags" Target="../tags/tag3040.xml"/><Relationship Id="rId42" Type="http://schemas.openxmlformats.org/officeDocument/2006/relationships/tags" Target="../tags/tag3061.xml"/><Relationship Id="rId47" Type="http://schemas.openxmlformats.org/officeDocument/2006/relationships/tags" Target="../tags/tag3066.xml"/><Relationship Id="rId63" Type="http://schemas.openxmlformats.org/officeDocument/2006/relationships/tags" Target="../tags/tag3082.xml"/><Relationship Id="rId68" Type="http://schemas.openxmlformats.org/officeDocument/2006/relationships/tags" Target="../tags/tag3087.xml"/><Relationship Id="rId2" Type="http://schemas.openxmlformats.org/officeDocument/2006/relationships/tags" Target="../tags/tag3021.xml"/><Relationship Id="rId16" Type="http://schemas.openxmlformats.org/officeDocument/2006/relationships/tags" Target="../tags/tag3035.xml"/><Relationship Id="rId29" Type="http://schemas.openxmlformats.org/officeDocument/2006/relationships/tags" Target="../tags/tag3048.xml"/><Relationship Id="rId11" Type="http://schemas.openxmlformats.org/officeDocument/2006/relationships/tags" Target="../tags/tag3030.xml"/><Relationship Id="rId24" Type="http://schemas.openxmlformats.org/officeDocument/2006/relationships/tags" Target="../tags/tag3043.xml"/><Relationship Id="rId32" Type="http://schemas.openxmlformats.org/officeDocument/2006/relationships/tags" Target="../tags/tag3051.xml"/><Relationship Id="rId37" Type="http://schemas.openxmlformats.org/officeDocument/2006/relationships/tags" Target="../tags/tag3056.xml"/><Relationship Id="rId40" Type="http://schemas.openxmlformats.org/officeDocument/2006/relationships/tags" Target="../tags/tag3059.xml"/><Relationship Id="rId45" Type="http://schemas.openxmlformats.org/officeDocument/2006/relationships/tags" Target="../tags/tag3064.xml"/><Relationship Id="rId53" Type="http://schemas.openxmlformats.org/officeDocument/2006/relationships/tags" Target="../tags/tag3072.xml"/><Relationship Id="rId58" Type="http://schemas.openxmlformats.org/officeDocument/2006/relationships/tags" Target="../tags/tag3077.xml"/><Relationship Id="rId66" Type="http://schemas.openxmlformats.org/officeDocument/2006/relationships/tags" Target="../tags/tag3085.xml"/><Relationship Id="rId74" Type="http://schemas.openxmlformats.org/officeDocument/2006/relationships/tags" Target="../tags/tag3093.xml"/><Relationship Id="rId5" Type="http://schemas.openxmlformats.org/officeDocument/2006/relationships/tags" Target="../tags/tag3024.xml"/><Relationship Id="rId61" Type="http://schemas.openxmlformats.org/officeDocument/2006/relationships/tags" Target="../tags/tag3080.xml"/><Relationship Id="rId19" Type="http://schemas.openxmlformats.org/officeDocument/2006/relationships/tags" Target="../tags/tag3038.xml"/><Relationship Id="rId14" Type="http://schemas.openxmlformats.org/officeDocument/2006/relationships/tags" Target="../tags/tag3033.xml"/><Relationship Id="rId22" Type="http://schemas.openxmlformats.org/officeDocument/2006/relationships/tags" Target="../tags/tag3041.xml"/><Relationship Id="rId27" Type="http://schemas.openxmlformats.org/officeDocument/2006/relationships/tags" Target="../tags/tag3046.xml"/><Relationship Id="rId30" Type="http://schemas.openxmlformats.org/officeDocument/2006/relationships/tags" Target="../tags/tag3049.xml"/><Relationship Id="rId35" Type="http://schemas.openxmlformats.org/officeDocument/2006/relationships/tags" Target="../tags/tag3054.xml"/><Relationship Id="rId43" Type="http://schemas.openxmlformats.org/officeDocument/2006/relationships/tags" Target="../tags/tag3062.xml"/><Relationship Id="rId48" Type="http://schemas.openxmlformats.org/officeDocument/2006/relationships/tags" Target="../tags/tag3067.xml"/><Relationship Id="rId56" Type="http://schemas.openxmlformats.org/officeDocument/2006/relationships/tags" Target="../tags/tag3075.xml"/><Relationship Id="rId64" Type="http://schemas.openxmlformats.org/officeDocument/2006/relationships/tags" Target="../tags/tag3083.xml"/><Relationship Id="rId69" Type="http://schemas.openxmlformats.org/officeDocument/2006/relationships/tags" Target="../tags/tag3088.xml"/><Relationship Id="rId8" Type="http://schemas.openxmlformats.org/officeDocument/2006/relationships/tags" Target="../tags/tag3027.xml"/><Relationship Id="rId51" Type="http://schemas.openxmlformats.org/officeDocument/2006/relationships/tags" Target="../tags/tag3070.xml"/><Relationship Id="rId72" Type="http://schemas.openxmlformats.org/officeDocument/2006/relationships/tags" Target="../tags/tag3091.xml"/><Relationship Id="rId3" Type="http://schemas.openxmlformats.org/officeDocument/2006/relationships/tags" Target="../tags/tag3022.xml"/><Relationship Id="rId12" Type="http://schemas.openxmlformats.org/officeDocument/2006/relationships/tags" Target="../tags/tag3031.xml"/><Relationship Id="rId17" Type="http://schemas.openxmlformats.org/officeDocument/2006/relationships/tags" Target="../tags/tag3036.xml"/><Relationship Id="rId25" Type="http://schemas.openxmlformats.org/officeDocument/2006/relationships/tags" Target="../tags/tag3044.xml"/><Relationship Id="rId33" Type="http://schemas.openxmlformats.org/officeDocument/2006/relationships/tags" Target="../tags/tag3052.xml"/><Relationship Id="rId38" Type="http://schemas.openxmlformats.org/officeDocument/2006/relationships/tags" Target="../tags/tag3057.xml"/><Relationship Id="rId46" Type="http://schemas.openxmlformats.org/officeDocument/2006/relationships/tags" Target="../tags/tag3065.xml"/><Relationship Id="rId59" Type="http://schemas.openxmlformats.org/officeDocument/2006/relationships/tags" Target="../tags/tag3078.xml"/><Relationship Id="rId67" Type="http://schemas.openxmlformats.org/officeDocument/2006/relationships/tags" Target="../tags/tag3086.xml"/><Relationship Id="rId20" Type="http://schemas.openxmlformats.org/officeDocument/2006/relationships/tags" Target="../tags/tag3039.xml"/><Relationship Id="rId41" Type="http://schemas.openxmlformats.org/officeDocument/2006/relationships/tags" Target="../tags/tag3060.xml"/><Relationship Id="rId54" Type="http://schemas.openxmlformats.org/officeDocument/2006/relationships/tags" Target="../tags/tag3073.xml"/><Relationship Id="rId62" Type="http://schemas.openxmlformats.org/officeDocument/2006/relationships/tags" Target="../tags/tag3081.xml"/><Relationship Id="rId70" Type="http://schemas.openxmlformats.org/officeDocument/2006/relationships/tags" Target="../tags/tag3089.xml"/><Relationship Id="rId75" Type="http://schemas.openxmlformats.org/officeDocument/2006/relationships/slideLayout" Target="../slideLayouts/slideLayout4.xml"/><Relationship Id="rId1" Type="http://schemas.openxmlformats.org/officeDocument/2006/relationships/tags" Target="../tags/tag3020.xml"/><Relationship Id="rId6" Type="http://schemas.openxmlformats.org/officeDocument/2006/relationships/tags" Target="../tags/tag3025.xml"/><Relationship Id="rId15" Type="http://schemas.openxmlformats.org/officeDocument/2006/relationships/tags" Target="../tags/tag3034.xml"/><Relationship Id="rId23" Type="http://schemas.openxmlformats.org/officeDocument/2006/relationships/tags" Target="../tags/tag3042.xml"/><Relationship Id="rId28" Type="http://schemas.openxmlformats.org/officeDocument/2006/relationships/tags" Target="../tags/tag3047.xml"/><Relationship Id="rId36" Type="http://schemas.openxmlformats.org/officeDocument/2006/relationships/tags" Target="../tags/tag3055.xml"/><Relationship Id="rId49" Type="http://schemas.openxmlformats.org/officeDocument/2006/relationships/tags" Target="../tags/tag3068.xml"/><Relationship Id="rId57" Type="http://schemas.openxmlformats.org/officeDocument/2006/relationships/tags" Target="../tags/tag3076.xml"/><Relationship Id="rId10" Type="http://schemas.openxmlformats.org/officeDocument/2006/relationships/tags" Target="../tags/tag3029.xml"/><Relationship Id="rId31" Type="http://schemas.openxmlformats.org/officeDocument/2006/relationships/tags" Target="../tags/tag3050.xml"/><Relationship Id="rId44" Type="http://schemas.openxmlformats.org/officeDocument/2006/relationships/tags" Target="../tags/tag3063.xml"/><Relationship Id="rId52" Type="http://schemas.openxmlformats.org/officeDocument/2006/relationships/tags" Target="../tags/tag3071.xml"/><Relationship Id="rId60" Type="http://schemas.openxmlformats.org/officeDocument/2006/relationships/tags" Target="../tags/tag3079.xml"/><Relationship Id="rId65" Type="http://schemas.openxmlformats.org/officeDocument/2006/relationships/tags" Target="../tags/tag3084.xml"/><Relationship Id="rId73" Type="http://schemas.openxmlformats.org/officeDocument/2006/relationships/tags" Target="../tags/tag3092.xml"/><Relationship Id="rId4" Type="http://schemas.openxmlformats.org/officeDocument/2006/relationships/tags" Target="../tags/tag3023.xml"/><Relationship Id="rId9" Type="http://schemas.openxmlformats.org/officeDocument/2006/relationships/tags" Target="../tags/tag3028.xml"/><Relationship Id="rId13" Type="http://schemas.openxmlformats.org/officeDocument/2006/relationships/tags" Target="../tags/tag3032.xml"/><Relationship Id="rId18" Type="http://schemas.openxmlformats.org/officeDocument/2006/relationships/tags" Target="../tags/tag3037.xml"/><Relationship Id="rId39" Type="http://schemas.openxmlformats.org/officeDocument/2006/relationships/tags" Target="../tags/tag3058.xml"/><Relationship Id="rId34" Type="http://schemas.openxmlformats.org/officeDocument/2006/relationships/tags" Target="../tags/tag3053.xml"/><Relationship Id="rId50" Type="http://schemas.openxmlformats.org/officeDocument/2006/relationships/tags" Target="../tags/tag3069.xml"/><Relationship Id="rId55" Type="http://schemas.openxmlformats.org/officeDocument/2006/relationships/tags" Target="../tags/tag3074.xml"/><Relationship Id="rId76" Type="http://schemas.openxmlformats.org/officeDocument/2006/relationships/notesSlide" Target="../notesSlides/notesSlide66.xml"/><Relationship Id="rId7" Type="http://schemas.openxmlformats.org/officeDocument/2006/relationships/tags" Target="../tags/tag3026.xml"/><Relationship Id="rId71" Type="http://schemas.openxmlformats.org/officeDocument/2006/relationships/tags" Target="../tags/tag309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94.xml"/></Relationships>
</file>

<file path=ppt/slides/_rels/slide96.xml.rels><?xml version="1.0" encoding="UTF-8" standalone="yes"?>
<Relationships xmlns="http://schemas.openxmlformats.org/package/2006/relationships"><Relationship Id="rId26" Type="http://schemas.openxmlformats.org/officeDocument/2006/relationships/tags" Target="../tags/tag3120.xml"/><Relationship Id="rId21" Type="http://schemas.openxmlformats.org/officeDocument/2006/relationships/tags" Target="../tags/tag3115.xml"/><Relationship Id="rId42" Type="http://schemas.openxmlformats.org/officeDocument/2006/relationships/tags" Target="../tags/tag3136.xml"/><Relationship Id="rId47" Type="http://schemas.openxmlformats.org/officeDocument/2006/relationships/tags" Target="../tags/tag3141.xml"/><Relationship Id="rId63" Type="http://schemas.openxmlformats.org/officeDocument/2006/relationships/tags" Target="../tags/tag3157.xml"/><Relationship Id="rId68" Type="http://schemas.openxmlformats.org/officeDocument/2006/relationships/tags" Target="../tags/tag3162.xml"/><Relationship Id="rId2" Type="http://schemas.openxmlformats.org/officeDocument/2006/relationships/tags" Target="../tags/tag3096.xml"/><Relationship Id="rId16" Type="http://schemas.openxmlformats.org/officeDocument/2006/relationships/tags" Target="../tags/tag3110.xml"/><Relationship Id="rId29" Type="http://schemas.openxmlformats.org/officeDocument/2006/relationships/tags" Target="../tags/tag3123.xml"/><Relationship Id="rId11" Type="http://schemas.openxmlformats.org/officeDocument/2006/relationships/tags" Target="../tags/tag3105.xml"/><Relationship Id="rId24" Type="http://schemas.openxmlformats.org/officeDocument/2006/relationships/tags" Target="../tags/tag3118.xml"/><Relationship Id="rId32" Type="http://schemas.openxmlformats.org/officeDocument/2006/relationships/tags" Target="../tags/tag3126.xml"/><Relationship Id="rId37" Type="http://schemas.openxmlformats.org/officeDocument/2006/relationships/tags" Target="../tags/tag3131.xml"/><Relationship Id="rId40" Type="http://schemas.openxmlformats.org/officeDocument/2006/relationships/tags" Target="../tags/tag3134.xml"/><Relationship Id="rId45" Type="http://schemas.openxmlformats.org/officeDocument/2006/relationships/tags" Target="../tags/tag3139.xml"/><Relationship Id="rId53" Type="http://schemas.openxmlformats.org/officeDocument/2006/relationships/tags" Target="../tags/tag3147.xml"/><Relationship Id="rId58" Type="http://schemas.openxmlformats.org/officeDocument/2006/relationships/tags" Target="../tags/tag3152.xml"/><Relationship Id="rId66" Type="http://schemas.openxmlformats.org/officeDocument/2006/relationships/tags" Target="../tags/tag3160.xml"/><Relationship Id="rId74" Type="http://schemas.openxmlformats.org/officeDocument/2006/relationships/tags" Target="../tags/tag3168.xml"/><Relationship Id="rId5" Type="http://schemas.openxmlformats.org/officeDocument/2006/relationships/tags" Target="../tags/tag3099.xml"/><Relationship Id="rId61" Type="http://schemas.openxmlformats.org/officeDocument/2006/relationships/tags" Target="../tags/tag3155.xml"/><Relationship Id="rId19" Type="http://schemas.openxmlformats.org/officeDocument/2006/relationships/tags" Target="../tags/tag3113.xml"/><Relationship Id="rId14" Type="http://schemas.openxmlformats.org/officeDocument/2006/relationships/tags" Target="../tags/tag3108.xml"/><Relationship Id="rId22" Type="http://schemas.openxmlformats.org/officeDocument/2006/relationships/tags" Target="../tags/tag3116.xml"/><Relationship Id="rId27" Type="http://schemas.openxmlformats.org/officeDocument/2006/relationships/tags" Target="../tags/tag3121.xml"/><Relationship Id="rId30" Type="http://schemas.openxmlformats.org/officeDocument/2006/relationships/tags" Target="../tags/tag3124.xml"/><Relationship Id="rId35" Type="http://schemas.openxmlformats.org/officeDocument/2006/relationships/tags" Target="../tags/tag3129.xml"/><Relationship Id="rId43" Type="http://schemas.openxmlformats.org/officeDocument/2006/relationships/tags" Target="../tags/tag3137.xml"/><Relationship Id="rId48" Type="http://schemas.openxmlformats.org/officeDocument/2006/relationships/tags" Target="../tags/tag3142.xml"/><Relationship Id="rId56" Type="http://schemas.openxmlformats.org/officeDocument/2006/relationships/tags" Target="../tags/tag3150.xml"/><Relationship Id="rId64" Type="http://schemas.openxmlformats.org/officeDocument/2006/relationships/tags" Target="../tags/tag3158.xml"/><Relationship Id="rId69" Type="http://schemas.openxmlformats.org/officeDocument/2006/relationships/tags" Target="../tags/tag3163.xml"/><Relationship Id="rId8" Type="http://schemas.openxmlformats.org/officeDocument/2006/relationships/tags" Target="../tags/tag3102.xml"/><Relationship Id="rId51" Type="http://schemas.openxmlformats.org/officeDocument/2006/relationships/tags" Target="../tags/tag3145.xml"/><Relationship Id="rId72" Type="http://schemas.openxmlformats.org/officeDocument/2006/relationships/tags" Target="../tags/tag3166.xml"/><Relationship Id="rId3" Type="http://schemas.openxmlformats.org/officeDocument/2006/relationships/tags" Target="../tags/tag3097.xml"/><Relationship Id="rId12" Type="http://schemas.openxmlformats.org/officeDocument/2006/relationships/tags" Target="../tags/tag3106.xml"/><Relationship Id="rId17" Type="http://schemas.openxmlformats.org/officeDocument/2006/relationships/tags" Target="../tags/tag3111.xml"/><Relationship Id="rId25" Type="http://schemas.openxmlformats.org/officeDocument/2006/relationships/tags" Target="../tags/tag3119.xml"/><Relationship Id="rId33" Type="http://schemas.openxmlformats.org/officeDocument/2006/relationships/tags" Target="../tags/tag3127.xml"/><Relationship Id="rId38" Type="http://schemas.openxmlformats.org/officeDocument/2006/relationships/tags" Target="../tags/tag3132.xml"/><Relationship Id="rId46" Type="http://schemas.openxmlformats.org/officeDocument/2006/relationships/tags" Target="../tags/tag3140.xml"/><Relationship Id="rId59" Type="http://schemas.openxmlformats.org/officeDocument/2006/relationships/tags" Target="../tags/tag3153.xml"/><Relationship Id="rId67" Type="http://schemas.openxmlformats.org/officeDocument/2006/relationships/tags" Target="../tags/tag3161.xml"/><Relationship Id="rId20" Type="http://schemas.openxmlformats.org/officeDocument/2006/relationships/tags" Target="../tags/tag3114.xml"/><Relationship Id="rId41" Type="http://schemas.openxmlformats.org/officeDocument/2006/relationships/tags" Target="../tags/tag3135.xml"/><Relationship Id="rId54" Type="http://schemas.openxmlformats.org/officeDocument/2006/relationships/tags" Target="../tags/tag3148.xml"/><Relationship Id="rId62" Type="http://schemas.openxmlformats.org/officeDocument/2006/relationships/tags" Target="../tags/tag3156.xml"/><Relationship Id="rId70" Type="http://schemas.openxmlformats.org/officeDocument/2006/relationships/tags" Target="../tags/tag3164.xml"/><Relationship Id="rId75" Type="http://schemas.openxmlformats.org/officeDocument/2006/relationships/slideLayout" Target="../slideLayouts/slideLayout4.xml"/><Relationship Id="rId1" Type="http://schemas.openxmlformats.org/officeDocument/2006/relationships/tags" Target="../tags/tag3095.xml"/><Relationship Id="rId6" Type="http://schemas.openxmlformats.org/officeDocument/2006/relationships/tags" Target="../tags/tag3100.xml"/><Relationship Id="rId15" Type="http://schemas.openxmlformats.org/officeDocument/2006/relationships/tags" Target="../tags/tag3109.xml"/><Relationship Id="rId23" Type="http://schemas.openxmlformats.org/officeDocument/2006/relationships/tags" Target="../tags/tag3117.xml"/><Relationship Id="rId28" Type="http://schemas.openxmlformats.org/officeDocument/2006/relationships/tags" Target="../tags/tag3122.xml"/><Relationship Id="rId36" Type="http://schemas.openxmlformats.org/officeDocument/2006/relationships/tags" Target="../tags/tag3130.xml"/><Relationship Id="rId49" Type="http://schemas.openxmlformats.org/officeDocument/2006/relationships/tags" Target="../tags/tag3143.xml"/><Relationship Id="rId57" Type="http://schemas.openxmlformats.org/officeDocument/2006/relationships/tags" Target="../tags/tag3151.xml"/><Relationship Id="rId10" Type="http://schemas.openxmlformats.org/officeDocument/2006/relationships/tags" Target="../tags/tag3104.xml"/><Relationship Id="rId31" Type="http://schemas.openxmlformats.org/officeDocument/2006/relationships/tags" Target="../tags/tag3125.xml"/><Relationship Id="rId44" Type="http://schemas.openxmlformats.org/officeDocument/2006/relationships/tags" Target="../tags/tag3138.xml"/><Relationship Id="rId52" Type="http://schemas.openxmlformats.org/officeDocument/2006/relationships/tags" Target="../tags/tag3146.xml"/><Relationship Id="rId60" Type="http://schemas.openxmlformats.org/officeDocument/2006/relationships/tags" Target="../tags/tag3154.xml"/><Relationship Id="rId65" Type="http://schemas.openxmlformats.org/officeDocument/2006/relationships/tags" Target="../tags/tag3159.xml"/><Relationship Id="rId73" Type="http://schemas.openxmlformats.org/officeDocument/2006/relationships/tags" Target="../tags/tag3167.xml"/><Relationship Id="rId4" Type="http://schemas.openxmlformats.org/officeDocument/2006/relationships/tags" Target="../tags/tag3098.xml"/><Relationship Id="rId9" Type="http://schemas.openxmlformats.org/officeDocument/2006/relationships/tags" Target="../tags/tag3103.xml"/><Relationship Id="rId13" Type="http://schemas.openxmlformats.org/officeDocument/2006/relationships/tags" Target="../tags/tag3107.xml"/><Relationship Id="rId18" Type="http://schemas.openxmlformats.org/officeDocument/2006/relationships/tags" Target="../tags/tag3112.xml"/><Relationship Id="rId39" Type="http://schemas.openxmlformats.org/officeDocument/2006/relationships/tags" Target="../tags/tag3133.xml"/><Relationship Id="rId34" Type="http://schemas.openxmlformats.org/officeDocument/2006/relationships/tags" Target="../tags/tag3128.xml"/><Relationship Id="rId50" Type="http://schemas.openxmlformats.org/officeDocument/2006/relationships/tags" Target="../tags/tag3144.xml"/><Relationship Id="rId55" Type="http://schemas.openxmlformats.org/officeDocument/2006/relationships/tags" Target="../tags/tag3149.xml"/><Relationship Id="rId76" Type="http://schemas.openxmlformats.org/officeDocument/2006/relationships/notesSlide" Target="../notesSlides/notesSlide67.xml"/><Relationship Id="rId7" Type="http://schemas.openxmlformats.org/officeDocument/2006/relationships/tags" Target="../tags/tag3101.xml"/><Relationship Id="rId71" Type="http://schemas.openxmlformats.org/officeDocument/2006/relationships/tags" Target="../tags/tag3165.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70.xml"/><Relationship Id="rId1" Type="http://schemas.openxmlformats.org/officeDocument/2006/relationships/tags" Target="../tags/tag3169.xml"/><Relationship Id="rId4" Type="http://schemas.openxmlformats.org/officeDocument/2006/relationships/notesSlide" Target="../notesSlides/notesSlide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Pipelining</a:t>
            </a:r>
            <a:endParaRPr lang="en-US" b="1" dirty="0"/>
          </a:p>
        </p:txBody>
      </p:sp>
      <p:sp>
        <p:nvSpPr>
          <p:cNvPr id="6" name="Subtitle 2"/>
          <p:cNvSpPr>
            <a:spLocks noGrp="1"/>
          </p:cNvSpPr>
          <p:nvPr>
            <p:ph type="subTitle" idx="1"/>
          </p:nvPr>
        </p:nvSpPr>
        <p:spPr>
          <a:xfrm>
            <a:off x="838200" y="3124200"/>
            <a:ext cx="7543800" cy="2057400"/>
          </a:xfrm>
        </p:spPr>
        <p:txBody>
          <a:bodyPr/>
          <a:lstStyle/>
          <a:p>
            <a:r>
              <a:rPr lang="en-US" b="1" dirty="0" smtClean="0"/>
              <a:t>Hakim Weatherspoon</a:t>
            </a:r>
          </a:p>
          <a:p>
            <a:r>
              <a:rPr lang="en-US" b="1" dirty="0" smtClean="0"/>
              <a:t>CS 3410</a:t>
            </a:r>
          </a:p>
          <a:p>
            <a:r>
              <a:rPr lang="en-US" dirty="0" smtClean="0"/>
              <a:t>Computer Science</a:t>
            </a:r>
          </a:p>
          <a:p>
            <a:r>
              <a:rPr lang="en-US" dirty="0" smtClean="0"/>
              <a:t>Cornell University</a:t>
            </a:r>
            <a:endParaRPr lang="en-US" dirty="0"/>
          </a:p>
        </p:txBody>
      </p:sp>
      <p:sp>
        <p:nvSpPr>
          <p:cNvPr id="7" name="Rectangle 6"/>
          <p:cNvSpPr/>
          <p:nvPr/>
        </p:nvSpPr>
        <p:spPr>
          <a:xfrm>
            <a:off x="685800" y="5181600"/>
            <a:ext cx="7772400" cy="646331"/>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solidFill>
                  <a:schemeClr val="accent1"/>
                </a:solidFill>
                <a:latin typeface="Tahoma" charset="0"/>
              </a:rPr>
              <a:t>The slides are the product of many rounds of teaching CS </a:t>
            </a:r>
            <a:r>
              <a:rPr lang="en-US" dirty="0" smtClean="0">
                <a:solidFill>
                  <a:schemeClr val="accent1"/>
                </a:solidFill>
                <a:latin typeface="Tahoma" charset="0"/>
              </a:rPr>
              <a:t>3410 </a:t>
            </a:r>
            <a:r>
              <a:rPr lang="en-US" dirty="0">
                <a:solidFill>
                  <a:schemeClr val="accent1"/>
                </a:solidFill>
                <a:latin typeface="Tahoma" charset="0"/>
              </a:rPr>
              <a:t>by Professors </a:t>
            </a:r>
            <a:r>
              <a:rPr lang="en-US" dirty="0" smtClean="0">
                <a:solidFill>
                  <a:schemeClr val="accent1"/>
                </a:solidFill>
                <a:latin typeface="Tahoma" charset="0"/>
              </a:rPr>
              <a:t>Weatherspoon, </a:t>
            </a:r>
            <a:r>
              <a:rPr lang="en-US" dirty="0" err="1" smtClean="0">
                <a:solidFill>
                  <a:schemeClr val="accent1"/>
                </a:solidFill>
                <a:latin typeface="Tahoma" charset="0"/>
              </a:rPr>
              <a:t>Bala</a:t>
            </a:r>
            <a:r>
              <a:rPr lang="en-US" dirty="0" smtClean="0">
                <a:solidFill>
                  <a:schemeClr val="accent1"/>
                </a:solidFill>
                <a:latin typeface="Tahoma" charset="0"/>
              </a:rPr>
              <a:t>, Bracy</a:t>
            </a:r>
            <a:r>
              <a:rPr lang="en-US" dirty="0">
                <a:solidFill>
                  <a:schemeClr val="accent1"/>
                </a:solidFill>
                <a:latin typeface="Tahoma" charset="0"/>
              </a:rPr>
              <a:t>, </a:t>
            </a:r>
            <a:r>
              <a:rPr lang="en-US" dirty="0" smtClean="0">
                <a:solidFill>
                  <a:schemeClr val="accent1"/>
                </a:solidFill>
                <a:latin typeface="Tahoma" charset="0"/>
              </a:rPr>
              <a:t>McKee, and </a:t>
            </a:r>
            <a:r>
              <a:rPr lang="en-US" dirty="0" err="1" smtClean="0">
                <a:solidFill>
                  <a:schemeClr val="accent1"/>
                </a:solidFill>
                <a:latin typeface="Tahoma" charset="0"/>
              </a:rPr>
              <a:t>Sirer</a:t>
            </a:r>
            <a:r>
              <a:rPr lang="en-US" dirty="0" smtClean="0">
                <a:solidFill>
                  <a:schemeClr val="accent1"/>
                </a:solidFill>
                <a:latin typeface="Tahoma" charset="0"/>
              </a:rPr>
              <a:t>.</a:t>
            </a:r>
            <a:endParaRPr lang="en-US" dirty="0">
              <a:solidFill>
                <a:schemeClr val="accent1"/>
              </a:solidFill>
              <a:latin typeface="Tahoma" charset="0"/>
              <a:cs typeface="Tahoma" charset="0"/>
            </a:endParaRPr>
          </a:p>
        </p:txBody>
      </p:sp>
      <p:sp>
        <p:nvSpPr>
          <p:cNvPr id="3" name="TextBox 2"/>
          <p:cNvSpPr txBox="1"/>
          <p:nvPr/>
        </p:nvSpPr>
        <p:spPr>
          <a:xfrm>
            <a:off x="4555958" y="179671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50885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1: Sequential Schedule</a:t>
            </a:r>
            <a:endParaRPr lang="en-US" dirty="0"/>
          </a:p>
        </p:txBody>
      </p:sp>
      <p:sp>
        <p:nvSpPr>
          <p:cNvPr id="3" name="Content Placeholder 2"/>
          <p:cNvSpPr>
            <a:spLocks noGrp="1"/>
          </p:cNvSpPr>
          <p:nvPr>
            <p:ph idx="1"/>
            <p:custDataLst>
              <p:tags r:id="rId2"/>
            </p:custDataLst>
          </p:nvPr>
        </p:nvSpPr>
        <p:spPr>
          <a:xfrm>
            <a:off x="457200" y="3810000"/>
            <a:ext cx="6858000" cy="2286000"/>
          </a:xfrm>
        </p:spPr>
        <p:txBody>
          <a:bodyPr>
            <a:normAutofit lnSpcReduction="10000"/>
          </a:bodyPr>
          <a:lstStyle/>
          <a:p>
            <a:r>
              <a:rPr lang="en-US" dirty="0" smtClean="0"/>
              <a:t>Alice owns the room</a:t>
            </a:r>
          </a:p>
          <a:p>
            <a:r>
              <a:rPr lang="en-US" dirty="0" smtClean="0"/>
              <a:t>Bob can enter when Alice is finished</a:t>
            </a:r>
          </a:p>
          <a:p>
            <a:r>
              <a:rPr lang="en-US" dirty="0" smtClean="0"/>
              <a:t>Repeat for remaining tasks</a:t>
            </a:r>
          </a:p>
          <a:p>
            <a:r>
              <a:rPr lang="en-US" dirty="0" smtClean="0"/>
              <a:t>No possibility for conflicts</a:t>
            </a:r>
            <a:endParaRPr lang="en-US" dirty="0"/>
          </a:p>
        </p:txBody>
      </p:sp>
      <p:pic>
        <p:nvPicPr>
          <p:cNvPr id="9" name="Picture 4"/>
          <p:cNvPicPr>
            <a:picLocks noChangeAspect="1" noChangeArrowheads="1"/>
          </p:cNvPicPr>
          <p:nvPr>
            <p:custDataLst>
              <p:tags r:id="rId3"/>
            </p:custDataLst>
          </p:nvPr>
        </p:nvPicPr>
        <p:blipFill>
          <a:blip r:embed="rId57" cstate="print"/>
          <a:srcRect/>
          <a:stretch>
            <a:fillRect/>
          </a:stretch>
        </p:blipFill>
        <p:spPr bwMode="auto">
          <a:xfrm>
            <a:off x="4191000" y="2057400"/>
            <a:ext cx="690392" cy="1035587"/>
          </a:xfrm>
          <a:prstGeom prst="rect">
            <a:avLst/>
          </a:prstGeom>
          <a:noFill/>
          <a:ln w="9525">
            <a:noFill/>
            <a:miter lim="800000"/>
            <a:headEnd/>
            <a:tailEnd/>
          </a:ln>
          <a:effectLst/>
        </p:spPr>
      </p:pic>
      <p:pic>
        <p:nvPicPr>
          <p:cNvPr id="10" name="Picture 6"/>
          <p:cNvPicPr>
            <a:picLocks noChangeAspect="1" noChangeArrowheads="1"/>
          </p:cNvPicPr>
          <p:nvPr>
            <p:custDataLst>
              <p:tags r:id="rId4"/>
            </p:custDataLst>
          </p:nvPr>
        </p:nvPicPr>
        <p:blipFill>
          <a:blip r:embed="rId58" cstate="print"/>
          <a:srcRect/>
          <a:stretch>
            <a:fillRect/>
          </a:stretch>
        </p:blipFill>
        <p:spPr bwMode="auto">
          <a:xfrm>
            <a:off x="5105400" y="1143000"/>
            <a:ext cx="921863" cy="916010"/>
          </a:xfrm>
          <a:prstGeom prst="rect">
            <a:avLst/>
          </a:prstGeom>
          <a:noFill/>
          <a:ln w="9525">
            <a:noFill/>
            <a:miter lim="800000"/>
            <a:headEnd/>
            <a:tailEnd/>
          </a:ln>
          <a:effectLst/>
        </p:spPr>
      </p:pic>
      <p:pic>
        <p:nvPicPr>
          <p:cNvPr id="12" name="Picture 8"/>
          <p:cNvPicPr>
            <a:picLocks noChangeAspect="1" noChangeArrowheads="1"/>
          </p:cNvPicPr>
          <p:nvPr>
            <p:custDataLst>
              <p:tags r:id="rId5"/>
            </p:custDataLst>
          </p:nvPr>
        </p:nvPicPr>
        <p:blipFill>
          <a:blip r:embed="rId59" cstate="print"/>
          <a:srcRect/>
          <a:stretch>
            <a:fillRect/>
          </a:stretch>
        </p:blipFill>
        <p:spPr bwMode="auto">
          <a:xfrm>
            <a:off x="2514600" y="1828800"/>
            <a:ext cx="1045387" cy="1120613"/>
          </a:xfrm>
          <a:prstGeom prst="rect">
            <a:avLst/>
          </a:prstGeom>
          <a:noFill/>
          <a:ln w="9525">
            <a:noFill/>
            <a:miter lim="800000"/>
            <a:headEnd/>
            <a:tailEnd/>
          </a:ln>
          <a:effectLst/>
        </p:spPr>
      </p:pic>
      <p:pic>
        <p:nvPicPr>
          <p:cNvPr id="13" name="Picture 9"/>
          <p:cNvPicPr>
            <a:picLocks noChangeAspect="1" noChangeArrowheads="1"/>
          </p:cNvPicPr>
          <p:nvPr>
            <p:custDataLst>
              <p:tags r:id="rId6"/>
            </p:custDataLst>
          </p:nvPr>
        </p:nvPicPr>
        <p:blipFill>
          <a:blip r:embed="rId60" cstate="print"/>
          <a:srcRect/>
          <a:stretch>
            <a:fillRect/>
          </a:stretch>
        </p:blipFill>
        <p:spPr bwMode="auto">
          <a:xfrm>
            <a:off x="3124200" y="1066800"/>
            <a:ext cx="1071135" cy="931887"/>
          </a:xfrm>
          <a:prstGeom prst="rect">
            <a:avLst/>
          </a:prstGeom>
          <a:noFill/>
          <a:ln w="9525">
            <a:noFill/>
            <a:miter lim="800000"/>
            <a:headEnd/>
            <a:tailEnd/>
          </a:ln>
          <a:effectLst/>
        </p:spPr>
      </p:pic>
      <p:grpSp>
        <p:nvGrpSpPr>
          <p:cNvPr id="4" name="Group 10"/>
          <p:cNvGrpSpPr>
            <a:grpSpLocks/>
          </p:cNvGrpSpPr>
          <p:nvPr>
            <p:custDataLst>
              <p:tags r:id="rId7"/>
            </p:custDataLst>
          </p:nvPr>
        </p:nvGrpSpPr>
        <p:grpSpPr bwMode="auto">
          <a:xfrm>
            <a:off x="990600" y="887412"/>
            <a:ext cx="1143000" cy="2389188"/>
            <a:chOff x="3696" y="991"/>
            <a:chExt cx="720" cy="1505"/>
          </a:xfrm>
        </p:grpSpPr>
        <p:sp>
          <p:nvSpPr>
            <p:cNvPr id="40" name="Oval 11"/>
            <p:cNvSpPr>
              <a:spLocks noChangeArrowheads="1"/>
            </p:cNvSpPr>
            <p:nvPr>
              <p:custDataLst>
                <p:tags r:id="rId3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41" name="Line 12"/>
            <p:cNvSpPr>
              <a:spLocks noChangeShapeType="1"/>
            </p:cNvSpPr>
            <p:nvPr>
              <p:custDataLst>
                <p:tags r:id="rId3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42" name="AutoShape 13"/>
            <p:cNvSpPr>
              <a:spLocks noChangeArrowheads="1"/>
            </p:cNvSpPr>
            <p:nvPr>
              <p:custDataLst>
                <p:tags r:id="rId3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43" name="Line 14"/>
            <p:cNvSpPr>
              <a:spLocks noChangeShapeType="1"/>
            </p:cNvSpPr>
            <p:nvPr>
              <p:custDataLst>
                <p:tags r:id="rId3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44" name="Line 15"/>
            <p:cNvSpPr>
              <a:spLocks noChangeShapeType="1"/>
            </p:cNvSpPr>
            <p:nvPr>
              <p:custDataLst>
                <p:tags r:id="rId3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45" name="Line 16"/>
            <p:cNvSpPr>
              <a:spLocks noChangeShapeType="1"/>
            </p:cNvSpPr>
            <p:nvPr>
              <p:custDataLst>
                <p:tags r:id="rId3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46" name="Line 17"/>
            <p:cNvSpPr>
              <a:spLocks noChangeShapeType="1"/>
            </p:cNvSpPr>
            <p:nvPr>
              <p:custDataLst>
                <p:tags r:id="rId4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47" name="Line 18"/>
            <p:cNvSpPr>
              <a:spLocks noChangeShapeType="1"/>
            </p:cNvSpPr>
            <p:nvPr>
              <p:custDataLst>
                <p:tags r:id="rId4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48" name="Line 19"/>
            <p:cNvSpPr>
              <a:spLocks noChangeShapeType="1"/>
            </p:cNvSpPr>
            <p:nvPr>
              <p:custDataLst>
                <p:tags r:id="rId4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49" name="Line 20"/>
            <p:cNvSpPr>
              <a:spLocks noChangeShapeType="1"/>
            </p:cNvSpPr>
            <p:nvPr>
              <p:custDataLst>
                <p:tags r:id="rId4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50" name="Line 21"/>
            <p:cNvSpPr>
              <a:spLocks noChangeShapeType="1"/>
            </p:cNvSpPr>
            <p:nvPr>
              <p:custDataLst>
                <p:tags r:id="rId4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51" name="Freeform 22"/>
            <p:cNvSpPr>
              <a:spLocks/>
            </p:cNvSpPr>
            <p:nvPr>
              <p:custDataLst>
                <p:tags r:id="rId4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52" name="Freeform 23"/>
            <p:cNvSpPr>
              <a:spLocks/>
            </p:cNvSpPr>
            <p:nvPr>
              <p:custDataLst>
                <p:tags r:id="rId4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53" name="Freeform 24"/>
            <p:cNvSpPr>
              <a:spLocks/>
            </p:cNvSpPr>
            <p:nvPr>
              <p:custDataLst>
                <p:tags r:id="rId4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54" name="Freeform 25"/>
            <p:cNvSpPr>
              <a:spLocks/>
            </p:cNvSpPr>
            <p:nvPr>
              <p:custDataLst>
                <p:tags r:id="rId4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55" name="Freeform 26"/>
            <p:cNvSpPr>
              <a:spLocks/>
            </p:cNvSpPr>
            <p:nvPr>
              <p:custDataLst>
                <p:tags r:id="rId4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56" name="Line 27"/>
            <p:cNvSpPr>
              <a:spLocks noChangeShapeType="1"/>
            </p:cNvSpPr>
            <p:nvPr>
              <p:custDataLst>
                <p:tags r:id="rId5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57" name="Line 28"/>
            <p:cNvSpPr>
              <a:spLocks noChangeShapeType="1"/>
            </p:cNvSpPr>
            <p:nvPr>
              <p:custDataLst>
                <p:tags r:id="rId5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58" name="Line 29"/>
            <p:cNvSpPr>
              <a:spLocks noChangeShapeType="1"/>
            </p:cNvSpPr>
            <p:nvPr>
              <p:custDataLst>
                <p:tags r:id="rId5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59" name="Line 30"/>
            <p:cNvSpPr>
              <a:spLocks noChangeShapeType="1"/>
            </p:cNvSpPr>
            <p:nvPr>
              <p:custDataLst>
                <p:tags r:id="rId5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60" name="Line 31"/>
            <p:cNvSpPr>
              <a:spLocks noChangeShapeType="1"/>
            </p:cNvSpPr>
            <p:nvPr>
              <p:custDataLst>
                <p:tags r:id="rId5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61" name="Line 32"/>
            <p:cNvSpPr>
              <a:spLocks noChangeShapeType="1"/>
            </p:cNvSpPr>
            <p:nvPr>
              <p:custDataLst>
                <p:tags r:id="rId5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sp>
        <p:nvSpPr>
          <p:cNvPr id="62" name="Freeform 61"/>
          <p:cNvSpPr/>
          <p:nvPr>
            <p:custDataLst>
              <p:tags r:id="rId8"/>
            </p:custDataLst>
          </p:nvPr>
        </p:nvSpPr>
        <p:spPr>
          <a:xfrm>
            <a:off x="609600" y="762000"/>
            <a:ext cx="6781800" cy="2667000"/>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8600" h="2667000">
                <a:moveTo>
                  <a:pt x="7315200" y="1828800"/>
                </a:moveTo>
                <a:lnTo>
                  <a:pt x="7315200" y="2667000"/>
                </a:lnTo>
                <a:lnTo>
                  <a:pt x="0" y="2667000"/>
                </a:lnTo>
                <a:lnTo>
                  <a:pt x="0" y="0"/>
                </a:lnTo>
                <a:lnTo>
                  <a:pt x="7315200" y="0"/>
                </a:lnTo>
                <a:lnTo>
                  <a:pt x="7315200" y="685800"/>
                </a:lnTo>
                <a:cubicBezTo>
                  <a:pt x="7360873" y="710501"/>
                  <a:pt x="7848600" y="1676400"/>
                  <a:pt x="7848600" y="167640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a:grpSpLocks/>
          </p:cNvGrpSpPr>
          <p:nvPr>
            <p:custDataLst>
              <p:tags r:id="rId9"/>
            </p:custDataLst>
          </p:nvPr>
        </p:nvGrpSpPr>
        <p:grpSpPr bwMode="auto">
          <a:xfrm>
            <a:off x="7467600" y="838200"/>
            <a:ext cx="1143000" cy="2312988"/>
            <a:chOff x="4512" y="1680"/>
            <a:chExt cx="720" cy="1457"/>
          </a:xfrm>
        </p:grpSpPr>
        <p:sp>
          <p:nvSpPr>
            <p:cNvPr id="64" name="Oval 34"/>
            <p:cNvSpPr>
              <a:spLocks noChangeArrowheads="1"/>
            </p:cNvSpPr>
            <p:nvPr>
              <p:custDataLst>
                <p:tags r:id="rId1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65" name="Line 35"/>
            <p:cNvSpPr>
              <a:spLocks noChangeShapeType="1"/>
            </p:cNvSpPr>
            <p:nvPr>
              <p:custDataLst>
                <p:tags r:id="rId1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66" name="Line 36"/>
            <p:cNvSpPr>
              <a:spLocks noChangeShapeType="1"/>
            </p:cNvSpPr>
            <p:nvPr>
              <p:custDataLst>
                <p:tags r:id="rId1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67" name="Line 37"/>
            <p:cNvSpPr>
              <a:spLocks noChangeShapeType="1"/>
            </p:cNvSpPr>
            <p:nvPr>
              <p:custDataLst>
                <p:tags r:id="rId1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68" name="Line 38"/>
            <p:cNvSpPr>
              <a:spLocks noChangeShapeType="1"/>
            </p:cNvSpPr>
            <p:nvPr>
              <p:custDataLst>
                <p:tags r:id="rId1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69" name="Line 39"/>
            <p:cNvSpPr>
              <a:spLocks noChangeShapeType="1"/>
            </p:cNvSpPr>
            <p:nvPr>
              <p:custDataLst>
                <p:tags r:id="rId1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70" name="Line 40"/>
            <p:cNvSpPr>
              <a:spLocks noChangeShapeType="1"/>
            </p:cNvSpPr>
            <p:nvPr>
              <p:custDataLst>
                <p:tags r:id="rId1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71" name="Line 41"/>
            <p:cNvSpPr>
              <a:spLocks noChangeShapeType="1"/>
            </p:cNvSpPr>
            <p:nvPr>
              <p:custDataLst>
                <p:tags r:id="rId1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72" name="Line 42"/>
            <p:cNvSpPr>
              <a:spLocks noChangeShapeType="1"/>
            </p:cNvSpPr>
            <p:nvPr>
              <p:custDataLst>
                <p:tags r:id="rId1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73" name="Line 43"/>
            <p:cNvSpPr>
              <a:spLocks noChangeShapeType="1"/>
            </p:cNvSpPr>
            <p:nvPr>
              <p:custDataLst>
                <p:tags r:id="rId1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74" name="Line 44"/>
            <p:cNvSpPr>
              <a:spLocks noChangeShapeType="1"/>
            </p:cNvSpPr>
            <p:nvPr>
              <p:custDataLst>
                <p:tags r:id="rId2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75" name="Line 45"/>
            <p:cNvSpPr>
              <a:spLocks noChangeShapeType="1"/>
            </p:cNvSpPr>
            <p:nvPr>
              <p:custDataLst>
                <p:tags r:id="rId2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76" name="Line 46"/>
            <p:cNvSpPr>
              <a:spLocks noChangeShapeType="1"/>
            </p:cNvSpPr>
            <p:nvPr>
              <p:custDataLst>
                <p:tags r:id="rId2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77" name="Line 47"/>
            <p:cNvSpPr>
              <a:spLocks noChangeShapeType="1"/>
            </p:cNvSpPr>
            <p:nvPr>
              <p:custDataLst>
                <p:tags r:id="rId2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78" name="Line 48"/>
            <p:cNvSpPr>
              <a:spLocks noChangeShapeType="1"/>
            </p:cNvSpPr>
            <p:nvPr>
              <p:custDataLst>
                <p:tags r:id="rId2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79" name="Line 49"/>
            <p:cNvSpPr>
              <a:spLocks noChangeShapeType="1"/>
            </p:cNvSpPr>
            <p:nvPr>
              <p:custDataLst>
                <p:tags r:id="rId2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80" name="Freeform 50"/>
            <p:cNvSpPr>
              <a:spLocks/>
            </p:cNvSpPr>
            <p:nvPr>
              <p:custDataLst>
                <p:tags r:id="rId2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81" name="Line 51"/>
            <p:cNvSpPr>
              <a:spLocks noChangeShapeType="1"/>
            </p:cNvSpPr>
            <p:nvPr>
              <p:custDataLst>
                <p:tags r:id="rId2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82" name="Line 52"/>
            <p:cNvSpPr>
              <a:spLocks noChangeShapeType="1"/>
            </p:cNvSpPr>
            <p:nvPr>
              <p:custDataLst>
                <p:tags r:id="rId2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83" name="Line 53"/>
            <p:cNvSpPr>
              <a:spLocks noChangeShapeType="1"/>
            </p:cNvSpPr>
            <p:nvPr>
              <p:custDataLst>
                <p:tags r:id="rId2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84" name="Line 54"/>
            <p:cNvSpPr>
              <a:spLocks noChangeShapeType="1"/>
            </p:cNvSpPr>
            <p:nvPr>
              <p:custDataLst>
                <p:tags r:id="rId3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85" name="Line 55"/>
            <p:cNvSpPr>
              <a:spLocks noChangeShapeType="1"/>
            </p:cNvSpPr>
            <p:nvPr>
              <p:custDataLst>
                <p:tags r:id="rId3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86" name="Line 56"/>
            <p:cNvSpPr>
              <a:spLocks noChangeShapeType="1"/>
            </p:cNvSpPr>
            <p:nvPr>
              <p:custDataLst>
                <p:tags r:id="rId3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87" name="Line 57"/>
            <p:cNvSpPr>
              <a:spLocks noChangeShapeType="1"/>
            </p:cNvSpPr>
            <p:nvPr>
              <p:custDataLst>
                <p:tags r:id="rId3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Tree>
    <p:extLst>
      <p:ext uri="{BB962C8B-B14F-4D97-AF65-F5344CB8AC3E}">
        <p14:creationId xmlns:p14="http://schemas.microsoft.com/office/powerpoint/2010/main" val="2230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9363" name="Rectangle 3"/>
          <p:cNvSpPr>
            <a:spLocks noGrp="1" noChangeArrowheads="1"/>
          </p:cNvSpPr>
          <p:nvPr>
            <p:ph idx="1"/>
            <p:custDataLst>
              <p:tags r:id="rId1"/>
            </p:custDataLst>
          </p:nvPr>
        </p:nvSpPr>
        <p:spPr>
          <a:xfrm>
            <a:off x="762000" y="3933825"/>
            <a:ext cx="7845425" cy="2009775"/>
          </a:xfrm>
        </p:spPr>
        <p:txBody>
          <a:bodyPr>
            <a:noAutofit/>
          </a:bodyPr>
          <a:lstStyle/>
          <a:p>
            <a:pPr>
              <a:lnSpc>
                <a:spcPct val="84000"/>
              </a:lnSpc>
            </a:pPr>
            <a:r>
              <a:rPr lang="en-US" dirty="0" smtClean="0"/>
              <a:t>Elapsed </a:t>
            </a:r>
            <a:r>
              <a:rPr lang="en-US" dirty="0"/>
              <a:t>Time for Alice: 4</a:t>
            </a:r>
          </a:p>
          <a:p>
            <a:pPr>
              <a:lnSpc>
                <a:spcPct val="84000"/>
              </a:lnSpc>
            </a:pPr>
            <a:r>
              <a:rPr lang="en-US" dirty="0"/>
              <a:t>Elapsed Time for Bob: 4</a:t>
            </a:r>
          </a:p>
          <a:p>
            <a:pPr>
              <a:lnSpc>
                <a:spcPct val="84000"/>
              </a:lnSpc>
            </a:pPr>
            <a:r>
              <a:rPr lang="en-US" dirty="0" smtClean="0"/>
              <a:t>Total elapsed time: 4*N</a:t>
            </a:r>
            <a:endParaRPr lang="en-US" dirty="0"/>
          </a:p>
          <a:p>
            <a:pPr>
              <a:lnSpc>
                <a:spcPct val="84000"/>
              </a:lnSpc>
            </a:pPr>
            <a:r>
              <a:rPr lang="en-US" dirty="0" smtClean="0"/>
              <a:t>Can we do better?</a:t>
            </a:r>
            <a:endParaRPr lang="en-US" dirty="0"/>
          </a:p>
        </p:txBody>
      </p:sp>
      <p:grpSp>
        <p:nvGrpSpPr>
          <p:cNvPr id="2" name="Group 8"/>
          <p:cNvGrpSpPr>
            <a:grpSpLocks/>
          </p:cNvGrpSpPr>
          <p:nvPr>
            <p:custDataLst>
              <p:tags r:id="rId2"/>
            </p:custDataLst>
          </p:nvPr>
        </p:nvGrpSpPr>
        <p:grpSpPr bwMode="auto">
          <a:xfrm>
            <a:off x="381000" y="1647825"/>
            <a:ext cx="508000" cy="716876"/>
            <a:chOff x="3696" y="991"/>
            <a:chExt cx="720" cy="1505"/>
          </a:xfrm>
        </p:grpSpPr>
        <p:sp>
          <p:nvSpPr>
            <p:cNvPr id="2319369" name="Oval 9"/>
            <p:cNvSpPr>
              <a:spLocks noChangeArrowheads="1"/>
            </p:cNvSpPr>
            <p:nvPr>
              <p:custDataLst>
                <p:tags r:id="rId52"/>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53"/>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54"/>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55"/>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56"/>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57"/>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58"/>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59"/>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60"/>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61"/>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62"/>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63"/>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64"/>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65"/>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66"/>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67"/>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68"/>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69"/>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70"/>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71"/>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72"/>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73"/>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3"/>
            </p:custDataLst>
          </p:nvPr>
        </p:nvGrpSpPr>
        <p:grpSpPr bwMode="auto">
          <a:xfrm>
            <a:off x="304800" y="2790825"/>
            <a:ext cx="609600" cy="735012"/>
            <a:chOff x="4512" y="1680"/>
            <a:chExt cx="720" cy="1457"/>
          </a:xfrm>
        </p:grpSpPr>
        <p:sp>
          <p:nvSpPr>
            <p:cNvPr id="2319392" name="Oval 32"/>
            <p:cNvSpPr>
              <a:spLocks noChangeArrowheads="1"/>
            </p:cNvSpPr>
            <p:nvPr>
              <p:custDataLst>
                <p:tags r:id="rId28"/>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29"/>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30"/>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31"/>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32"/>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33"/>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34"/>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35"/>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36"/>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37"/>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38"/>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39"/>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40"/>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41"/>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42"/>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43"/>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44"/>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45"/>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46"/>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47"/>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48"/>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49"/>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50"/>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51"/>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4"/>
            </p:custDataLst>
          </p:nvPr>
        </p:nvSpPr>
        <p:spPr bwMode="auto">
          <a:xfrm>
            <a:off x="1142999" y="1571625"/>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5"/>
            </p:custDataLst>
          </p:nvPr>
        </p:nvPicPr>
        <p:blipFill>
          <a:blip r:embed="rId76" cstate="print"/>
          <a:srcRect/>
          <a:stretch>
            <a:fillRect/>
          </a:stretch>
        </p:blipFill>
        <p:spPr bwMode="auto">
          <a:xfrm>
            <a:off x="3215573" y="1724025"/>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6"/>
            </p:custDataLst>
          </p:nvPr>
        </p:nvPicPr>
        <p:blipFill>
          <a:blip r:embed="rId77" cstate="print"/>
          <a:srcRect/>
          <a:stretch>
            <a:fillRect/>
          </a:stretch>
        </p:blipFill>
        <p:spPr bwMode="auto">
          <a:xfrm>
            <a:off x="4057972" y="1823344"/>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7"/>
            </p:custDataLst>
          </p:nvPr>
        </p:nvPicPr>
        <p:blipFill>
          <a:blip r:embed="rId78" cstate="print"/>
          <a:srcRect/>
          <a:stretch>
            <a:fillRect/>
          </a:stretch>
        </p:blipFill>
        <p:spPr bwMode="auto">
          <a:xfrm>
            <a:off x="1295400" y="1724025"/>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79" cstate="print"/>
          <a:srcRect/>
          <a:stretch>
            <a:fillRect/>
          </a:stretch>
        </p:blipFill>
        <p:spPr bwMode="auto">
          <a:xfrm>
            <a:off x="2209800" y="1800225"/>
            <a:ext cx="685800" cy="596646"/>
          </a:xfrm>
          <a:prstGeom prst="rect">
            <a:avLst/>
          </a:prstGeom>
          <a:noFill/>
          <a:ln w="9525">
            <a:noFill/>
            <a:miter lim="800000"/>
            <a:headEnd/>
            <a:tailEnd/>
          </a:ln>
          <a:effectLst/>
        </p:spPr>
      </p:pic>
      <p:sp>
        <p:nvSpPr>
          <p:cNvPr id="67" name="Title 66"/>
          <p:cNvSpPr>
            <a:spLocks noGrp="1"/>
          </p:cNvSpPr>
          <p:nvPr>
            <p:ph type="title"/>
            <p:custDataLst>
              <p:tags r:id="rId9"/>
            </p:custDataLst>
          </p:nvPr>
        </p:nvSpPr>
        <p:spPr/>
        <p:txBody>
          <a:bodyPr>
            <a:normAutofit fontScale="90000"/>
          </a:bodyPr>
          <a:lstStyle/>
          <a:p>
            <a:r>
              <a:rPr lang="en-US" dirty="0" smtClean="0"/>
              <a:t>Sequential Performance</a:t>
            </a:r>
            <a:endParaRPr lang="en-US" dirty="0"/>
          </a:p>
        </p:txBody>
      </p:sp>
      <p:sp>
        <p:nvSpPr>
          <p:cNvPr id="68" name="Line 56"/>
          <p:cNvSpPr>
            <a:spLocks noChangeShapeType="1"/>
          </p:cNvSpPr>
          <p:nvPr>
            <p:custDataLst>
              <p:tags r:id="rId10"/>
            </p:custDataLst>
          </p:nvPr>
        </p:nvSpPr>
        <p:spPr bwMode="auto">
          <a:xfrm>
            <a:off x="1143000" y="1571625"/>
            <a:ext cx="0" cy="19812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1"/>
            </p:custDataLst>
          </p:nvPr>
        </p:nvSpPr>
        <p:spPr>
          <a:xfrm>
            <a:off x="1387169" y="657225"/>
            <a:ext cx="7160935" cy="954107"/>
          </a:xfrm>
          <a:prstGeom prst="rect">
            <a:avLst/>
          </a:prstGeom>
          <a:noFill/>
        </p:spPr>
        <p:txBody>
          <a:bodyPr wrap="non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	8 …</a:t>
            </a:r>
          </a:p>
        </p:txBody>
      </p:sp>
      <p:sp>
        <p:nvSpPr>
          <p:cNvPr id="78" name="Rectangle 77"/>
          <p:cNvSpPr/>
          <p:nvPr>
            <p:custDataLst>
              <p:tags r:id="rId12"/>
            </p:custDataLst>
          </p:nvPr>
        </p:nvSpPr>
        <p:spPr>
          <a:xfrm>
            <a:off x="1219200" y="16478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3"/>
            </p:custDataLst>
          </p:nvPr>
        </p:nvSpPr>
        <p:spPr>
          <a:xfrm>
            <a:off x="2133600" y="16478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4"/>
            </p:custDataLst>
          </p:nvPr>
        </p:nvSpPr>
        <p:spPr>
          <a:xfrm>
            <a:off x="3048000" y="16478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5"/>
            </p:custDataLst>
          </p:nvPr>
        </p:nvSpPr>
        <p:spPr>
          <a:xfrm>
            <a:off x="3962400" y="16478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6"/>
            </p:custDataLst>
          </p:nvPr>
        </p:nvPicPr>
        <p:blipFill>
          <a:blip r:embed="rId76" cstate="print"/>
          <a:srcRect/>
          <a:stretch>
            <a:fillRect/>
          </a:stretch>
        </p:blipFill>
        <p:spPr bwMode="auto">
          <a:xfrm>
            <a:off x="6873173" y="2714625"/>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7"/>
            </p:custDataLst>
          </p:nvPr>
        </p:nvPicPr>
        <p:blipFill>
          <a:blip r:embed="rId77" cstate="print"/>
          <a:srcRect/>
          <a:stretch>
            <a:fillRect/>
          </a:stretch>
        </p:blipFill>
        <p:spPr bwMode="auto">
          <a:xfrm>
            <a:off x="7715572" y="2813944"/>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8"/>
            </p:custDataLst>
          </p:nvPr>
        </p:nvPicPr>
        <p:blipFill>
          <a:blip r:embed="rId78" cstate="print"/>
          <a:srcRect/>
          <a:stretch>
            <a:fillRect/>
          </a:stretch>
        </p:blipFill>
        <p:spPr bwMode="auto">
          <a:xfrm>
            <a:off x="4953000" y="2714625"/>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9"/>
            </p:custDataLst>
          </p:nvPr>
        </p:nvPicPr>
        <p:blipFill>
          <a:blip r:embed="rId79" cstate="print"/>
          <a:srcRect/>
          <a:stretch>
            <a:fillRect/>
          </a:stretch>
        </p:blipFill>
        <p:spPr bwMode="auto">
          <a:xfrm>
            <a:off x="5867400" y="2790825"/>
            <a:ext cx="685800" cy="596646"/>
          </a:xfrm>
          <a:prstGeom prst="rect">
            <a:avLst/>
          </a:prstGeom>
          <a:noFill/>
          <a:ln w="9525">
            <a:noFill/>
            <a:miter lim="800000"/>
            <a:headEnd/>
            <a:tailEnd/>
          </a:ln>
          <a:effectLst/>
        </p:spPr>
      </p:pic>
      <p:sp>
        <p:nvSpPr>
          <p:cNvPr id="95" name="Rectangle 94"/>
          <p:cNvSpPr/>
          <p:nvPr>
            <p:custDataLst>
              <p:tags r:id="rId20"/>
            </p:custDataLst>
          </p:nvPr>
        </p:nvSpPr>
        <p:spPr>
          <a:xfrm>
            <a:off x="4876800" y="2638425"/>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1"/>
            </p:custDataLst>
          </p:nvPr>
        </p:nvSpPr>
        <p:spPr>
          <a:xfrm>
            <a:off x="5791200" y="2638425"/>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2"/>
            </p:custDataLst>
          </p:nvPr>
        </p:nvSpPr>
        <p:spPr>
          <a:xfrm>
            <a:off x="6705600" y="2638425"/>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3"/>
            </p:custDataLst>
          </p:nvPr>
        </p:nvSpPr>
        <p:spPr>
          <a:xfrm>
            <a:off x="7620000" y="2638425"/>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1" name="TextBox 70"/>
          <p:cNvSpPr txBox="1"/>
          <p:nvPr>
            <p:custDataLst>
              <p:tags r:id="rId24"/>
            </p:custDataLst>
          </p:nvPr>
        </p:nvSpPr>
        <p:spPr>
          <a:xfrm>
            <a:off x="762000" y="3857625"/>
            <a:ext cx="4800600" cy="1569660"/>
          </a:xfrm>
          <a:prstGeom prst="rect">
            <a:avLst/>
          </a:prstGeom>
          <a:solidFill>
            <a:schemeClr val="bg2"/>
          </a:solid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72" name="TextBox 71"/>
          <p:cNvSpPr txBox="1"/>
          <p:nvPr>
            <p:custDataLst>
              <p:tags r:id="rId25"/>
            </p:custDataLst>
          </p:nvPr>
        </p:nvSpPr>
        <p:spPr>
          <a:xfrm>
            <a:off x="5715000" y="519178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73" name="TextBox 72"/>
          <p:cNvSpPr txBox="1"/>
          <p:nvPr>
            <p:custDataLst>
              <p:tags r:id="rId26"/>
            </p:custDataLst>
          </p:nvPr>
        </p:nvSpPr>
        <p:spPr>
          <a:xfrm>
            <a:off x="759460" y="3860800"/>
            <a:ext cx="5257800" cy="1569660"/>
          </a:xfrm>
          <a:prstGeom prst="rect">
            <a:avLst/>
          </a:prstGeom>
          <a:noFill/>
        </p:spPr>
        <p:txBody>
          <a:bodyPr wrap="square" rtlCol="0">
            <a:spAutoFit/>
          </a:bodyPr>
          <a:lstStyle/>
          <a:p>
            <a:r>
              <a:rPr lang="en-US" sz="3200" dirty="0" smtClean="0">
                <a:solidFill>
                  <a:schemeClr val="bg1"/>
                </a:solidFill>
                <a:latin typeface="+mj-lt"/>
              </a:rPr>
              <a:t>Latency:</a:t>
            </a:r>
            <a:r>
              <a:rPr lang="en-US" sz="3200" dirty="0" smtClean="0">
                <a:solidFill>
                  <a:schemeClr val="accent5">
                    <a:lumMod val="60000"/>
                    <a:lumOff val="40000"/>
                  </a:schemeClr>
                </a:solidFill>
                <a:latin typeface="+mj-lt"/>
              </a:rPr>
              <a:t>		</a:t>
            </a:r>
          </a:p>
          <a:p>
            <a:r>
              <a:rPr lang="en-US" sz="3200" dirty="0" smtClean="0">
                <a:solidFill>
                  <a:schemeClr val="bg1"/>
                </a:solidFill>
                <a:latin typeface="+mj-lt"/>
              </a:rPr>
              <a:t>Throughput:</a:t>
            </a:r>
            <a:r>
              <a:rPr lang="en-US" sz="3200" dirty="0" smtClean="0">
                <a:solidFill>
                  <a:schemeClr val="accent5">
                    <a:lumMod val="60000"/>
                    <a:lumOff val="40000"/>
                  </a:schemeClr>
                </a:solidFill>
                <a:latin typeface="+mj-lt"/>
              </a:rPr>
              <a:t>	</a:t>
            </a:r>
          </a:p>
          <a:p>
            <a:r>
              <a:rPr lang="en-US" sz="3200" dirty="0" smtClean="0">
                <a:solidFill>
                  <a:schemeClr val="bg1"/>
                </a:solidFill>
                <a:latin typeface="+mj-lt"/>
              </a:rPr>
              <a:t>Concurrency: </a:t>
            </a:r>
            <a:r>
              <a:rPr lang="en-US" sz="3200" dirty="0" smtClean="0">
                <a:solidFill>
                  <a:schemeClr val="accent5">
                    <a:lumMod val="60000"/>
                    <a:lumOff val="40000"/>
                  </a:schemeClr>
                </a:solidFill>
                <a:latin typeface="+mj-lt"/>
              </a:rPr>
              <a:t>	</a:t>
            </a:r>
          </a:p>
        </p:txBody>
      </p:sp>
      <p:sp>
        <p:nvSpPr>
          <p:cNvPr id="74" name="TextBox 73"/>
          <p:cNvSpPr txBox="1"/>
          <p:nvPr>
            <p:custDataLst>
              <p:tags r:id="rId27"/>
            </p:custDataLst>
          </p:nvPr>
        </p:nvSpPr>
        <p:spPr>
          <a:xfrm>
            <a:off x="5715000" y="518160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a:t>
            </a:r>
          </a:p>
        </p:txBody>
      </p:sp>
    </p:spTree>
    <p:extLst>
      <p:ext uri="{BB962C8B-B14F-4D97-AF65-F5344CB8AC3E}">
        <p14:creationId xmlns:p14="http://schemas.microsoft.com/office/powerpoint/2010/main" val="109320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1936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1936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19363">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19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71" grpId="0" animBg="1"/>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Design 2: Pipelined Design</a:t>
            </a:r>
            <a:endParaRPr lang="en-US" dirty="0"/>
          </a:p>
        </p:txBody>
      </p:sp>
      <p:sp>
        <p:nvSpPr>
          <p:cNvPr id="3" name="Content Placeholder 2"/>
          <p:cNvSpPr>
            <a:spLocks noGrp="1"/>
          </p:cNvSpPr>
          <p:nvPr>
            <p:ph idx="1"/>
            <p:custDataLst>
              <p:tags r:id="rId2"/>
            </p:custDataLst>
          </p:nvPr>
        </p:nvSpPr>
        <p:spPr>
          <a:xfrm>
            <a:off x="228600" y="685800"/>
            <a:ext cx="8686800" cy="685800"/>
          </a:xfrm>
        </p:spPr>
        <p:txBody>
          <a:bodyPr/>
          <a:lstStyle/>
          <a:p>
            <a:r>
              <a:rPr lang="en-US" dirty="0" smtClean="0"/>
              <a:t>Partition room into </a:t>
            </a:r>
            <a:r>
              <a:rPr lang="en-US" i="1" dirty="0" smtClean="0">
                <a:solidFill>
                  <a:schemeClr val="accent5">
                    <a:lumMod val="60000"/>
                    <a:lumOff val="40000"/>
                  </a:schemeClr>
                </a:solidFill>
              </a:rPr>
              <a:t>stages</a:t>
            </a:r>
            <a:r>
              <a:rPr lang="en-US" dirty="0" smtClean="0">
                <a:solidFill>
                  <a:schemeClr val="accent1"/>
                </a:solidFill>
              </a:rPr>
              <a:t> </a:t>
            </a:r>
            <a:r>
              <a:rPr lang="en-US" dirty="0" smtClean="0"/>
              <a:t>of a</a:t>
            </a:r>
            <a:r>
              <a:rPr lang="en-US" dirty="0" smtClean="0">
                <a:solidFill>
                  <a:schemeClr val="accent5">
                    <a:lumMod val="60000"/>
                    <a:lumOff val="40000"/>
                  </a:schemeClr>
                </a:solidFill>
              </a:rPr>
              <a:t> </a:t>
            </a:r>
            <a:r>
              <a:rPr lang="en-US" i="1" dirty="0" smtClean="0">
                <a:solidFill>
                  <a:schemeClr val="accent5">
                    <a:lumMod val="60000"/>
                    <a:lumOff val="40000"/>
                  </a:schemeClr>
                </a:solidFill>
              </a:rPr>
              <a:t>pipeline</a:t>
            </a:r>
            <a:endParaRPr lang="en-US" dirty="0" smtClean="0">
              <a:solidFill>
                <a:schemeClr val="accent5">
                  <a:lumMod val="60000"/>
                  <a:lumOff val="40000"/>
                </a:schemeClr>
              </a:solidFill>
            </a:endParaRPr>
          </a:p>
        </p:txBody>
      </p:sp>
      <p:pic>
        <p:nvPicPr>
          <p:cNvPr id="4" name="Picture 4"/>
          <p:cNvPicPr>
            <a:picLocks noChangeAspect="1" noChangeArrowheads="1"/>
          </p:cNvPicPr>
          <p:nvPr>
            <p:custDataLst>
              <p:tags r:id="rId3"/>
            </p:custDataLst>
          </p:nvPr>
        </p:nvPicPr>
        <p:blipFill>
          <a:blip r:embed="rId110" cstate="print"/>
          <a:srcRect/>
          <a:stretch>
            <a:fillRect/>
          </a:stretch>
        </p:blipFill>
        <p:spPr bwMode="auto">
          <a:xfrm>
            <a:off x="4495800" y="1600200"/>
            <a:ext cx="436392" cy="654587"/>
          </a:xfrm>
          <a:prstGeom prst="rect">
            <a:avLst/>
          </a:prstGeom>
          <a:noFill/>
          <a:ln w="9525">
            <a:noFill/>
            <a:miter lim="800000"/>
            <a:headEnd/>
            <a:tailEnd/>
          </a:ln>
          <a:effectLst/>
        </p:spPr>
      </p:pic>
      <p:pic>
        <p:nvPicPr>
          <p:cNvPr id="5" name="Picture 6"/>
          <p:cNvPicPr>
            <a:picLocks noChangeAspect="1" noChangeArrowheads="1"/>
          </p:cNvPicPr>
          <p:nvPr>
            <p:custDataLst>
              <p:tags r:id="rId4"/>
            </p:custDataLst>
          </p:nvPr>
        </p:nvPicPr>
        <p:blipFill>
          <a:blip r:embed="rId111" cstate="print"/>
          <a:srcRect/>
          <a:stretch>
            <a:fillRect/>
          </a:stretch>
        </p:blipFill>
        <p:spPr bwMode="auto">
          <a:xfrm>
            <a:off x="5791200" y="1615779"/>
            <a:ext cx="597816" cy="594021"/>
          </a:xfrm>
          <a:prstGeom prst="rect">
            <a:avLst/>
          </a:prstGeom>
          <a:noFill/>
          <a:ln w="9525">
            <a:noFill/>
            <a:miter lim="800000"/>
            <a:headEnd/>
            <a:tailEnd/>
          </a:ln>
          <a:effectLst/>
        </p:spPr>
      </p:pic>
      <p:pic>
        <p:nvPicPr>
          <p:cNvPr id="7" name="Picture 8"/>
          <p:cNvPicPr>
            <a:picLocks noChangeAspect="1" noChangeArrowheads="1"/>
          </p:cNvPicPr>
          <p:nvPr>
            <p:custDataLst>
              <p:tags r:id="rId5"/>
            </p:custDataLst>
          </p:nvPr>
        </p:nvPicPr>
        <p:blipFill>
          <a:blip r:embed="rId112" cstate="print"/>
          <a:srcRect/>
          <a:stretch>
            <a:fillRect/>
          </a:stretch>
        </p:blipFill>
        <p:spPr bwMode="auto">
          <a:xfrm>
            <a:off x="1676400" y="1524000"/>
            <a:ext cx="761048" cy="815813"/>
          </a:xfrm>
          <a:prstGeom prst="rect">
            <a:avLst/>
          </a:prstGeom>
          <a:noFill/>
          <a:ln w="9525">
            <a:noFill/>
            <a:miter lim="800000"/>
            <a:headEnd/>
            <a:tailEnd/>
          </a:ln>
          <a:effectLst/>
        </p:spPr>
      </p:pic>
      <p:pic>
        <p:nvPicPr>
          <p:cNvPr id="8" name="Picture 9"/>
          <p:cNvPicPr>
            <a:picLocks noChangeAspect="1" noChangeArrowheads="1"/>
          </p:cNvPicPr>
          <p:nvPr>
            <p:custDataLst>
              <p:tags r:id="rId6"/>
            </p:custDataLst>
          </p:nvPr>
        </p:nvPicPr>
        <p:blipFill>
          <a:blip r:embed="rId113" cstate="print"/>
          <a:srcRect/>
          <a:stretch>
            <a:fillRect/>
          </a:stretch>
        </p:blipFill>
        <p:spPr bwMode="auto">
          <a:xfrm>
            <a:off x="2895600" y="1600200"/>
            <a:ext cx="720790" cy="627087"/>
          </a:xfrm>
          <a:prstGeom prst="rect">
            <a:avLst/>
          </a:prstGeom>
          <a:noFill/>
          <a:ln w="9525">
            <a:noFill/>
            <a:miter lim="800000"/>
            <a:headEnd/>
            <a:tailEnd/>
          </a:ln>
          <a:effectLst/>
        </p:spPr>
      </p:pic>
      <p:sp>
        <p:nvSpPr>
          <p:cNvPr id="36" name="Freeform 35"/>
          <p:cNvSpPr/>
          <p:nvPr>
            <p:custDataLst>
              <p:tags r:id="rId7"/>
            </p:custDataLst>
          </p:nvPr>
        </p:nvSpPr>
        <p:spPr>
          <a:xfrm>
            <a:off x="12192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custDataLst>
              <p:tags r:id="rId8"/>
            </p:custDataLst>
          </p:nvPr>
        </p:nvSpPr>
        <p:spPr>
          <a:xfrm>
            <a:off x="25908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custDataLst>
              <p:tags r:id="rId9"/>
            </p:custDataLst>
          </p:nvPr>
        </p:nvSpPr>
        <p:spPr>
          <a:xfrm>
            <a:off x="39624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custDataLst>
              <p:tags r:id="rId10"/>
            </p:custDataLst>
          </p:nvPr>
        </p:nvSpPr>
        <p:spPr>
          <a:xfrm>
            <a:off x="5334000" y="1371600"/>
            <a:ext cx="1676400"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Lst>
            <a:ahLst/>
            <a:cxnLst>
              <a:cxn ang="0">
                <a:pos x="connsiteX0" y="connsiteY0"/>
              </a:cxn>
              <a:cxn ang="0">
                <a:pos x="connsiteX1" y="connsiteY1"/>
              </a:cxn>
              <a:cxn ang="0">
                <a:pos x="connsiteX2" y="connsiteY2"/>
              </a:cxn>
              <a:cxn ang="0">
                <a:pos x="connsiteX3" y="connsiteY3"/>
              </a:cxn>
            </a:cxnLst>
            <a:rect l="l" t="t" r="r" b="b"/>
            <a:pathLst>
              <a:path w="3338941" h="1676399">
                <a:moveTo>
                  <a:pt x="0" y="0"/>
                </a:moveTo>
                <a:lnTo>
                  <a:pt x="2804710" y="0"/>
                </a:lnTo>
                <a:lnTo>
                  <a:pt x="2805541" y="685799"/>
                </a:lnTo>
                <a:cubicBezTo>
                  <a:pt x="2851214" y="710500"/>
                  <a:pt x="3338941" y="1676399"/>
                  <a:pt x="333894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custDataLst>
              <p:tags r:id="rId11"/>
            </p:custDataLst>
          </p:nvPr>
        </p:nvSpPr>
        <p:spPr>
          <a:xfrm rot="10800000">
            <a:off x="1027176" y="1905000"/>
            <a:ext cx="268224" cy="1229896"/>
          </a:xfrm>
          <a:custGeom>
            <a:avLst/>
            <a:gdLst>
              <a:gd name="connsiteX0" fmla="*/ 0 w 7315200"/>
              <a:gd name="connsiteY0" fmla="*/ 0 h 2667000"/>
              <a:gd name="connsiteX1" fmla="*/ 7315200 w 7315200"/>
              <a:gd name="connsiteY1" fmla="*/ 0 h 2667000"/>
              <a:gd name="connsiteX2" fmla="*/ 7315200 w 7315200"/>
              <a:gd name="connsiteY2" fmla="*/ 2667000 h 2667000"/>
              <a:gd name="connsiteX3" fmla="*/ 0 w 7315200"/>
              <a:gd name="connsiteY3" fmla="*/ 2667000 h 2667000"/>
              <a:gd name="connsiteX4" fmla="*/ 0 w 7315200"/>
              <a:gd name="connsiteY4" fmla="*/ 0 h 2667000"/>
              <a:gd name="connsiteX0" fmla="*/ 0 w 7391400"/>
              <a:gd name="connsiteY0" fmla="*/ 0 h 2667000"/>
              <a:gd name="connsiteX1" fmla="*/ 7315200 w 7391400"/>
              <a:gd name="connsiteY1" fmla="*/ 0 h 2667000"/>
              <a:gd name="connsiteX2" fmla="*/ 7391400 w 7391400"/>
              <a:gd name="connsiteY2" fmla="*/ 1600200 h 2667000"/>
              <a:gd name="connsiteX3" fmla="*/ 7315200 w 7391400"/>
              <a:gd name="connsiteY3" fmla="*/ 2667000 h 2667000"/>
              <a:gd name="connsiteX4" fmla="*/ 0 w 7391400"/>
              <a:gd name="connsiteY4" fmla="*/ 2667000 h 2667000"/>
              <a:gd name="connsiteX5" fmla="*/ 0 w 7391400"/>
              <a:gd name="connsiteY5" fmla="*/ 0 h 2667000"/>
              <a:gd name="connsiteX0" fmla="*/ 0 w 7391400"/>
              <a:gd name="connsiteY0" fmla="*/ 0 h 2667000"/>
              <a:gd name="connsiteX1" fmla="*/ 7315200 w 7391400"/>
              <a:gd name="connsiteY1" fmla="*/ 0 h 2667000"/>
              <a:gd name="connsiteX2" fmla="*/ 7315200 w 7391400"/>
              <a:gd name="connsiteY2" fmla="*/ 838200 h 2667000"/>
              <a:gd name="connsiteX3" fmla="*/ 7391400 w 7391400"/>
              <a:gd name="connsiteY3" fmla="*/ 1600200 h 2667000"/>
              <a:gd name="connsiteX4" fmla="*/ 7315200 w 7391400"/>
              <a:gd name="connsiteY4" fmla="*/ 2667000 h 2667000"/>
              <a:gd name="connsiteX5" fmla="*/ 0 w 7391400"/>
              <a:gd name="connsiteY5" fmla="*/ 2667000 h 2667000"/>
              <a:gd name="connsiteX6" fmla="*/ 0 w 7391400"/>
              <a:gd name="connsiteY6" fmla="*/ 0 h 2667000"/>
              <a:gd name="connsiteX0" fmla="*/ 7391400 w 7482840"/>
              <a:gd name="connsiteY0" fmla="*/ 1600200 h 2667000"/>
              <a:gd name="connsiteX1" fmla="*/ 7315200 w 7482840"/>
              <a:gd name="connsiteY1" fmla="*/ 2667000 h 2667000"/>
              <a:gd name="connsiteX2" fmla="*/ 0 w 7482840"/>
              <a:gd name="connsiteY2" fmla="*/ 2667000 h 2667000"/>
              <a:gd name="connsiteX3" fmla="*/ 0 w 7482840"/>
              <a:gd name="connsiteY3" fmla="*/ 0 h 2667000"/>
              <a:gd name="connsiteX4" fmla="*/ 7315200 w 7482840"/>
              <a:gd name="connsiteY4" fmla="*/ 0 h 2667000"/>
              <a:gd name="connsiteX5" fmla="*/ 7315200 w 7482840"/>
              <a:gd name="connsiteY5" fmla="*/ 838200 h 2667000"/>
              <a:gd name="connsiteX6" fmla="*/ 7482840 w 7482840"/>
              <a:gd name="connsiteY6" fmla="*/ 1691640 h 2667000"/>
              <a:gd name="connsiteX0" fmla="*/ 7391400 w 7482840"/>
              <a:gd name="connsiteY0" fmla="*/ 1600200 h 2667000"/>
              <a:gd name="connsiteX1" fmla="*/ 7315200 w 7482840"/>
              <a:gd name="connsiteY1" fmla="*/ 1600200 h 2667000"/>
              <a:gd name="connsiteX2" fmla="*/ 7315200 w 7482840"/>
              <a:gd name="connsiteY2" fmla="*/ 2667000 h 2667000"/>
              <a:gd name="connsiteX3" fmla="*/ 0 w 7482840"/>
              <a:gd name="connsiteY3" fmla="*/ 2667000 h 2667000"/>
              <a:gd name="connsiteX4" fmla="*/ 0 w 7482840"/>
              <a:gd name="connsiteY4" fmla="*/ 0 h 2667000"/>
              <a:gd name="connsiteX5" fmla="*/ 7315200 w 7482840"/>
              <a:gd name="connsiteY5" fmla="*/ 0 h 2667000"/>
              <a:gd name="connsiteX6" fmla="*/ 7315200 w 7482840"/>
              <a:gd name="connsiteY6" fmla="*/ 838200 h 2667000"/>
              <a:gd name="connsiteX7" fmla="*/ 7482840 w 7482840"/>
              <a:gd name="connsiteY7" fmla="*/ 1691640 h 2667000"/>
              <a:gd name="connsiteX0" fmla="*/ 7391400 w 7620000"/>
              <a:gd name="connsiteY0" fmla="*/ 1600200 h 2667000"/>
              <a:gd name="connsiteX1" fmla="*/ 7315200 w 7620000"/>
              <a:gd name="connsiteY1" fmla="*/ 16002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1600200 h 2667000"/>
              <a:gd name="connsiteX1" fmla="*/ 7391400 w 7620000"/>
              <a:gd name="connsiteY1" fmla="*/ 2133600 h 2667000"/>
              <a:gd name="connsiteX2" fmla="*/ 7315200 w 7620000"/>
              <a:gd name="connsiteY2" fmla="*/ 2667000 h 2667000"/>
              <a:gd name="connsiteX3" fmla="*/ 0 w 7620000"/>
              <a:gd name="connsiteY3" fmla="*/ 2667000 h 2667000"/>
              <a:gd name="connsiteX4" fmla="*/ 0 w 7620000"/>
              <a:gd name="connsiteY4" fmla="*/ 0 h 2667000"/>
              <a:gd name="connsiteX5" fmla="*/ 7315200 w 7620000"/>
              <a:gd name="connsiteY5" fmla="*/ 0 h 2667000"/>
              <a:gd name="connsiteX6" fmla="*/ 7315200 w 7620000"/>
              <a:gd name="connsiteY6" fmla="*/ 838200 h 2667000"/>
              <a:gd name="connsiteX7" fmla="*/ 7620000 w 7620000"/>
              <a:gd name="connsiteY7" fmla="*/ 1600200 h 2667000"/>
              <a:gd name="connsiteX0" fmla="*/ 7391400 w 7620000"/>
              <a:gd name="connsiteY0" fmla="*/ 21336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8382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620000"/>
              <a:gd name="connsiteY0" fmla="*/ 1828800 h 2667000"/>
              <a:gd name="connsiteX1" fmla="*/ 7315200 w 7620000"/>
              <a:gd name="connsiteY1" fmla="*/ 2667000 h 2667000"/>
              <a:gd name="connsiteX2" fmla="*/ 0 w 7620000"/>
              <a:gd name="connsiteY2" fmla="*/ 2667000 h 2667000"/>
              <a:gd name="connsiteX3" fmla="*/ 0 w 7620000"/>
              <a:gd name="connsiteY3" fmla="*/ 0 h 2667000"/>
              <a:gd name="connsiteX4" fmla="*/ 7315200 w 7620000"/>
              <a:gd name="connsiteY4" fmla="*/ 0 h 2667000"/>
              <a:gd name="connsiteX5" fmla="*/ 7315200 w 7620000"/>
              <a:gd name="connsiteY5" fmla="*/ 685800 h 2667000"/>
              <a:gd name="connsiteX6" fmla="*/ 7620000 w 7620000"/>
              <a:gd name="connsiteY6" fmla="*/ 1600200 h 2667000"/>
              <a:gd name="connsiteX0" fmla="*/ 7315200 w 7924800"/>
              <a:gd name="connsiteY0" fmla="*/ 1828800 h 2667000"/>
              <a:gd name="connsiteX1" fmla="*/ 7315200 w 7924800"/>
              <a:gd name="connsiteY1" fmla="*/ 2667000 h 2667000"/>
              <a:gd name="connsiteX2" fmla="*/ 0 w 7924800"/>
              <a:gd name="connsiteY2" fmla="*/ 2667000 h 2667000"/>
              <a:gd name="connsiteX3" fmla="*/ 0 w 7924800"/>
              <a:gd name="connsiteY3" fmla="*/ 0 h 2667000"/>
              <a:gd name="connsiteX4" fmla="*/ 7315200 w 7924800"/>
              <a:gd name="connsiteY4" fmla="*/ 0 h 2667000"/>
              <a:gd name="connsiteX5" fmla="*/ 7315200 w 7924800"/>
              <a:gd name="connsiteY5" fmla="*/ 685800 h 2667000"/>
              <a:gd name="connsiteX6" fmla="*/ 7924800 w 7924800"/>
              <a:gd name="connsiteY6" fmla="*/ 1828800 h 2667000"/>
              <a:gd name="connsiteX0" fmla="*/ 7315200 w 7848600"/>
              <a:gd name="connsiteY0" fmla="*/ 1828800 h 2667000"/>
              <a:gd name="connsiteX1" fmla="*/ 7315200 w 7848600"/>
              <a:gd name="connsiteY1" fmla="*/ 2667000 h 2667000"/>
              <a:gd name="connsiteX2" fmla="*/ 0 w 7848600"/>
              <a:gd name="connsiteY2" fmla="*/ 2667000 h 2667000"/>
              <a:gd name="connsiteX3" fmla="*/ 0 w 7848600"/>
              <a:gd name="connsiteY3" fmla="*/ 0 h 2667000"/>
              <a:gd name="connsiteX4" fmla="*/ 7315200 w 7848600"/>
              <a:gd name="connsiteY4" fmla="*/ 0 h 2667000"/>
              <a:gd name="connsiteX5" fmla="*/ 7315200 w 7848600"/>
              <a:gd name="connsiteY5" fmla="*/ 685800 h 2667000"/>
              <a:gd name="connsiteX6" fmla="*/ 7848600 w 7848600"/>
              <a:gd name="connsiteY6" fmla="*/ 1676400 h 2667000"/>
              <a:gd name="connsiteX0" fmla="*/ 7315200 w 7848600"/>
              <a:gd name="connsiteY0" fmla="*/ 1828800 h 2667000"/>
              <a:gd name="connsiteX1" fmla="*/ 7315200 w 7848600"/>
              <a:gd name="connsiteY1" fmla="*/ 2667000 h 2667000"/>
              <a:gd name="connsiteX2" fmla="*/ 0 w 7848600"/>
              <a:gd name="connsiteY2" fmla="*/ 0 h 2667000"/>
              <a:gd name="connsiteX3" fmla="*/ 7315200 w 7848600"/>
              <a:gd name="connsiteY3" fmla="*/ 0 h 2667000"/>
              <a:gd name="connsiteX4" fmla="*/ 7315200 w 7848600"/>
              <a:gd name="connsiteY4" fmla="*/ 685800 h 2667000"/>
              <a:gd name="connsiteX5" fmla="*/ 7848600 w 7848600"/>
              <a:gd name="connsiteY5" fmla="*/ 1676400 h 2667000"/>
              <a:gd name="connsiteX0" fmla="*/ 7315200 w 7848600"/>
              <a:gd name="connsiteY0" fmla="*/ 1828800 h 1828800"/>
              <a:gd name="connsiteX1" fmla="*/ 0 w 7848600"/>
              <a:gd name="connsiteY1" fmla="*/ 0 h 1828800"/>
              <a:gd name="connsiteX2" fmla="*/ 7315200 w 7848600"/>
              <a:gd name="connsiteY2" fmla="*/ 0 h 1828800"/>
              <a:gd name="connsiteX3" fmla="*/ 7315200 w 7848600"/>
              <a:gd name="connsiteY3" fmla="*/ 685800 h 1828800"/>
              <a:gd name="connsiteX4" fmla="*/ 7848600 w 7848600"/>
              <a:gd name="connsiteY4" fmla="*/ 1676400 h 1828800"/>
              <a:gd name="connsiteX0" fmla="*/ 0 w 7848600"/>
              <a:gd name="connsiteY0" fmla="*/ 0 h 1676400"/>
              <a:gd name="connsiteX1" fmla="*/ 7315200 w 7848600"/>
              <a:gd name="connsiteY1" fmla="*/ 0 h 1676400"/>
              <a:gd name="connsiteX2" fmla="*/ 7315200 w 7848600"/>
              <a:gd name="connsiteY2" fmla="*/ 685800 h 1676400"/>
              <a:gd name="connsiteX3" fmla="*/ 7848600 w 7848600"/>
              <a:gd name="connsiteY3" fmla="*/ 1676400 h 1676400"/>
              <a:gd name="connsiteX0" fmla="*/ 0 w 7848600"/>
              <a:gd name="connsiteY0" fmla="*/ 0 h 1676400"/>
              <a:gd name="connsiteX1" fmla="*/ 4497512 w 7848600"/>
              <a:gd name="connsiteY1" fmla="*/ 0 h 1676400"/>
              <a:gd name="connsiteX2" fmla="*/ 7315200 w 7848600"/>
              <a:gd name="connsiteY2" fmla="*/ 0 h 1676400"/>
              <a:gd name="connsiteX3" fmla="*/ 7315200 w 7848600"/>
              <a:gd name="connsiteY3" fmla="*/ 685800 h 1676400"/>
              <a:gd name="connsiteX4" fmla="*/ 7848600 w 7848600"/>
              <a:gd name="connsiteY4" fmla="*/ 1676400 h 1676400"/>
              <a:gd name="connsiteX0" fmla="*/ 0 w 7231294"/>
              <a:gd name="connsiteY0" fmla="*/ 533400 h 1676400"/>
              <a:gd name="connsiteX1" fmla="*/ 3880206 w 7231294"/>
              <a:gd name="connsiteY1" fmla="*/ 0 h 1676400"/>
              <a:gd name="connsiteX2" fmla="*/ 6697894 w 7231294"/>
              <a:gd name="connsiteY2" fmla="*/ 0 h 1676400"/>
              <a:gd name="connsiteX3" fmla="*/ 6697894 w 7231294"/>
              <a:gd name="connsiteY3" fmla="*/ 685800 h 1676400"/>
              <a:gd name="connsiteX4" fmla="*/ 7231294 w 7231294"/>
              <a:gd name="connsiteY4" fmla="*/ 1676400 h 1676400"/>
              <a:gd name="connsiteX0" fmla="*/ -1 w 3351087"/>
              <a:gd name="connsiteY0" fmla="*/ 0 h 1676400"/>
              <a:gd name="connsiteX1" fmla="*/ 2817687 w 3351087"/>
              <a:gd name="connsiteY1" fmla="*/ 0 h 1676400"/>
              <a:gd name="connsiteX2" fmla="*/ 2817687 w 3351087"/>
              <a:gd name="connsiteY2" fmla="*/ 685800 h 1676400"/>
              <a:gd name="connsiteX3" fmla="*/ 3351087 w 3351087"/>
              <a:gd name="connsiteY3" fmla="*/ 1676400 h 1676400"/>
              <a:gd name="connsiteX0" fmla="*/ 1 w 3351089"/>
              <a:gd name="connsiteY0" fmla="*/ 0 h 1676400"/>
              <a:gd name="connsiteX1" fmla="*/ 52983 w 3351089"/>
              <a:gd name="connsiteY1" fmla="*/ 18473 h 1676400"/>
              <a:gd name="connsiteX2" fmla="*/ 2817689 w 3351089"/>
              <a:gd name="connsiteY2" fmla="*/ 0 h 1676400"/>
              <a:gd name="connsiteX3" fmla="*/ 2817689 w 3351089"/>
              <a:gd name="connsiteY3" fmla="*/ 685800 h 1676400"/>
              <a:gd name="connsiteX4" fmla="*/ 3351089 w 3351089"/>
              <a:gd name="connsiteY4" fmla="*/ 1676400 h 1676400"/>
              <a:gd name="connsiteX0" fmla="*/ -1 w 3351087"/>
              <a:gd name="connsiteY0" fmla="*/ 0 h 1676400"/>
              <a:gd name="connsiteX1" fmla="*/ 2 w 3351087"/>
              <a:gd name="connsiteY1" fmla="*/ 304800 h 1676400"/>
              <a:gd name="connsiteX2" fmla="*/ 2817687 w 3351087"/>
              <a:gd name="connsiteY2" fmla="*/ 0 h 1676400"/>
              <a:gd name="connsiteX3" fmla="*/ 2817687 w 3351087"/>
              <a:gd name="connsiteY3" fmla="*/ 685800 h 1676400"/>
              <a:gd name="connsiteX4" fmla="*/ 3351087 w 3351087"/>
              <a:gd name="connsiteY4" fmla="*/ 1676400 h 1676400"/>
              <a:gd name="connsiteX0" fmla="*/ 145698 w 3496786"/>
              <a:gd name="connsiteY0" fmla="*/ 0 h 1676400"/>
              <a:gd name="connsiteX1" fmla="*/ 0 w 3496786"/>
              <a:gd name="connsiteY1" fmla="*/ 533400 h 1676400"/>
              <a:gd name="connsiteX2" fmla="*/ 145701 w 3496786"/>
              <a:gd name="connsiteY2" fmla="*/ 304800 h 1676400"/>
              <a:gd name="connsiteX3" fmla="*/ 2963386 w 3496786"/>
              <a:gd name="connsiteY3" fmla="*/ 0 h 1676400"/>
              <a:gd name="connsiteX4" fmla="*/ 2963386 w 3496786"/>
              <a:gd name="connsiteY4" fmla="*/ 685800 h 1676400"/>
              <a:gd name="connsiteX5" fmla="*/ 3496786 w 3496786"/>
              <a:gd name="connsiteY5" fmla="*/ 1676400 h 1676400"/>
              <a:gd name="connsiteX0" fmla="*/ 145698 w 3496786"/>
              <a:gd name="connsiteY0" fmla="*/ 165485 h 1841885"/>
              <a:gd name="connsiteX1" fmla="*/ 0 w 3496786"/>
              <a:gd name="connsiteY1" fmla="*/ 698885 h 1841885"/>
              <a:gd name="connsiteX2" fmla="*/ 582798 w 3496786"/>
              <a:gd name="connsiteY2" fmla="*/ 89285 h 1841885"/>
              <a:gd name="connsiteX3" fmla="*/ 2963386 w 3496786"/>
              <a:gd name="connsiteY3" fmla="*/ 165485 h 1841885"/>
              <a:gd name="connsiteX4" fmla="*/ 2963386 w 3496786"/>
              <a:gd name="connsiteY4" fmla="*/ 851285 h 1841885"/>
              <a:gd name="connsiteX5" fmla="*/ 3496786 w 3496786"/>
              <a:gd name="connsiteY5" fmla="*/ 1841885 h 1841885"/>
              <a:gd name="connsiteX0" fmla="*/ 0 w 3496786"/>
              <a:gd name="connsiteY0" fmla="*/ 698885 h 1841885"/>
              <a:gd name="connsiteX1" fmla="*/ 582798 w 3496786"/>
              <a:gd name="connsiteY1" fmla="*/ 89285 h 1841885"/>
              <a:gd name="connsiteX2" fmla="*/ 2963386 w 3496786"/>
              <a:gd name="connsiteY2" fmla="*/ 165485 h 1841885"/>
              <a:gd name="connsiteX3" fmla="*/ 2963386 w 3496786"/>
              <a:gd name="connsiteY3" fmla="*/ 851285 h 1841885"/>
              <a:gd name="connsiteX4" fmla="*/ 3496786 w 3496786"/>
              <a:gd name="connsiteY4" fmla="*/ 1841885 h 1841885"/>
              <a:gd name="connsiteX0" fmla="*/ 0 w 3059688"/>
              <a:gd name="connsiteY0" fmla="*/ 546486 h 1841885"/>
              <a:gd name="connsiteX1" fmla="*/ 145700 w 3059688"/>
              <a:gd name="connsiteY1" fmla="*/ 89285 h 1841885"/>
              <a:gd name="connsiteX2" fmla="*/ 2526288 w 3059688"/>
              <a:gd name="connsiteY2" fmla="*/ 165485 h 1841885"/>
              <a:gd name="connsiteX3" fmla="*/ 2526288 w 3059688"/>
              <a:gd name="connsiteY3" fmla="*/ 851285 h 1841885"/>
              <a:gd name="connsiteX4" fmla="*/ 3059688 w 3059688"/>
              <a:gd name="connsiteY4" fmla="*/ 1841885 h 1841885"/>
              <a:gd name="connsiteX0" fmla="*/ 145699 w 3205387"/>
              <a:gd name="connsiteY0" fmla="*/ 470285 h 1765684"/>
              <a:gd name="connsiteX1" fmla="*/ 0 w 3205387"/>
              <a:gd name="connsiteY1" fmla="*/ 89285 h 1765684"/>
              <a:gd name="connsiteX2" fmla="*/ 2671987 w 3205387"/>
              <a:gd name="connsiteY2" fmla="*/ 89284 h 1765684"/>
              <a:gd name="connsiteX3" fmla="*/ 2671987 w 3205387"/>
              <a:gd name="connsiteY3" fmla="*/ 775084 h 1765684"/>
              <a:gd name="connsiteX4" fmla="*/ 3205387 w 3205387"/>
              <a:gd name="connsiteY4" fmla="*/ 1765684 h 1765684"/>
              <a:gd name="connsiteX0" fmla="*/ 2 w 3205389"/>
              <a:gd name="connsiteY0" fmla="*/ 470284 h 1765684"/>
              <a:gd name="connsiteX1" fmla="*/ 2 w 3205389"/>
              <a:gd name="connsiteY1" fmla="*/ 89285 h 1765684"/>
              <a:gd name="connsiteX2" fmla="*/ 2671989 w 3205389"/>
              <a:gd name="connsiteY2" fmla="*/ 89284 h 1765684"/>
              <a:gd name="connsiteX3" fmla="*/ 2671989 w 3205389"/>
              <a:gd name="connsiteY3" fmla="*/ 775084 h 1765684"/>
              <a:gd name="connsiteX4" fmla="*/ 3205389 w 3205389"/>
              <a:gd name="connsiteY4" fmla="*/ 1765684 h 1765684"/>
              <a:gd name="connsiteX0" fmla="*/ 0 w 3205387"/>
              <a:gd name="connsiteY0" fmla="*/ 0 h 1676399"/>
              <a:gd name="connsiteX1" fmla="*/ 2671987 w 3205387"/>
              <a:gd name="connsiteY1" fmla="*/ -1 h 1676399"/>
              <a:gd name="connsiteX2" fmla="*/ 2671987 w 3205387"/>
              <a:gd name="connsiteY2" fmla="*/ 685799 h 1676399"/>
              <a:gd name="connsiteX3" fmla="*/ 3205387 w 3205387"/>
              <a:gd name="connsiteY3" fmla="*/ 1676399 h 1676399"/>
              <a:gd name="connsiteX0" fmla="*/ 0 w 3205387"/>
              <a:gd name="connsiteY0" fmla="*/ 0 h 1676399"/>
              <a:gd name="connsiteX1" fmla="*/ 2671156 w 3205387"/>
              <a:gd name="connsiteY1" fmla="*/ 0 h 1676399"/>
              <a:gd name="connsiteX2" fmla="*/ 2671987 w 3205387"/>
              <a:gd name="connsiteY2" fmla="*/ 685799 h 1676399"/>
              <a:gd name="connsiteX3" fmla="*/ 3205387 w 3205387"/>
              <a:gd name="connsiteY3" fmla="*/ 1676399 h 1676399"/>
              <a:gd name="connsiteX0" fmla="*/ 0 w 3338941"/>
              <a:gd name="connsiteY0" fmla="*/ 0 h 1676399"/>
              <a:gd name="connsiteX1" fmla="*/ 2804710 w 3338941"/>
              <a:gd name="connsiteY1" fmla="*/ 0 h 1676399"/>
              <a:gd name="connsiteX2" fmla="*/ 2805541 w 3338941"/>
              <a:gd name="connsiteY2" fmla="*/ 685799 h 1676399"/>
              <a:gd name="connsiteX3" fmla="*/ 3338941 w 3338941"/>
              <a:gd name="connsiteY3" fmla="*/ 1676399 h 1676399"/>
              <a:gd name="connsiteX0" fmla="*/ 0 w 534231"/>
              <a:gd name="connsiteY0" fmla="*/ 0 h 1676399"/>
              <a:gd name="connsiteX1" fmla="*/ 831 w 534231"/>
              <a:gd name="connsiteY1" fmla="*/ 685799 h 1676399"/>
              <a:gd name="connsiteX2" fmla="*/ 534231 w 534231"/>
              <a:gd name="connsiteY2" fmla="*/ 1676399 h 1676399"/>
            </a:gdLst>
            <a:ahLst/>
            <a:cxnLst>
              <a:cxn ang="0">
                <a:pos x="connsiteX0" y="connsiteY0"/>
              </a:cxn>
              <a:cxn ang="0">
                <a:pos x="connsiteX1" y="connsiteY1"/>
              </a:cxn>
              <a:cxn ang="0">
                <a:pos x="connsiteX2" y="connsiteY2"/>
              </a:cxn>
            </a:cxnLst>
            <a:rect l="l" t="t" r="r" b="b"/>
            <a:pathLst>
              <a:path w="534231" h="1676399">
                <a:moveTo>
                  <a:pt x="0" y="0"/>
                </a:moveTo>
                <a:lnTo>
                  <a:pt x="831" y="685799"/>
                </a:lnTo>
                <a:cubicBezTo>
                  <a:pt x="46504" y="710500"/>
                  <a:pt x="534231" y="1676399"/>
                  <a:pt x="534231" y="1676399"/>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12"/>
            </p:custDataLst>
          </p:nvPr>
        </p:nvCxnSpPr>
        <p:spPr>
          <a:xfrm>
            <a:off x="1295400" y="3124200"/>
            <a:ext cx="5486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13"/>
            </p:custDataLst>
          </p:nvPr>
        </p:nvCxnSpPr>
        <p:spPr>
          <a:xfrm rot="5400000">
            <a:off x="2552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14"/>
            </p:custDataLst>
          </p:nvPr>
        </p:nvCxnSpPr>
        <p:spPr>
          <a:xfrm rot="5400000">
            <a:off x="1028700" y="15621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15"/>
            </p:custDataLst>
          </p:nvPr>
        </p:nvCxnSpPr>
        <p:spPr>
          <a:xfrm rot="5400000">
            <a:off x="3924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rot="5400000">
            <a:off x="52197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6591300" y="2933700"/>
            <a:ext cx="381000"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8"/>
          <p:cNvGrpSpPr>
            <a:grpSpLocks/>
          </p:cNvGrpSpPr>
          <p:nvPr>
            <p:custDataLst>
              <p:tags r:id="rId18"/>
            </p:custDataLst>
          </p:nvPr>
        </p:nvGrpSpPr>
        <p:grpSpPr bwMode="auto">
          <a:xfrm>
            <a:off x="5867400" y="2286000"/>
            <a:ext cx="508000" cy="716876"/>
            <a:chOff x="3696" y="991"/>
            <a:chExt cx="720" cy="1505"/>
          </a:xfrm>
        </p:grpSpPr>
        <p:sp>
          <p:nvSpPr>
            <p:cNvPr id="53" name="Oval 9"/>
            <p:cNvSpPr>
              <a:spLocks noChangeArrowheads="1"/>
            </p:cNvSpPr>
            <p:nvPr>
              <p:custDataLst>
                <p:tags r:id="rId87"/>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54" name="Line 10"/>
            <p:cNvSpPr>
              <a:spLocks noChangeShapeType="1"/>
            </p:cNvSpPr>
            <p:nvPr>
              <p:custDataLst>
                <p:tags r:id="rId88"/>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55" name="AutoShape 11"/>
            <p:cNvSpPr>
              <a:spLocks noChangeArrowheads="1"/>
            </p:cNvSpPr>
            <p:nvPr>
              <p:custDataLst>
                <p:tags r:id="rId89"/>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56" name="Line 12"/>
            <p:cNvSpPr>
              <a:spLocks noChangeShapeType="1"/>
            </p:cNvSpPr>
            <p:nvPr>
              <p:custDataLst>
                <p:tags r:id="rId90"/>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57" name="Line 13"/>
            <p:cNvSpPr>
              <a:spLocks noChangeShapeType="1"/>
            </p:cNvSpPr>
            <p:nvPr>
              <p:custDataLst>
                <p:tags r:id="rId91"/>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58" name="Line 14"/>
            <p:cNvSpPr>
              <a:spLocks noChangeShapeType="1"/>
            </p:cNvSpPr>
            <p:nvPr>
              <p:custDataLst>
                <p:tags r:id="rId92"/>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59" name="Line 15"/>
            <p:cNvSpPr>
              <a:spLocks noChangeShapeType="1"/>
            </p:cNvSpPr>
            <p:nvPr>
              <p:custDataLst>
                <p:tags r:id="rId93"/>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60" name="Line 16"/>
            <p:cNvSpPr>
              <a:spLocks noChangeShapeType="1"/>
            </p:cNvSpPr>
            <p:nvPr>
              <p:custDataLst>
                <p:tags r:id="rId94"/>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61" name="Line 17"/>
            <p:cNvSpPr>
              <a:spLocks noChangeShapeType="1"/>
            </p:cNvSpPr>
            <p:nvPr>
              <p:custDataLst>
                <p:tags r:id="rId95"/>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62" name="Line 18"/>
            <p:cNvSpPr>
              <a:spLocks noChangeShapeType="1"/>
            </p:cNvSpPr>
            <p:nvPr>
              <p:custDataLst>
                <p:tags r:id="rId96"/>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63" name="Line 19"/>
            <p:cNvSpPr>
              <a:spLocks noChangeShapeType="1"/>
            </p:cNvSpPr>
            <p:nvPr>
              <p:custDataLst>
                <p:tags r:id="rId97"/>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64" name="Freeform 20"/>
            <p:cNvSpPr>
              <a:spLocks/>
            </p:cNvSpPr>
            <p:nvPr>
              <p:custDataLst>
                <p:tags r:id="rId98"/>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65" name="Freeform 21"/>
            <p:cNvSpPr>
              <a:spLocks/>
            </p:cNvSpPr>
            <p:nvPr>
              <p:custDataLst>
                <p:tags r:id="rId99"/>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66" name="Freeform 22"/>
            <p:cNvSpPr>
              <a:spLocks/>
            </p:cNvSpPr>
            <p:nvPr>
              <p:custDataLst>
                <p:tags r:id="rId100"/>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67" name="Freeform 23"/>
            <p:cNvSpPr>
              <a:spLocks/>
            </p:cNvSpPr>
            <p:nvPr>
              <p:custDataLst>
                <p:tags r:id="rId101"/>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68" name="Freeform 24"/>
            <p:cNvSpPr>
              <a:spLocks/>
            </p:cNvSpPr>
            <p:nvPr>
              <p:custDataLst>
                <p:tags r:id="rId102"/>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69" name="Line 25"/>
            <p:cNvSpPr>
              <a:spLocks noChangeShapeType="1"/>
            </p:cNvSpPr>
            <p:nvPr>
              <p:custDataLst>
                <p:tags r:id="rId103"/>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70" name="Line 26"/>
            <p:cNvSpPr>
              <a:spLocks noChangeShapeType="1"/>
            </p:cNvSpPr>
            <p:nvPr>
              <p:custDataLst>
                <p:tags r:id="rId104"/>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71" name="Line 27"/>
            <p:cNvSpPr>
              <a:spLocks noChangeShapeType="1"/>
            </p:cNvSpPr>
            <p:nvPr>
              <p:custDataLst>
                <p:tags r:id="rId105"/>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72" name="Line 28"/>
            <p:cNvSpPr>
              <a:spLocks noChangeShapeType="1"/>
            </p:cNvSpPr>
            <p:nvPr>
              <p:custDataLst>
                <p:tags r:id="rId106"/>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73" name="Line 29"/>
            <p:cNvSpPr>
              <a:spLocks noChangeShapeType="1"/>
            </p:cNvSpPr>
            <p:nvPr>
              <p:custDataLst>
                <p:tags r:id="rId107"/>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74" name="Line 30"/>
            <p:cNvSpPr>
              <a:spLocks noChangeShapeType="1"/>
            </p:cNvSpPr>
            <p:nvPr>
              <p:custDataLst>
                <p:tags r:id="rId108"/>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9" name="Group 31"/>
          <p:cNvGrpSpPr>
            <a:grpSpLocks/>
          </p:cNvGrpSpPr>
          <p:nvPr>
            <p:custDataLst>
              <p:tags r:id="rId19"/>
            </p:custDataLst>
          </p:nvPr>
        </p:nvGrpSpPr>
        <p:grpSpPr bwMode="auto">
          <a:xfrm>
            <a:off x="4419600" y="2286000"/>
            <a:ext cx="609600" cy="735012"/>
            <a:chOff x="4512" y="1680"/>
            <a:chExt cx="720" cy="1457"/>
          </a:xfrm>
        </p:grpSpPr>
        <p:sp>
          <p:nvSpPr>
            <p:cNvPr id="76" name="Oval 32"/>
            <p:cNvSpPr>
              <a:spLocks noChangeArrowheads="1"/>
            </p:cNvSpPr>
            <p:nvPr>
              <p:custDataLst>
                <p:tags r:id="rId63"/>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77" name="Line 33"/>
            <p:cNvSpPr>
              <a:spLocks noChangeShapeType="1"/>
            </p:cNvSpPr>
            <p:nvPr>
              <p:custDataLst>
                <p:tags r:id="rId64"/>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78" name="Line 34"/>
            <p:cNvSpPr>
              <a:spLocks noChangeShapeType="1"/>
            </p:cNvSpPr>
            <p:nvPr>
              <p:custDataLst>
                <p:tags r:id="rId65"/>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79" name="Line 35"/>
            <p:cNvSpPr>
              <a:spLocks noChangeShapeType="1"/>
            </p:cNvSpPr>
            <p:nvPr>
              <p:custDataLst>
                <p:tags r:id="rId66"/>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80" name="Line 36"/>
            <p:cNvSpPr>
              <a:spLocks noChangeShapeType="1"/>
            </p:cNvSpPr>
            <p:nvPr>
              <p:custDataLst>
                <p:tags r:id="rId67"/>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81" name="Line 37"/>
            <p:cNvSpPr>
              <a:spLocks noChangeShapeType="1"/>
            </p:cNvSpPr>
            <p:nvPr>
              <p:custDataLst>
                <p:tags r:id="rId68"/>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82" name="Line 38"/>
            <p:cNvSpPr>
              <a:spLocks noChangeShapeType="1"/>
            </p:cNvSpPr>
            <p:nvPr>
              <p:custDataLst>
                <p:tags r:id="rId69"/>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83" name="Line 39"/>
            <p:cNvSpPr>
              <a:spLocks noChangeShapeType="1"/>
            </p:cNvSpPr>
            <p:nvPr>
              <p:custDataLst>
                <p:tags r:id="rId70"/>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84" name="Line 40"/>
            <p:cNvSpPr>
              <a:spLocks noChangeShapeType="1"/>
            </p:cNvSpPr>
            <p:nvPr>
              <p:custDataLst>
                <p:tags r:id="rId71"/>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85" name="Line 41"/>
            <p:cNvSpPr>
              <a:spLocks noChangeShapeType="1"/>
            </p:cNvSpPr>
            <p:nvPr>
              <p:custDataLst>
                <p:tags r:id="rId72"/>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86" name="Line 42"/>
            <p:cNvSpPr>
              <a:spLocks noChangeShapeType="1"/>
            </p:cNvSpPr>
            <p:nvPr>
              <p:custDataLst>
                <p:tags r:id="rId73"/>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87" name="Line 43"/>
            <p:cNvSpPr>
              <a:spLocks noChangeShapeType="1"/>
            </p:cNvSpPr>
            <p:nvPr>
              <p:custDataLst>
                <p:tags r:id="rId74"/>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88" name="Line 44"/>
            <p:cNvSpPr>
              <a:spLocks noChangeShapeType="1"/>
            </p:cNvSpPr>
            <p:nvPr>
              <p:custDataLst>
                <p:tags r:id="rId75"/>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89" name="Line 45"/>
            <p:cNvSpPr>
              <a:spLocks noChangeShapeType="1"/>
            </p:cNvSpPr>
            <p:nvPr>
              <p:custDataLst>
                <p:tags r:id="rId76"/>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90" name="Line 46"/>
            <p:cNvSpPr>
              <a:spLocks noChangeShapeType="1"/>
            </p:cNvSpPr>
            <p:nvPr>
              <p:custDataLst>
                <p:tags r:id="rId77"/>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91" name="Line 47"/>
            <p:cNvSpPr>
              <a:spLocks noChangeShapeType="1"/>
            </p:cNvSpPr>
            <p:nvPr>
              <p:custDataLst>
                <p:tags r:id="rId78"/>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92" name="Freeform 48"/>
            <p:cNvSpPr>
              <a:spLocks/>
            </p:cNvSpPr>
            <p:nvPr>
              <p:custDataLst>
                <p:tags r:id="rId79"/>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93" name="Line 49"/>
            <p:cNvSpPr>
              <a:spLocks noChangeShapeType="1"/>
            </p:cNvSpPr>
            <p:nvPr>
              <p:custDataLst>
                <p:tags r:id="rId80"/>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94" name="Line 50"/>
            <p:cNvSpPr>
              <a:spLocks noChangeShapeType="1"/>
            </p:cNvSpPr>
            <p:nvPr>
              <p:custDataLst>
                <p:tags r:id="rId81"/>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95" name="Line 51"/>
            <p:cNvSpPr>
              <a:spLocks noChangeShapeType="1"/>
            </p:cNvSpPr>
            <p:nvPr>
              <p:custDataLst>
                <p:tags r:id="rId82"/>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96" name="Line 52"/>
            <p:cNvSpPr>
              <a:spLocks noChangeShapeType="1"/>
            </p:cNvSpPr>
            <p:nvPr>
              <p:custDataLst>
                <p:tags r:id="rId83"/>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97" name="Line 53"/>
            <p:cNvSpPr>
              <a:spLocks noChangeShapeType="1"/>
            </p:cNvSpPr>
            <p:nvPr>
              <p:custDataLst>
                <p:tags r:id="rId84"/>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98" name="Line 54"/>
            <p:cNvSpPr>
              <a:spLocks noChangeShapeType="1"/>
            </p:cNvSpPr>
            <p:nvPr>
              <p:custDataLst>
                <p:tags r:id="rId85"/>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99" name="Line 55"/>
            <p:cNvSpPr>
              <a:spLocks noChangeShapeType="1"/>
            </p:cNvSpPr>
            <p:nvPr>
              <p:custDataLst>
                <p:tags r:id="rId86"/>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10" name="Group 151"/>
          <p:cNvGrpSpPr/>
          <p:nvPr>
            <p:custDataLst>
              <p:tags r:id="rId20"/>
            </p:custDataLst>
          </p:nvPr>
        </p:nvGrpSpPr>
        <p:grpSpPr>
          <a:xfrm>
            <a:off x="1676400" y="2240753"/>
            <a:ext cx="609600" cy="780259"/>
            <a:chOff x="1676400" y="2469353"/>
            <a:chExt cx="609600" cy="780259"/>
          </a:xfrm>
        </p:grpSpPr>
        <p:sp>
          <p:nvSpPr>
            <p:cNvPr id="12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2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2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3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3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3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3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3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3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3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3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3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3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4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4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4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50" name="Explosion 2 149"/>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56" name="Content Placeholder 2"/>
          <p:cNvSpPr txBox="1">
            <a:spLocks/>
          </p:cNvSpPr>
          <p:nvPr>
            <p:custDataLst>
              <p:tags r:id="rId21"/>
            </p:custDataLst>
          </p:nvPr>
        </p:nvSpPr>
        <p:spPr>
          <a:xfrm>
            <a:off x="56388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Alice</a:t>
            </a:r>
          </a:p>
        </p:txBody>
      </p:sp>
      <p:sp>
        <p:nvSpPr>
          <p:cNvPr id="157" name="Content Placeholder 2"/>
          <p:cNvSpPr txBox="1">
            <a:spLocks/>
          </p:cNvSpPr>
          <p:nvPr>
            <p:custDataLst>
              <p:tags r:id="rId22"/>
            </p:custDataLst>
          </p:nvPr>
        </p:nvSpPr>
        <p:spPr>
          <a:xfrm>
            <a:off x="42672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Bob</a:t>
            </a:r>
          </a:p>
        </p:txBody>
      </p:sp>
      <p:sp>
        <p:nvSpPr>
          <p:cNvPr id="158" name="Content Placeholder 2"/>
          <p:cNvSpPr txBox="1">
            <a:spLocks/>
          </p:cNvSpPr>
          <p:nvPr>
            <p:custDataLst>
              <p:tags r:id="rId23"/>
            </p:custDataLst>
          </p:nvPr>
        </p:nvSpPr>
        <p:spPr>
          <a:xfrm>
            <a:off x="28956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Carol</a:t>
            </a:r>
          </a:p>
        </p:txBody>
      </p:sp>
      <p:sp>
        <p:nvSpPr>
          <p:cNvPr id="159" name="Content Placeholder 2"/>
          <p:cNvSpPr txBox="1">
            <a:spLocks/>
          </p:cNvSpPr>
          <p:nvPr>
            <p:custDataLst>
              <p:tags r:id="rId24"/>
            </p:custDataLst>
          </p:nvPr>
        </p:nvSpPr>
        <p:spPr>
          <a:xfrm>
            <a:off x="1524000" y="3200400"/>
            <a:ext cx="1066800" cy="457200"/>
          </a:xfrm>
          <a:prstGeom prst="rect">
            <a:avLst/>
          </a:prstGeom>
        </p:spPr>
        <p:txBody>
          <a:bodyPr vert="horz" lIns="91440" tIns="45720" rIns="91440" bIns="45720" rtlCol="0">
            <a:normAutofit fontScale="85000" lnSpcReduction="20000"/>
          </a:bodyPr>
          <a:lstStyle/>
          <a:p>
            <a:pPr marL="342900" marR="0" lvl="0" indent="-342900" algn="ctr"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Dave</a:t>
            </a:r>
          </a:p>
        </p:txBody>
      </p:sp>
      <p:grpSp>
        <p:nvGrpSpPr>
          <p:cNvPr id="11" name="Group 184"/>
          <p:cNvGrpSpPr/>
          <p:nvPr>
            <p:custDataLst>
              <p:tags r:id="rId25"/>
            </p:custDataLst>
          </p:nvPr>
        </p:nvGrpSpPr>
        <p:grpSpPr>
          <a:xfrm>
            <a:off x="3149600" y="2286000"/>
            <a:ext cx="508000" cy="762000"/>
            <a:chOff x="3149600" y="2514600"/>
            <a:chExt cx="508000" cy="762000"/>
          </a:xfrm>
        </p:grpSpPr>
        <p:sp>
          <p:nvSpPr>
            <p:cNvPr id="162" name="Line 10"/>
            <p:cNvSpPr>
              <a:spLocks noChangeShapeType="1"/>
            </p:cNvSpPr>
            <p:nvPr>
              <p:custDataLst>
                <p:tags r:id="rId27"/>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163" name="AutoShape 11"/>
            <p:cNvSpPr>
              <a:spLocks noChangeArrowheads="1"/>
            </p:cNvSpPr>
            <p:nvPr>
              <p:custDataLst>
                <p:tags r:id="rId28"/>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164" name="Line 12"/>
            <p:cNvSpPr>
              <a:spLocks noChangeShapeType="1"/>
            </p:cNvSpPr>
            <p:nvPr>
              <p:custDataLst>
                <p:tags r:id="rId29"/>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165" name="Line 13"/>
            <p:cNvSpPr>
              <a:spLocks noChangeShapeType="1"/>
            </p:cNvSpPr>
            <p:nvPr>
              <p:custDataLst>
                <p:tags r:id="rId30"/>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166" name="Line 14"/>
            <p:cNvSpPr>
              <a:spLocks noChangeShapeType="1"/>
            </p:cNvSpPr>
            <p:nvPr>
              <p:custDataLst>
                <p:tags r:id="rId31"/>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167" name="Line 15"/>
            <p:cNvSpPr>
              <a:spLocks noChangeShapeType="1"/>
            </p:cNvSpPr>
            <p:nvPr>
              <p:custDataLst>
                <p:tags r:id="rId32"/>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168" name="Line 16"/>
            <p:cNvSpPr>
              <a:spLocks noChangeShapeType="1"/>
            </p:cNvSpPr>
            <p:nvPr>
              <p:custDataLst>
                <p:tags r:id="rId33"/>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169" name="Line 17"/>
            <p:cNvSpPr>
              <a:spLocks noChangeShapeType="1"/>
            </p:cNvSpPr>
            <p:nvPr>
              <p:custDataLst>
                <p:tags r:id="rId34"/>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170" name="Line 18"/>
            <p:cNvSpPr>
              <a:spLocks noChangeShapeType="1"/>
            </p:cNvSpPr>
            <p:nvPr>
              <p:custDataLst>
                <p:tags r:id="rId35"/>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171" name="Line 19"/>
            <p:cNvSpPr>
              <a:spLocks noChangeShapeType="1"/>
            </p:cNvSpPr>
            <p:nvPr>
              <p:custDataLst>
                <p:tags r:id="rId36"/>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177" name="Line 25"/>
            <p:cNvSpPr>
              <a:spLocks noChangeShapeType="1"/>
            </p:cNvSpPr>
            <p:nvPr>
              <p:custDataLst>
                <p:tags r:id="rId37"/>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178" name="Line 26"/>
            <p:cNvSpPr>
              <a:spLocks noChangeShapeType="1"/>
            </p:cNvSpPr>
            <p:nvPr>
              <p:custDataLst>
                <p:tags r:id="rId38"/>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79" name="Line 27"/>
            <p:cNvSpPr>
              <a:spLocks noChangeShapeType="1"/>
            </p:cNvSpPr>
            <p:nvPr>
              <p:custDataLst>
                <p:tags r:id="rId39"/>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80" name="Line 28"/>
            <p:cNvSpPr>
              <a:spLocks noChangeShapeType="1"/>
            </p:cNvSpPr>
            <p:nvPr>
              <p:custDataLst>
                <p:tags r:id="rId40"/>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81" name="Line 29"/>
            <p:cNvSpPr>
              <a:spLocks noChangeShapeType="1"/>
            </p:cNvSpPr>
            <p:nvPr>
              <p:custDataLst>
                <p:tags r:id="rId41"/>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82" name="Line 30"/>
            <p:cNvSpPr>
              <a:spLocks noChangeShapeType="1"/>
            </p:cNvSpPr>
            <p:nvPr>
              <p:custDataLst>
                <p:tags r:id="rId42"/>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83" name="Cloud 182"/>
            <p:cNvSpPr/>
            <p:nvPr>
              <p:custDataLst>
                <p:tags r:id="rId43"/>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9"/>
            <p:cNvSpPr>
              <a:spLocks noChangeArrowheads="1"/>
            </p:cNvSpPr>
            <p:nvPr>
              <p:custDataLst>
                <p:tags r:id="rId44"/>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sp>
        <p:nvSpPr>
          <p:cNvPr id="110" name="Content Placeholder 2"/>
          <p:cNvSpPr txBox="1">
            <a:spLocks/>
          </p:cNvSpPr>
          <p:nvPr>
            <p:custDataLst>
              <p:tags r:id="rId26"/>
            </p:custDataLst>
          </p:nvPr>
        </p:nvSpPr>
        <p:spPr>
          <a:xfrm>
            <a:off x="457200" y="3810000"/>
            <a:ext cx="8305800" cy="2895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One person owns a </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stage at a time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stages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rPr>
              <a:t>4 people</a:t>
            </a:r>
            <a:r>
              <a:rPr lang="en-US" sz="3200" dirty="0" smtClean="0">
                <a:solidFill>
                  <a:schemeClr val="bg1"/>
                </a:solidFill>
                <a:latin typeface="Calibri" pitchFamily="34" charset="0"/>
                <a:cs typeface="Arial" pitchFamily="34" charset="0"/>
              </a:rPr>
              <a:t> working simultaneously</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rPr>
              <a:t>Everyone moves right in lockstep</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It still takes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all four stages for one job to complete</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385116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custDataLst>
              <p:tags r:id="rId1"/>
            </p:custDataLst>
          </p:nvPr>
        </p:nvGrpSpPr>
        <p:grpSpPr bwMode="auto">
          <a:xfrm>
            <a:off x="381000" y="1371600"/>
            <a:ext cx="508000" cy="716876"/>
            <a:chOff x="3696" y="991"/>
            <a:chExt cx="720" cy="1505"/>
          </a:xfrm>
        </p:grpSpPr>
        <p:sp>
          <p:nvSpPr>
            <p:cNvPr id="2319369" name="Oval 9"/>
            <p:cNvSpPr>
              <a:spLocks noChangeArrowheads="1"/>
            </p:cNvSpPr>
            <p:nvPr>
              <p:custDataLst>
                <p:tags r:id="rId10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1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2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2"/>
            </p:custDataLst>
          </p:nvPr>
        </p:nvGrpSpPr>
        <p:grpSpPr bwMode="auto">
          <a:xfrm>
            <a:off x="304800" y="2514600"/>
            <a:ext cx="609600" cy="735012"/>
            <a:chOff x="4512" y="1680"/>
            <a:chExt cx="720" cy="1457"/>
          </a:xfrm>
        </p:grpSpPr>
        <p:sp>
          <p:nvSpPr>
            <p:cNvPr id="2319392" name="Oval 32"/>
            <p:cNvSpPr>
              <a:spLocks noChangeArrowheads="1"/>
            </p:cNvSpPr>
            <p:nvPr>
              <p:custDataLst>
                <p:tags r:id="rId8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9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10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3"/>
            </p:custDataLst>
          </p:nvPr>
        </p:nvSpPr>
        <p:spPr bwMode="auto">
          <a:xfrm>
            <a:off x="1142999" y="1295400"/>
            <a:ext cx="7315201"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2" name="Picture 4"/>
          <p:cNvPicPr>
            <a:picLocks noChangeAspect="1" noChangeArrowheads="1"/>
          </p:cNvPicPr>
          <p:nvPr>
            <p:custDataLst>
              <p:tags r:id="rId4"/>
            </p:custDataLst>
          </p:nvPr>
        </p:nvPicPr>
        <p:blipFill>
          <a:blip r:embed="rId129" cstate="print"/>
          <a:srcRect/>
          <a:stretch>
            <a:fillRect/>
          </a:stretch>
        </p:blipFill>
        <p:spPr bwMode="auto">
          <a:xfrm>
            <a:off x="3215573" y="1447800"/>
            <a:ext cx="442027" cy="663040"/>
          </a:xfrm>
          <a:prstGeom prst="rect">
            <a:avLst/>
          </a:prstGeom>
          <a:noFill/>
          <a:ln w="9525">
            <a:noFill/>
            <a:miter lim="800000"/>
            <a:headEnd/>
            <a:tailEnd/>
          </a:ln>
          <a:effectLst/>
        </p:spPr>
      </p:pic>
      <p:pic>
        <p:nvPicPr>
          <p:cNvPr id="63" name="Picture 6"/>
          <p:cNvPicPr>
            <a:picLocks noChangeAspect="1" noChangeArrowheads="1"/>
          </p:cNvPicPr>
          <p:nvPr>
            <p:custDataLst>
              <p:tags r:id="rId5"/>
            </p:custDataLst>
          </p:nvPr>
        </p:nvPicPr>
        <p:blipFill>
          <a:blip r:embed="rId130" cstate="print"/>
          <a:srcRect/>
          <a:stretch>
            <a:fillRect/>
          </a:stretch>
        </p:blipFill>
        <p:spPr bwMode="auto">
          <a:xfrm>
            <a:off x="4057972" y="1547119"/>
            <a:ext cx="590228" cy="586481"/>
          </a:xfrm>
          <a:prstGeom prst="rect">
            <a:avLst/>
          </a:prstGeom>
          <a:noFill/>
          <a:ln w="9525">
            <a:noFill/>
            <a:miter lim="800000"/>
            <a:headEnd/>
            <a:tailEnd/>
          </a:ln>
          <a:effectLst/>
        </p:spPr>
      </p:pic>
      <p:pic>
        <p:nvPicPr>
          <p:cNvPr id="65" name="Picture 8"/>
          <p:cNvPicPr>
            <a:picLocks noChangeAspect="1" noChangeArrowheads="1"/>
          </p:cNvPicPr>
          <p:nvPr>
            <p:custDataLst>
              <p:tags r:id="rId6"/>
            </p:custDataLst>
          </p:nvPr>
        </p:nvPicPr>
        <p:blipFill>
          <a:blip r:embed="rId131" cstate="print"/>
          <a:srcRect/>
          <a:stretch>
            <a:fillRect/>
          </a:stretch>
        </p:blipFill>
        <p:spPr bwMode="auto">
          <a:xfrm>
            <a:off x="1295400" y="1447800"/>
            <a:ext cx="669315" cy="717479"/>
          </a:xfrm>
          <a:prstGeom prst="rect">
            <a:avLst/>
          </a:prstGeom>
          <a:noFill/>
          <a:ln w="9525">
            <a:noFill/>
            <a:miter lim="800000"/>
            <a:headEnd/>
            <a:tailEnd/>
          </a:ln>
          <a:effectLst/>
        </p:spPr>
      </p:pic>
      <p:pic>
        <p:nvPicPr>
          <p:cNvPr id="66" name="Picture 9"/>
          <p:cNvPicPr>
            <a:picLocks noChangeAspect="1" noChangeArrowheads="1"/>
          </p:cNvPicPr>
          <p:nvPr>
            <p:custDataLst>
              <p:tags r:id="rId7"/>
            </p:custDataLst>
          </p:nvPr>
        </p:nvPicPr>
        <p:blipFill>
          <a:blip r:embed="rId132" cstate="print"/>
          <a:srcRect/>
          <a:stretch>
            <a:fillRect/>
          </a:stretch>
        </p:blipFill>
        <p:spPr bwMode="auto">
          <a:xfrm>
            <a:off x="2209800" y="1524000"/>
            <a:ext cx="685800" cy="596646"/>
          </a:xfrm>
          <a:prstGeom prst="rect">
            <a:avLst/>
          </a:prstGeom>
          <a:noFill/>
          <a:ln w="9525">
            <a:noFill/>
            <a:miter lim="800000"/>
            <a:headEnd/>
            <a:tailEnd/>
          </a:ln>
          <a:effectLst/>
        </p:spPr>
      </p:pic>
      <p:sp>
        <p:nvSpPr>
          <p:cNvPr id="67" name="Title 66"/>
          <p:cNvSpPr>
            <a:spLocks noGrp="1"/>
          </p:cNvSpPr>
          <p:nvPr>
            <p:ph type="title"/>
            <p:custDataLst>
              <p:tags r:id="rId8"/>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8" name="Line 56"/>
          <p:cNvSpPr>
            <a:spLocks noChangeShapeType="1"/>
          </p:cNvSpPr>
          <p:nvPr>
            <p:custDataLst>
              <p:tags r:id="rId9"/>
            </p:custDataLst>
          </p:nvPr>
        </p:nvSpPr>
        <p:spPr bwMode="auto">
          <a:xfrm>
            <a:off x="1143000" y="1295400"/>
            <a:ext cx="0" cy="4038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69" name="TextBox 68"/>
          <p:cNvSpPr txBox="1"/>
          <p:nvPr>
            <p:custDataLst>
              <p:tags r:id="rId10"/>
            </p:custDataLst>
          </p:nvPr>
        </p:nvSpPr>
        <p:spPr>
          <a:xfrm>
            <a:off x="1310969" y="304800"/>
            <a:ext cx="7147231" cy="954107"/>
          </a:xfrm>
          <a:prstGeom prst="rect">
            <a:avLst/>
          </a:prstGeom>
          <a:noFill/>
        </p:spPr>
        <p:txBody>
          <a:bodyPr wrap="square" rtlCol="0">
            <a:spAutoFit/>
          </a:bodyPr>
          <a:lstStyle/>
          <a:p>
            <a:r>
              <a:rPr lang="en-US" sz="2800" dirty="0" smtClean="0">
                <a:solidFill>
                  <a:schemeClr val="bg1"/>
                </a:solidFill>
                <a:latin typeface="+mj-lt"/>
              </a:rPr>
              <a:t>time</a:t>
            </a:r>
            <a:br>
              <a:rPr lang="en-US" sz="2800" dirty="0" smtClean="0">
                <a:solidFill>
                  <a:schemeClr val="bg1"/>
                </a:solidFill>
                <a:latin typeface="+mj-lt"/>
              </a:rPr>
            </a:br>
            <a:r>
              <a:rPr lang="en-US" sz="2800" dirty="0" smtClean="0">
                <a:solidFill>
                  <a:schemeClr val="bg1"/>
                </a:solidFill>
                <a:latin typeface="+mj-lt"/>
              </a:rPr>
              <a:t>1	2	3	4	5	6	7…</a:t>
            </a:r>
          </a:p>
        </p:txBody>
      </p:sp>
      <p:sp>
        <p:nvSpPr>
          <p:cNvPr id="78" name="Rectangle 77"/>
          <p:cNvSpPr/>
          <p:nvPr>
            <p:custDataLst>
              <p:tags r:id="rId11"/>
            </p:custDataLst>
          </p:nvPr>
        </p:nvSpPr>
        <p:spPr>
          <a:xfrm>
            <a:off x="1219200" y="13716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9" name="Rectangle 78"/>
          <p:cNvSpPr/>
          <p:nvPr>
            <p:custDataLst>
              <p:tags r:id="rId12"/>
            </p:custDataLst>
          </p:nvPr>
        </p:nvSpPr>
        <p:spPr>
          <a:xfrm>
            <a:off x="2133600" y="13716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0" name="Rectangle 79"/>
          <p:cNvSpPr/>
          <p:nvPr>
            <p:custDataLst>
              <p:tags r:id="rId13"/>
            </p:custDataLst>
          </p:nvPr>
        </p:nvSpPr>
        <p:spPr>
          <a:xfrm>
            <a:off x="3048000" y="13716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1" name="Rectangle 80"/>
          <p:cNvSpPr/>
          <p:nvPr>
            <p:custDataLst>
              <p:tags r:id="rId14"/>
            </p:custDataLst>
          </p:nvPr>
        </p:nvSpPr>
        <p:spPr>
          <a:xfrm>
            <a:off x="3962400" y="13716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0" name="Picture 4"/>
          <p:cNvPicPr>
            <a:picLocks noChangeAspect="1" noChangeArrowheads="1"/>
          </p:cNvPicPr>
          <p:nvPr>
            <p:custDataLst>
              <p:tags r:id="rId15"/>
            </p:custDataLst>
          </p:nvPr>
        </p:nvPicPr>
        <p:blipFill>
          <a:blip r:embed="rId129" cstate="print"/>
          <a:srcRect/>
          <a:stretch>
            <a:fillRect/>
          </a:stretch>
        </p:blipFill>
        <p:spPr bwMode="auto">
          <a:xfrm>
            <a:off x="4129973" y="2438400"/>
            <a:ext cx="442027" cy="663040"/>
          </a:xfrm>
          <a:prstGeom prst="rect">
            <a:avLst/>
          </a:prstGeom>
          <a:noFill/>
          <a:ln w="9525">
            <a:noFill/>
            <a:miter lim="800000"/>
            <a:headEnd/>
            <a:tailEnd/>
          </a:ln>
          <a:effectLst/>
        </p:spPr>
      </p:pic>
      <p:pic>
        <p:nvPicPr>
          <p:cNvPr id="91" name="Picture 6"/>
          <p:cNvPicPr>
            <a:picLocks noChangeAspect="1" noChangeArrowheads="1"/>
          </p:cNvPicPr>
          <p:nvPr>
            <p:custDataLst>
              <p:tags r:id="rId16"/>
            </p:custDataLst>
          </p:nvPr>
        </p:nvPicPr>
        <p:blipFill>
          <a:blip r:embed="rId130" cstate="print"/>
          <a:srcRect/>
          <a:stretch>
            <a:fillRect/>
          </a:stretch>
        </p:blipFill>
        <p:spPr bwMode="auto">
          <a:xfrm>
            <a:off x="4972372" y="2537719"/>
            <a:ext cx="590228" cy="586481"/>
          </a:xfrm>
          <a:prstGeom prst="rect">
            <a:avLst/>
          </a:prstGeom>
          <a:noFill/>
          <a:ln w="9525">
            <a:noFill/>
            <a:miter lim="800000"/>
            <a:headEnd/>
            <a:tailEnd/>
          </a:ln>
          <a:effectLst/>
        </p:spPr>
      </p:pic>
      <p:pic>
        <p:nvPicPr>
          <p:cNvPr id="93" name="Picture 8"/>
          <p:cNvPicPr>
            <a:picLocks noChangeAspect="1" noChangeArrowheads="1"/>
          </p:cNvPicPr>
          <p:nvPr>
            <p:custDataLst>
              <p:tags r:id="rId17"/>
            </p:custDataLst>
          </p:nvPr>
        </p:nvPicPr>
        <p:blipFill>
          <a:blip r:embed="rId131" cstate="print"/>
          <a:srcRect/>
          <a:stretch>
            <a:fillRect/>
          </a:stretch>
        </p:blipFill>
        <p:spPr bwMode="auto">
          <a:xfrm>
            <a:off x="2209800" y="2438400"/>
            <a:ext cx="669315" cy="717479"/>
          </a:xfrm>
          <a:prstGeom prst="rect">
            <a:avLst/>
          </a:prstGeom>
          <a:noFill/>
          <a:ln w="9525">
            <a:noFill/>
            <a:miter lim="800000"/>
            <a:headEnd/>
            <a:tailEnd/>
          </a:ln>
          <a:effectLst/>
        </p:spPr>
      </p:pic>
      <p:pic>
        <p:nvPicPr>
          <p:cNvPr id="94" name="Picture 9"/>
          <p:cNvPicPr>
            <a:picLocks noChangeAspect="1" noChangeArrowheads="1"/>
          </p:cNvPicPr>
          <p:nvPr>
            <p:custDataLst>
              <p:tags r:id="rId18"/>
            </p:custDataLst>
          </p:nvPr>
        </p:nvPicPr>
        <p:blipFill>
          <a:blip r:embed="rId132" cstate="print"/>
          <a:srcRect/>
          <a:stretch>
            <a:fillRect/>
          </a:stretch>
        </p:blipFill>
        <p:spPr bwMode="auto">
          <a:xfrm>
            <a:off x="3124200" y="2514600"/>
            <a:ext cx="685800" cy="596646"/>
          </a:xfrm>
          <a:prstGeom prst="rect">
            <a:avLst/>
          </a:prstGeom>
          <a:noFill/>
          <a:ln w="9525">
            <a:noFill/>
            <a:miter lim="800000"/>
            <a:headEnd/>
            <a:tailEnd/>
          </a:ln>
          <a:effectLst/>
        </p:spPr>
      </p:pic>
      <p:sp>
        <p:nvSpPr>
          <p:cNvPr id="95" name="Rectangle 94"/>
          <p:cNvSpPr/>
          <p:nvPr>
            <p:custDataLst>
              <p:tags r:id="rId19"/>
            </p:custDataLst>
          </p:nvPr>
        </p:nvSpPr>
        <p:spPr>
          <a:xfrm>
            <a:off x="2133600" y="23622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6" name="Rectangle 95"/>
          <p:cNvSpPr/>
          <p:nvPr>
            <p:custDataLst>
              <p:tags r:id="rId20"/>
            </p:custDataLst>
          </p:nvPr>
        </p:nvSpPr>
        <p:spPr>
          <a:xfrm>
            <a:off x="3048000" y="23622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7" name="Rectangle 96"/>
          <p:cNvSpPr/>
          <p:nvPr>
            <p:custDataLst>
              <p:tags r:id="rId21"/>
            </p:custDataLst>
          </p:nvPr>
        </p:nvSpPr>
        <p:spPr>
          <a:xfrm>
            <a:off x="3962400" y="23622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22"/>
            </p:custDataLst>
          </p:nvPr>
        </p:nvSpPr>
        <p:spPr>
          <a:xfrm>
            <a:off x="4876800" y="23622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23"/>
            </p:custDataLst>
          </p:nvPr>
        </p:nvGrpSpPr>
        <p:grpSpPr>
          <a:xfrm>
            <a:off x="381000" y="3505200"/>
            <a:ext cx="508000" cy="762000"/>
            <a:chOff x="3149600" y="2514600"/>
            <a:chExt cx="508000" cy="762000"/>
          </a:xfrm>
        </p:grpSpPr>
        <p:sp>
          <p:nvSpPr>
            <p:cNvPr id="75" name="Line 10"/>
            <p:cNvSpPr>
              <a:spLocks noChangeShapeType="1"/>
            </p:cNvSpPr>
            <p:nvPr>
              <p:custDataLst>
                <p:tags r:id="rId63"/>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4"/>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5"/>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6"/>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7"/>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8"/>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9"/>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70"/>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1"/>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2"/>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3"/>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4"/>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5"/>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6"/>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7"/>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8"/>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9"/>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80"/>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24"/>
            </p:custDataLst>
          </p:nvPr>
        </p:nvGrpSpPr>
        <p:grpSpPr>
          <a:xfrm>
            <a:off x="304800" y="4495800"/>
            <a:ext cx="609600" cy="780259"/>
            <a:chOff x="1676400" y="2469353"/>
            <a:chExt cx="609600" cy="780259"/>
          </a:xfrm>
        </p:grpSpPr>
        <p:sp>
          <p:nvSpPr>
            <p:cNvPr id="107" name="Line 33"/>
            <p:cNvSpPr>
              <a:spLocks noChangeShapeType="1"/>
            </p:cNvSpPr>
            <p:nvPr>
              <p:custDataLst>
                <p:tags r:id="rId45"/>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6"/>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7"/>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8"/>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9"/>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50"/>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1"/>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2"/>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3"/>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4"/>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5"/>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6"/>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7"/>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8"/>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9"/>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60"/>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1"/>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2"/>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5" name="Picture 4"/>
          <p:cNvPicPr>
            <a:picLocks noChangeAspect="1" noChangeArrowheads="1"/>
          </p:cNvPicPr>
          <p:nvPr>
            <p:custDataLst>
              <p:tags r:id="rId25"/>
            </p:custDataLst>
          </p:nvPr>
        </p:nvPicPr>
        <p:blipFill>
          <a:blip r:embed="rId129" cstate="print"/>
          <a:srcRect/>
          <a:stretch>
            <a:fillRect/>
          </a:stretch>
        </p:blipFill>
        <p:spPr bwMode="auto">
          <a:xfrm>
            <a:off x="5044373" y="3429000"/>
            <a:ext cx="442027" cy="663040"/>
          </a:xfrm>
          <a:prstGeom prst="rect">
            <a:avLst/>
          </a:prstGeom>
          <a:noFill/>
          <a:ln w="9525">
            <a:noFill/>
            <a:miter lim="800000"/>
            <a:headEnd/>
            <a:tailEnd/>
          </a:ln>
          <a:effectLst/>
        </p:spPr>
      </p:pic>
      <p:pic>
        <p:nvPicPr>
          <p:cNvPr id="126" name="Picture 6"/>
          <p:cNvPicPr>
            <a:picLocks noChangeAspect="1" noChangeArrowheads="1"/>
          </p:cNvPicPr>
          <p:nvPr>
            <p:custDataLst>
              <p:tags r:id="rId26"/>
            </p:custDataLst>
          </p:nvPr>
        </p:nvPicPr>
        <p:blipFill>
          <a:blip r:embed="rId130" cstate="print"/>
          <a:srcRect/>
          <a:stretch>
            <a:fillRect/>
          </a:stretch>
        </p:blipFill>
        <p:spPr bwMode="auto">
          <a:xfrm>
            <a:off x="5886772" y="3528319"/>
            <a:ext cx="590228" cy="586481"/>
          </a:xfrm>
          <a:prstGeom prst="rect">
            <a:avLst/>
          </a:prstGeom>
          <a:noFill/>
          <a:ln w="9525">
            <a:noFill/>
            <a:miter lim="800000"/>
            <a:headEnd/>
            <a:tailEnd/>
          </a:ln>
          <a:effectLst/>
        </p:spPr>
      </p:pic>
      <p:pic>
        <p:nvPicPr>
          <p:cNvPr id="128" name="Picture 8"/>
          <p:cNvPicPr>
            <a:picLocks noChangeAspect="1" noChangeArrowheads="1"/>
          </p:cNvPicPr>
          <p:nvPr>
            <p:custDataLst>
              <p:tags r:id="rId27"/>
            </p:custDataLst>
          </p:nvPr>
        </p:nvPicPr>
        <p:blipFill>
          <a:blip r:embed="rId131" cstate="print"/>
          <a:srcRect/>
          <a:stretch>
            <a:fillRect/>
          </a:stretch>
        </p:blipFill>
        <p:spPr bwMode="auto">
          <a:xfrm>
            <a:off x="3124200" y="3429000"/>
            <a:ext cx="669315" cy="717479"/>
          </a:xfrm>
          <a:prstGeom prst="rect">
            <a:avLst/>
          </a:prstGeom>
          <a:noFill/>
          <a:ln w="9525">
            <a:noFill/>
            <a:miter lim="800000"/>
            <a:headEnd/>
            <a:tailEnd/>
          </a:ln>
          <a:effectLst/>
        </p:spPr>
      </p:pic>
      <p:pic>
        <p:nvPicPr>
          <p:cNvPr id="129" name="Picture 9"/>
          <p:cNvPicPr>
            <a:picLocks noChangeAspect="1" noChangeArrowheads="1"/>
          </p:cNvPicPr>
          <p:nvPr>
            <p:custDataLst>
              <p:tags r:id="rId28"/>
            </p:custDataLst>
          </p:nvPr>
        </p:nvPicPr>
        <p:blipFill>
          <a:blip r:embed="rId132" cstate="print"/>
          <a:srcRect/>
          <a:stretch>
            <a:fillRect/>
          </a:stretch>
        </p:blipFill>
        <p:spPr bwMode="auto">
          <a:xfrm>
            <a:off x="4038600" y="3505200"/>
            <a:ext cx="685800" cy="596646"/>
          </a:xfrm>
          <a:prstGeom prst="rect">
            <a:avLst/>
          </a:prstGeom>
          <a:noFill/>
          <a:ln w="9525">
            <a:noFill/>
            <a:miter lim="800000"/>
            <a:headEnd/>
            <a:tailEnd/>
          </a:ln>
          <a:effectLst/>
        </p:spPr>
      </p:pic>
      <p:sp>
        <p:nvSpPr>
          <p:cNvPr id="130" name="Rectangle 129"/>
          <p:cNvSpPr/>
          <p:nvPr>
            <p:custDataLst>
              <p:tags r:id="rId29"/>
            </p:custDataLst>
          </p:nvPr>
        </p:nvSpPr>
        <p:spPr>
          <a:xfrm>
            <a:off x="3048000" y="33528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1" name="Rectangle 130"/>
          <p:cNvSpPr/>
          <p:nvPr>
            <p:custDataLst>
              <p:tags r:id="rId30"/>
            </p:custDataLst>
          </p:nvPr>
        </p:nvSpPr>
        <p:spPr>
          <a:xfrm>
            <a:off x="3962400" y="33528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2" name="Rectangle 131"/>
          <p:cNvSpPr/>
          <p:nvPr>
            <p:custDataLst>
              <p:tags r:id="rId31"/>
            </p:custDataLst>
          </p:nvPr>
        </p:nvSpPr>
        <p:spPr>
          <a:xfrm>
            <a:off x="4876800" y="33528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33" name="Rectangle 132"/>
          <p:cNvSpPr/>
          <p:nvPr>
            <p:custDataLst>
              <p:tags r:id="rId32"/>
            </p:custDataLst>
          </p:nvPr>
        </p:nvSpPr>
        <p:spPr>
          <a:xfrm>
            <a:off x="5791200" y="33528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4" name="Picture 4"/>
          <p:cNvPicPr>
            <a:picLocks noChangeAspect="1" noChangeArrowheads="1"/>
          </p:cNvPicPr>
          <p:nvPr>
            <p:custDataLst>
              <p:tags r:id="rId33"/>
            </p:custDataLst>
          </p:nvPr>
        </p:nvPicPr>
        <p:blipFill>
          <a:blip r:embed="rId129" cstate="print"/>
          <a:srcRect/>
          <a:stretch>
            <a:fillRect/>
          </a:stretch>
        </p:blipFill>
        <p:spPr bwMode="auto">
          <a:xfrm>
            <a:off x="5958773" y="4419600"/>
            <a:ext cx="442027" cy="663040"/>
          </a:xfrm>
          <a:prstGeom prst="rect">
            <a:avLst/>
          </a:prstGeom>
          <a:noFill/>
          <a:ln w="9525">
            <a:noFill/>
            <a:miter lim="800000"/>
            <a:headEnd/>
            <a:tailEnd/>
          </a:ln>
          <a:effectLst/>
        </p:spPr>
      </p:pic>
      <p:pic>
        <p:nvPicPr>
          <p:cNvPr id="135" name="Picture 6"/>
          <p:cNvPicPr>
            <a:picLocks noChangeAspect="1" noChangeArrowheads="1"/>
          </p:cNvPicPr>
          <p:nvPr>
            <p:custDataLst>
              <p:tags r:id="rId34"/>
            </p:custDataLst>
          </p:nvPr>
        </p:nvPicPr>
        <p:blipFill>
          <a:blip r:embed="rId130" cstate="print"/>
          <a:srcRect/>
          <a:stretch>
            <a:fillRect/>
          </a:stretch>
        </p:blipFill>
        <p:spPr bwMode="auto">
          <a:xfrm>
            <a:off x="6801172" y="4518919"/>
            <a:ext cx="590228" cy="586481"/>
          </a:xfrm>
          <a:prstGeom prst="rect">
            <a:avLst/>
          </a:prstGeom>
          <a:noFill/>
          <a:ln w="9525">
            <a:noFill/>
            <a:miter lim="800000"/>
            <a:headEnd/>
            <a:tailEnd/>
          </a:ln>
          <a:effectLst/>
        </p:spPr>
      </p:pic>
      <p:pic>
        <p:nvPicPr>
          <p:cNvPr id="137" name="Picture 8"/>
          <p:cNvPicPr>
            <a:picLocks noChangeAspect="1" noChangeArrowheads="1"/>
          </p:cNvPicPr>
          <p:nvPr>
            <p:custDataLst>
              <p:tags r:id="rId35"/>
            </p:custDataLst>
          </p:nvPr>
        </p:nvPicPr>
        <p:blipFill>
          <a:blip r:embed="rId131" cstate="print"/>
          <a:srcRect/>
          <a:stretch>
            <a:fillRect/>
          </a:stretch>
        </p:blipFill>
        <p:spPr bwMode="auto">
          <a:xfrm>
            <a:off x="4038600" y="4419600"/>
            <a:ext cx="669315" cy="717479"/>
          </a:xfrm>
          <a:prstGeom prst="rect">
            <a:avLst/>
          </a:prstGeom>
          <a:noFill/>
          <a:ln w="9525">
            <a:noFill/>
            <a:miter lim="800000"/>
            <a:headEnd/>
            <a:tailEnd/>
          </a:ln>
          <a:effectLst/>
        </p:spPr>
      </p:pic>
      <p:pic>
        <p:nvPicPr>
          <p:cNvPr id="138" name="Picture 9"/>
          <p:cNvPicPr>
            <a:picLocks noChangeAspect="1" noChangeArrowheads="1"/>
          </p:cNvPicPr>
          <p:nvPr>
            <p:custDataLst>
              <p:tags r:id="rId36"/>
            </p:custDataLst>
          </p:nvPr>
        </p:nvPicPr>
        <p:blipFill>
          <a:blip r:embed="rId132" cstate="print"/>
          <a:srcRect/>
          <a:stretch>
            <a:fillRect/>
          </a:stretch>
        </p:blipFill>
        <p:spPr bwMode="auto">
          <a:xfrm>
            <a:off x="4953000" y="4495800"/>
            <a:ext cx="685800" cy="596646"/>
          </a:xfrm>
          <a:prstGeom prst="rect">
            <a:avLst/>
          </a:prstGeom>
          <a:noFill/>
          <a:ln w="9525">
            <a:noFill/>
            <a:miter lim="800000"/>
            <a:headEnd/>
            <a:tailEnd/>
          </a:ln>
          <a:effectLst/>
        </p:spPr>
      </p:pic>
      <p:sp>
        <p:nvSpPr>
          <p:cNvPr id="139" name="Rectangle 138"/>
          <p:cNvSpPr/>
          <p:nvPr>
            <p:custDataLst>
              <p:tags r:id="rId37"/>
            </p:custDataLst>
          </p:nvPr>
        </p:nvSpPr>
        <p:spPr>
          <a:xfrm>
            <a:off x="3962400" y="4343400"/>
            <a:ext cx="838200" cy="914400"/>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0" name="Rectangle 139"/>
          <p:cNvSpPr/>
          <p:nvPr>
            <p:custDataLst>
              <p:tags r:id="rId38"/>
            </p:custDataLst>
          </p:nvPr>
        </p:nvSpPr>
        <p:spPr>
          <a:xfrm>
            <a:off x="4876800" y="4343400"/>
            <a:ext cx="838200" cy="914400"/>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1" name="Rectangle 140"/>
          <p:cNvSpPr/>
          <p:nvPr>
            <p:custDataLst>
              <p:tags r:id="rId39"/>
            </p:custDataLst>
          </p:nvPr>
        </p:nvSpPr>
        <p:spPr>
          <a:xfrm>
            <a:off x="5791200" y="4343400"/>
            <a:ext cx="8382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2" name="Rectangle 141"/>
          <p:cNvSpPr/>
          <p:nvPr>
            <p:custDataLst>
              <p:tags r:id="rId40"/>
            </p:custDataLst>
          </p:nvPr>
        </p:nvSpPr>
        <p:spPr>
          <a:xfrm>
            <a:off x="6705600" y="4343400"/>
            <a:ext cx="838200" cy="914400"/>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4" name="Rounded Rectangular Callout 143" hidden="1"/>
          <p:cNvSpPr/>
          <p:nvPr>
            <p:custDataLst>
              <p:tags r:id="rId41"/>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sp>
        <p:nvSpPr>
          <p:cNvPr id="127" name="TextBox 126"/>
          <p:cNvSpPr txBox="1"/>
          <p:nvPr>
            <p:custDataLst>
              <p:tags r:id="rId42"/>
            </p:custDataLst>
          </p:nvPr>
        </p:nvSpPr>
        <p:spPr>
          <a:xfrm>
            <a:off x="1371600" y="5029200"/>
            <a:ext cx="3505200" cy="1569660"/>
          </a:xfrm>
          <a:prstGeom prst="rect">
            <a:avLst/>
          </a:prstGeom>
          <a:noFill/>
        </p:spPr>
        <p:txBody>
          <a:bodyPr wrap="square" rtlCol="0">
            <a:spAutoFit/>
          </a:bodyPr>
          <a:lstStyle/>
          <a:p>
            <a:r>
              <a:rPr lang="en-US" sz="3200" dirty="0" smtClean="0">
                <a:solidFill>
                  <a:schemeClr val="bg1"/>
                </a:solidFill>
                <a:latin typeface="+mj-lt"/>
              </a:rPr>
              <a:t>Latency:</a:t>
            </a:r>
          </a:p>
          <a:p>
            <a:r>
              <a:rPr lang="en-US" sz="3200" dirty="0" smtClean="0">
                <a:solidFill>
                  <a:schemeClr val="bg1"/>
                </a:solidFill>
                <a:latin typeface="+mj-lt"/>
              </a:rPr>
              <a:t>Throughput:</a:t>
            </a:r>
          </a:p>
          <a:p>
            <a:r>
              <a:rPr lang="en-US" sz="3200" dirty="0" smtClean="0">
                <a:solidFill>
                  <a:schemeClr val="bg1"/>
                </a:solidFill>
                <a:latin typeface="+mj-lt"/>
              </a:rPr>
              <a:t>Concurrency: </a:t>
            </a:r>
          </a:p>
        </p:txBody>
      </p:sp>
      <p:sp>
        <p:nvSpPr>
          <p:cNvPr id="136" name="TextBox 135"/>
          <p:cNvSpPr txBox="1"/>
          <p:nvPr>
            <p:custDataLst>
              <p:tags r:id="rId43"/>
            </p:custDataLst>
          </p:nvPr>
        </p:nvSpPr>
        <p:spPr>
          <a:xfrm>
            <a:off x="1371600" y="5029200"/>
            <a:ext cx="5196774" cy="1569660"/>
          </a:xfrm>
          <a:prstGeom prst="rect">
            <a:avLst/>
          </a:prstGeom>
          <a:noFill/>
        </p:spPr>
        <p:txBody>
          <a:bodyPr wrap="square" rtlCol="0">
            <a:spAutoFit/>
          </a:bodyPr>
          <a:lstStyle/>
          <a:p>
            <a:r>
              <a:rPr lang="en-US" sz="3200" dirty="0" smtClean="0">
                <a:solidFill>
                  <a:schemeClr val="bg1"/>
                </a:solidFill>
                <a:latin typeface="+mj-lt"/>
              </a:rPr>
              <a:t>Latency:		</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	</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Concurrency: 	</a:t>
            </a:r>
            <a:endParaRPr lang="en-US" sz="3200" dirty="0" smtClean="0">
              <a:solidFill>
                <a:schemeClr val="accent5">
                  <a:lumMod val="60000"/>
                  <a:lumOff val="40000"/>
                </a:schemeClr>
              </a:solidFill>
              <a:latin typeface="+mj-lt"/>
            </a:endParaRPr>
          </a:p>
        </p:txBody>
      </p:sp>
      <p:sp>
        <p:nvSpPr>
          <p:cNvPr id="143" name="TextBox 142"/>
          <p:cNvSpPr txBox="1"/>
          <p:nvPr>
            <p:custDataLst>
              <p:tags r:id="rId44"/>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 </a:t>
            </a:r>
          </a:p>
        </p:txBody>
      </p:sp>
    </p:spTree>
    <p:extLst>
      <p:ext uri="{BB962C8B-B14F-4D97-AF65-F5344CB8AC3E}">
        <p14:creationId xmlns:p14="http://schemas.microsoft.com/office/powerpoint/2010/main" val="9088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6">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95" grpId="0" animBg="1"/>
      <p:bldP spid="96" grpId="0" animBg="1"/>
      <p:bldP spid="97" grpId="0" animBg="1"/>
      <p:bldP spid="98" grpId="0" animBg="1"/>
      <p:bldP spid="130" grpId="0" animBg="1"/>
      <p:bldP spid="131" grpId="0" animBg="1"/>
      <p:bldP spid="132" grpId="0" animBg="1"/>
      <p:bldP spid="133" grpId="0" animBg="1"/>
      <p:bldP spid="139" grpId="0" animBg="1"/>
      <p:bldP spid="140" grpId="0" animBg="1"/>
      <p:bldP spid="141" grpId="0" animBg="1"/>
      <p:bldP spid="142" grpId="0" animBg="1"/>
      <p:bldP spid="1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66"/>
          <p:cNvSpPr>
            <a:spLocks noGrp="1"/>
          </p:cNvSpPr>
          <p:nvPr>
            <p:ph type="title"/>
            <p:custDataLst>
              <p:tags r:id="rId1"/>
            </p:custDataLst>
          </p:nvPr>
        </p:nvSpPr>
        <p:spPr>
          <a:xfrm>
            <a:off x="228600" y="-76200"/>
            <a:ext cx="8686800" cy="533400"/>
          </a:xfrm>
        </p:spPr>
        <p:txBody>
          <a:bodyPr>
            <a:normAutofit fontScale="90000"/>
          </a:bodyPr>
          <a:lstStyle/>
          <a:p>
            <a:r>
              <a:rPr lang="en-US" dirty="0" smtClean="0"/>
              <a:t>Pipelined Performance</a:t>
            </a:r>
            <a:endParaRPr lang="en-US" dirty="0"/>
          </a:p>
        </p:txBody>
      </p:sp>
      <p:sp>
        <p:nvSpPr>
          <p:cNvPr id="69" name="TextBox 68"/>
          <p:cNvSpPr txBox="1"/>
          <p:nvPr>
            <p:custDataLst>
              <p:tags r:id="rId2"/>
            </p:custDataLst>
          </p:nvPr>
        </p:nvSpPr>
        <p:spPr>
          <a:xfrm>
            <a:off x="1143000" y="381000"/>
            <a:ext cx="8153400" cy="954107"/>
          </a:xfrm>
          <a:prstGeom prst="rect">
            <a:avLst/>
          </a:prstGeom>
          <a:noFill/>
        </p:spPr>
        <p:txBody>
          <a:bodyPr wrap="square" rtlCol="0">
            <a:spAutoFit/>
          </a:bodyPr>
          <a:lstStyle/>
          <a:p>
            <a:r>
              <a:rPr lang="en-US" sz="2800" dirty="0" smtClean="0">
                <a:solidFill>
                  <a:schemeClr val="bg1"/>
                </a:solidFill>
                <a:latin typeface="+mj-lt"/>
              </a:rPr>
              <a:t>Time</a:t>
            </a:r>
            <a:endParaRPr lang="en-US" sz="2800" dirty="0">
              <a:solidFill>
                <a:schemeClr val="bg1"/>
              </a:solidFill>
              <a:latin typeface="+mj-lt"/>
            </a:endParaRPr>
          </a:p>
          <a:p>
            <a:r>
              <a:rPr lang="en-US" sz="2800" dirty="0" smtClean="0">
                <a:solidFill>
                  <a:schemeClr val="bg1"/>
                </a:solidFill>
                <a:latin typeface="+mj-lt"/>
              </a:rPr>
              <a:t>1        2       3          4        5       6	    7      8        9      10</a:t>
            </a:r>
          </a:p>
        </p:txBody>
      </p:sp>
      <p:sp>
        <p:nvSpPr>
          <p:cNvPr id="144" name="Rounded Rectangular Callout 143" hidden="1"/>
          <p:cNvSpPr/>
          <p:nvPr>
            <p:custDataLst>
              <p:tags r:id="rId3"/>
            </p:custDataLst>
          </p:nvPr>
        </p:nvSpPr>
        <p:spPr>
          <a:xfrm>
            <a:off x="5181600" y="5257800"/>
            <a:ext cx="3048000" cy="762000"/>
          </a:xfrm>
          <a:prstGeom prst="wedgeRoundRectCallout">
            <a:avLst>
              <a:gd name="adj1" fmla="val -35208"/>
              <a:gd name="adj2" fmla="val -90000"/>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What if some tasks don’t need drill?</a:t>
            </a:r>
            <a:endParaRPr lang="en-US" dirty="0">
              <a:solidFill>
                <a:schemeClr val="accent4"/>
              </a:solidFill>
            </a:endParaRPr>
          </a:p>
        </p:txBody>
      </p:sp>
      <p:grpSp>
        <p:nvGrpSpPr>
          <p:cNvPr id="2" name="Group 8"/>
          <p:cNvGrpSpPr>
            <a:grpSpLocks/>
          </p:cNvGrpSpPr>
          <p:nvPr>
            <p:custDataLst>
              <p:tags r:id="rId4"/>
            </p:custDataLst>
          </p:nvPr>
        </p:nvGrpSpPr>
        <p:grpSpPr bwMode="auto">
          <a:xfrm>
            <a:off x="371638" y="1357223"/>
            <a:ext cx="445590" cy="581616"/>
            <a:chOff x="3696" y="991"/>
            <a:chExt cx="720" cy="1505"/>
          </a:xfrm>
        </p:grpSpPr>
        <p:sp>
          <p:nvSpPr>
            <p:cNvPr id="2319369" name="Oval 9"/>
            <p:cNvSpPr>
              <a:spLocks noChangeArrowheads="1"/>
            </p:cNvSpPr>
            <p:nvPr>
              <p:custDataLst>
                <p:tags r:id="rId104"/>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19370" name="Line 10"/>
            <p:cNvSpPr>
              <a:spLocks noChangeShapeType="1"/>
            </p:cNvSpPr>
            <p:nvPr>
              <p:custDataLst>
                <p:tags r:id="rId105"/>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19371" name="AutoShape 11"/>
            <p:cNvSpPr>
              <a:spLocks noChangeArrowheads="1"/>
            </p:cNvSpPr>
            <p:nvPr>
              <p:custDataLst>
                <p:tags r:id="rId106"/>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19372" name="Line 12"/>
            <p:cNvSpPr>
              <a:spLocks noChangeShapeType="1"/>
            </p:cNvSpPr>
            <p:nvPr>
              <p:custDataLst>
                <p:tags r:id="rId107"/>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19373" name="Line 13"/>
            <p:cNvSpPr>
              <a:spLocks noChangeShapeType="1"/>
            </p:cNvSpPr>
            <p:nvPr>
              <p:custDataLst>
                <p:tags r:id="rId108"/>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19374" name="Line 14"/>
            <p:cNvSpPr>
              <a:spLocks noChangeShapeType="1"/>
            </p:cNvSpPr>
            <p:nvPr>
              <p:custDataLst>
                <p:tags r:id="rId109"/>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19375" name="Line 15"/>
            <p:cNvSpPr>
              <a:spLocks noChangeShapeType="1"/>
            </p:cNvSpPr>
            <p:nvPr>
              <p:custDataLst>
                <p:tags r:id="rId110"/>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19376" name="Line 16"/>
            <p:cNvSpPr>
              <a:spLocks noChangeShapeType="1"/>
            </p:cNvSpPr>
            <p:nvPr>
              <p:custDataLst>
                <p:tags r:id="rId111"/>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19377" name="Line 17"/>
            <p:cNvSpPr>
              <a:spLocks noChangeShapeType="1"/>
            </p:cNvSpPr>
            <p:nvPr>
              <p:custDataLst>
                <p:tags r:id="rId112"/>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19378" name="Line 18"/>
            <p:cNvSpPr>
              <a:spLocks noChangeShapeType="1"/>
            </p:cNvSpPr>
            <p:nvPr>
              <p:custDataLst>
                <p:tags r:id="rId113"/>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19379" name="Line 19"/>
            <p:cNvSpPr>
              <a:spLocks noChangeShapeType="1"/>
            </p:cNvSpPr>
            <p:nvPr>
              <p:custDataLst>
                <p:tags r:id="rId114"/>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19380" name="Freeform 20"/>
            <p:cNvSpPr>
              <a:spLocks/>
            </p:cNvSpPr>
            <p:nvPr>
              <p:custDataLst>
                <p:tags r:id="rId115"/>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1" name="Freeform 21"/>
            <p:cNvSpPr>
              <a:spLocks/>
            </p:cNvSpPr>
            <p:nvPr>
              <p:custDataLst>
                <p:tags r:id="rId116"/>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2" name="Freeform 22"/>
            <p:cNvSpPr>
              <a:spLocks/>
            </p:cNvSpPr>
            <p:nvPr>
              <p:custDataLst>
                <p:tags r:id="rId117"/>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3" name="Freeform 23"/>
            <p:cNvSpPr>
              <a:spLocks/>
            </p:cNvSpPr>
            <p:nvPr>
              <p:custDataLst>
                <p:tags r:id="rId118"/>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4" name="Freeform 24"/>
            <p:cNvSpPr>
              <a:spLocks/>
            </p:cNvSpPr>
            <p:nvPr>
              <p:custDataLst>
                <p:tags r:id="rId119"/>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19385" name="Line 25"/>
            <p:cNvSpPr>
              <a:spLocks noChangeShapeType="1"/>
            </p:cNvSpPr>
            <p:nvPr>
              <p:custDataLst>
                <p:tags r:id="rId120"/>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19386" name="Line 26"/>
            <p:cNvSpPr>
              <a:spLocks noChangeShapeType="1"/>
            </p:cNvSpPr>
            <p:nvPr>
              <p:custDataLst>
                <p:tags r:id="rId121"/>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19387" name="Line 27"/>
            <p:cNvSpPr>
              <a:spLocks noChangeShapeType="1"/>
            </p:cNvSpPr>
            <p:nvPr>
              <p:custDataLst>
                <p:tags r:id="rId122"/>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19388" name="Line 28"/>
            <p:cNvSpPr>
              <a:spLocks noChangeShapeType="1"/>
            </p:cNvSpPr>
            <p:nvPr>
              <p:custDataLst>
                <p:tags r:id="rId123"/>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19389" name="Line 29"/>
            <p:cNvSpPr>
              <a:spLocks noChangeShapeType="1"/>
            </p:cNvSpPr>
            <p:nvPr>
              <p:custDataLst>
                <p:tags r:id="rId124"/>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19390" name="Line 30"/>
            <p:cNvSpPr>
              <a:spLocks noChangeShapeType="1"/>
            </p:cNvSpPr>
            <p:nvPr>
              <p:custDataLst>
                <p:tags r:id="rId125"/>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31"/>
          <p:cNvGrpSpPr>
            <a:grpSpLocks/>
          </p:cNvGrpSpPr>
          <p:nvPr>
            <p:custDataLst>
              <p:tags r:id="rId5"/>
            </p:custDataLst>
          </p:nvPr>
        </p:nvGrpSpPr>
        <p:grpSpPr bwMode="auto">
          <a:xfrm>
            <a:off x="304800" y="2284562"/>
            <a:ext cx="534708" cy="596330"/>
            <a:chOff x="4512" y="1680"/>
            <a:chExt cx="720" cy="1457"/>
          </a:xfrm>
        </p:grpSpPr>
        <p:sp>
          <p:nvSpPr>
            <p:cNvPr id="2319392" name="Oval 32"/>
            <p:cNvSpPr>
              <a:spLocks noChangeArrowheads="1"/>
            </p:cNvSpPr>
            <p:nvPr>
              <p:custDataLst>
                <p:tags r:id="rId80"/>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19393" name="Line 33"/>
            <p:cNvSpPr>
              <a:spLocks noChangeShapeType="1"/>
            </p:cNvSpPr>
            <p:nvPr>
              <p:custDataLst>
                <p:tags r:id="rId81"/>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19394" name="Line 34"/>
            <p:cNvSpPr>
              <a:spLocks noChangeShapeType="1"/>
            </p:cNvSpPr>
            <p:nvPr>
              <p:custDataLst>
                <p:tags r:id="rId82"/>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19395" name="Line 35"/>
            <p:cNvSpPr>
              <a:spLocks noChangeShapeType="1"/>
            </p:cNvSpPr>
            <p:nvPr>
              <p:custDataLst>
                <p:tags r:id="rId83"/>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19396" name="Line 36"/>
            <p:cNvSpPr>
              <a:spLocks noChangeShapeType="1"/>
            </p:cNvSpPr>
            <p:nvPr>
              <p:custDataLst>
                <p:tags r:id="rId84"/>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19397" name="Line 37"/>
            <p:cNvSpPr>
              <a:spLocks noChangeShapeType="1"/>
            </p:cNvSpPr>
            <p:nvPr>
              <p:custDataLst>
                <p:tags r:id="rId85"/>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19398" name="Line 38"/>
            <p:cNvSpPr>
              <a:spLocks noChangeShapeType="1"/>
            </p:cNvSpPr>
            <p:nvPr>
              <p:custDataLst>
                <p:tags r:id="rId86"/>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19399" name="Line 39"/>
            <p:cNvSpPr>
              <a:spLocks noChangeShapeType="1"/>
            </p:cNvSpPr>
            <p:nvPr>
              <p:custDataLst>
                <p:tags r:id="rId87"/>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19400" name="Line 40"/>
            <p:cNvSpPr>
              <a:spLocks noChangeShapeType="1"/>
            </p:cNvSpPr>
            <p:nvPr>
              <p:custDataLst>
                <p:tags r:id="rId88"/>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19401" name="Line 41"/>
            <p:cNvSpPr>
              <a:spLocks noChangeShapeType="1"/>
            </p:cNvSpPr>
            <p:nvPr>
              <p:custDataLst>
                <p:tags r:id="rId89"/>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19402" name="Line 42"/>
            <p:cNvSpPr>
              <a:spLocks noChangeShapeType="1"/>
            </p:cNvSpPr>
            <p:nvPr>
              <p:custDataLst>
                <p:tags r:id="rId90"/>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19403" name="Line 43"/>
            <p:cNvSpPr>
              <a:spLocks noChangeShapeType="1"/>
            </p:cNvSpPr>
            <p:nvPr>
              <p:custDataLst>
                <p:tags r:id="rId91"/>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19404" name="Line 44"/>
            <p:cNvSpPr>
              <a:spLocks noChangeShapeType="1"/>
            </p:cNvSpPr>
            <p:nvPr>
              <p:custDataLst>
                <p:tags r:id="rId92"/>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19405" name="Line 45"/>
            <p:cNvSpPr>
              <a:spLocks noChangeShapeType="1"/>
            </p:cNvSpPr>
            <p:nvPr>
              <p:custDataLst>
                <p:tags r:id="rId93"/>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19406" name="Line 46"/>
            <p:cNvSpPr>
              <a:spLocks noChangeShapeType="1"/>
            </p:cNvSpPr>
            <p:nvPr>
              <p:custDataLst>
                <p:tags r:id="rId94"/>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19407" name="Line 47"/>
            <p:cNvSpPr>
              <a:spLocks noChangeShapeType="1"/>
            </p:cNvSpPr>
            <p:nvPr>
              <p:custDataLst>
                <p:tags r:id="rId95"/>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19408" name="Freeform 48"/>
            <p:cNvSpPr>
              <a:spLocks/>
            </p:cNvSpPr>
            <p:nvPr>
              <p:custDataLst>
                <p:tags r:id="rId96"/>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19409" name="Line 49"/>
            <p:cNvSpPr>
              <a:spLocks noChangeShapeType="1"/>
            </p:cNvSpPr>
            <p:nvPr>
              <p:custDataLst>
                <p:tags r:id="rId97"/>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19410" name="Line 50"/>
            <p:cNvSpPr>
              <a:spLocks noChangeShapeType="1"/>
            </p:cNvSpPr>
            <p:nvPr>
              <p:custDataLst>
                <p:tags r:id="rId98"/>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19411" name="Line 51"/>
            <p:cNvSpPr>
              <a:spLocks noChangeShapeType="1"/>
            </p:cNvSpPr>
            <p:nvPr>
              <p:custDataLst>
                <p:tags r:id="rId99"/>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19412" name="Line 52"/>
            <p:cNvSpPr>
              <a:spLocks noChangeShapeType="1"/>
            </p:cNvSpPr>
            <p:nvPr>
              <p:custDataLst>
                <p:tags r:id="rId100"/>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19413" name="Line 53"/>
            <p:cNvSpPr>
              <a:spLocks noChangeShapeType="1"/>
            </p:cNvSpPr>
            <p:nvPr>
              <p:custDataLst>
                <p:tags r:id="rId101"/>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19414" name="Line 54"/>
            <p:cNvSpPr>
              <a:spLocks noChangeShapeType="1"/>
            </p:cNvSpPr>
            <p:nvPr>
              <p:custDataLst>
                <p:tags r:id="rId102"/>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19415" name="Line 55"/>
            <p:cNvSpPr>
              <a:spLocks noChangeShapeType="1"/>
            </p:cNvSpPr>
            <p:nvPr>
              <p:custDataLst>
                <p:tags r:id="rId103"/>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sp>
        <p:nvSpPr>
          <p:cNvPr id="2319416" name="Line 56"/>
          <p:cNvSpPr>
            <a:spLocks noChangeShapeType="1"/>
          </p:cNvSpPr>
          <p:nvPr>
            <p:custDataLst>
              <p:tags r:id="rId6"/>
            </p:custDataLst>
          </p:nvPr>
        </p:nvSpPr>
        <p:spPr bwMode="auto">
          <a:xfrm>
            <a:off x="1040022" y="1295400"/>
            <a:ext cx="7951578" cy="0"/>
          </a:xfrm>
          <a:prstGeom prst="line">
            <a:avLst/>
          </a:prstGeom>
          <a:noFill/>
          <a:ln w="28575" cap="sq">
            <a:solidFill>
              <a:srgbClr val="FFFFFF"/>
            </a:solidFill>
            <a:round/>
            <a:headEnd type="none" w="med" len="med"/>
            <a:tailEnd type="arrow" w="lg" len="lg"/>
          </a:ln>
          <a:effectLst/>
        </p:spPr>
        <p:txBody>
          <a:bodyPr/>
          <a:lstStyle/>
          <a:p>
            <a:endParaRPr lang="en-US"/>
          </a:p>
        </p:txBody>
      </p:sp>
      <p:pic>
        <p:nvPicPr>
          <p:cNvPr id="65" name="Picture 8"/>
          <p:cNvPicPr>
            <a:picLocks noChangeAspect="1" noChangeArrowheads="1"/>
          </p:cNvPicPr>
          <p:nvPr>
            <p:custDataLst>
              <p:tags r:id="rId7"/>
            </p:custDataLst>
          </p:nvPr>
        </p:nvPicPr>
        <p:blipFill>
          <a:blip r:embed="rId128" cstate="print"/>
          <a:srcRect/>
          <a:stretch>
            <a:fillRect/>
          </a:stretch>
        </p:blipFill>
        <p:spPr bwMode="auto">
          <a:xfrm>
            <a:off x="1173700" y="1419045"/>
            <a:ext cx="587087" cy="582106"/>
          </a:xfrm>
          <a:prstGeom prst="rect">
            <a:avLst/>
          </a:prstGeom>
          <a:noFill/>
          <a:ln w="9525">
            <a:noFill/>
            <a:miter lim="800000"/>
            <a:headEnd/>
            <a:tailEnd/>
          </a:ln>
          <a:effectLst/>
        </p:spPr>
      </p:pic>
      <p:pic>
        <p:nvPicPr>
          <p:cNvPr id="66" name="Picture 9"/>
          <p:cNvPicPr>
            <a:picLocks noChangeAspect="1" noChangeArrowheads="1"/>
          </p:cNvPicPr>
          <p:nvPr>
            <p:custDataLst>
              <p:tags r:id="rId8"/>
            </p:custDataLst>
          </p:nvPr>
        </p:nvPicPr>
        <p:blipFill>
          <a:blip r:embed="rId129" cstate="print"/>
          <a:srcRect/>
          <a:stretch>
            <a:fillRect/>
          </a:stretch>
        </p:blipFill>
        <p:spPr bwMode="auto">
          <a:xfrm>
            <a:off x="2309955" y="1480868"/>
            <a:ext cx="601546" cy="484071"/>
          </a:xfrm>
          <a:prstGeom prst="rect">
            <a:avLst/>
          </a:prstGeom>
          <a:noFill/>
          <a:ln w="9525">
            <a:noFill/>
            <a:miter lim="800000"/>
            <a:headEnd/>
            <a:tailEnd/>
          </a:ln>
          <a:effectLst/>
        </p:spPr>
      </p:pic>
      <p:sp>
        <p:nvSpPr>
          <p:cNvPr id="68" name="Line 56"/>
          <p:cNvSpPr>
            <a:spLocks noChangeShapeType="1"/>
          </p:cNvSpPr>
          <p:nvPr>
            <p:custDataLst>
              <p:tags r:id="rId9"/>
            </p:custDataLst>
          </p:nvPr>
        </p:nvSpPr>
        <p:spPr bwMode="auto">
          <a:xfrm>
            <a:off x="1040023" y="1295400"/>
            <a:ext cx="0" cy="3276600"/>
          </a:xfrm>
          <a:prstGeom prst="line">
            <a:avLst/>
          </a:prstGeom>
          <a:noFill/>
          <a:ln w="28575" cap="sq">
            <a:solidFill>
              <a:srgbClr val="FFFFFF"/>
            </a:solidFill>
            <a:round/>
            <a:headEnd type="none" w="med" len="med"/>
            <a:tailEnd type="arrow" w="lg" len="lg"/>
          </a:ln>
          <a:effectLst/>
        </p:spPr>
        <p:txBody>
          <a:bodyPr/>
          <a:lstStyle/>
          <a:p>
            <a:endParaRPr lang="en-US"/>
          </a:p>
        </p:txBody>
      </p:sp>
      <p:sp>
        <p:nvSpPr>
          <p:cNvPr id="78" name="Rectangle 77"/>
          <p:cNvSpPr/>
          <p:nvPr>
            <p:custDataLst>
              <p:tags r:id="rId10"/>
            </p:custDataLst>
          </p:nvPr>
        </p:nvSpPr>
        <p:spPr>
          <a:xfrm>
            <a:off x="1106862" y="1357223"/>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91" name="Picture 6"/>
          <p:cNvPicPr>
            <a:picLocks noChangeAspect="1" noChangeArrowheads="1"/>
          </p:cNvPicPr>
          <p:nvPr>
            <p:custDataLst>
              <p:tags r:id="rId11"/>
            </p:custDataLst>
          </p:nvPr>
        </p:nvPicPr>
        <p:blipFill>
          <a:blip r:embed="rId130" cstate="print"/>
          <a:srcRect/>
          <a:stretch>
            <a:fillRect/>
          </a:stretch>
        </p:blipFill>
        <p:spPr bwMode="auto">
          <a:xfrm>
            <a:off x="3864232" y="1480868"/>
            <a:ext cx="517716" cy="475824"/>
          </a:xfrm>
          <a:prstGeom prst="rect">
            <a:avLst/>
          </a:prstGeom>
          <a:noFill/>
          <a:ln w="9525">
            <a:noFill/>
            <a:miter lim="800000"/>
            <a:headEnd/>
            <a:tailEnd/>
          </a:ln>
          <a:effectLst/>
        </p:spPr>
      </p:pic>
      <p:pic>
        <p:nvPicPr>
          <p:cNvPr id="93" name="Picture 8"/>
          <p:cNvPicPr>
            <a:picLocks noChangeAspect="1" noChangeArrowheads="1"/>
          </p:cNvPicPr>
          <p:nvPr>
            <p:custDataLst>
              <p:tags r:id="rId12"/>
            </p:custDataLst>
          </p:nvPr>
        </p:nvPicPr>
        <p:blipFill>
          <a:blip r:embed="rId128" cstate="print"/>
          <a:srcRect/>
          <a:stretch>
            <a:fillRect/>
          </a:stretch>
        </p:blipFill>
        <p:spPr bwMode="auto">
          <a:xfrm>
            <a:off x="1971838" y="2215551"/>
            <a:ext cx="587087" cy="582106"/>
          </a:xfrm>
          <a:prstGeom prst="rect">
            <a:avLst/>
          </a:prstGeom>
          <a:noFill/>
          <a:ln w="9525">
            <a:noFill/>
            <a:miter lim="800000"/>
            <a:headEnd/>
            <a:tailEnd/>
          </a:ln>
          <a:effectLst/>
        </p:spPr>
      </p:pic>
      <p:sp>
        <p:nvSpPr>
          <p:cNvPr id="95" name="Rectangle 94"/>
          <p:cNvSpPr/>
          <p:nvPr>
            <p:custDataLst>
              <p:tags r:id="rId13"/>
            </p:custDataLst>
          </p:nvPr>
        </p:nvSpPr>
        <p:spPr>
          <a:xfrm>
            <a:off x="1905000" y="2153728"/>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98" name="Rectangle 97"/>
          <p:cNvSpPr/>
          <p:nvPr>
            <p:custDataLst>
              <p:tags r:id="rId14"/>
            </p:custDataLst>
          </p:nvPr>
        </p:nvSpPr>
        <p:spPr>
          <a:xfrm>
            <a:off x="3914078" y="1357223"/>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grpSp>
        <p:nvGrpSpPr>
          <p:cNvPr id="4" name="Group 73"/>
          <p:cNvGrpSpPr/>
          <p:nvPr>
            <p:custDataLst>
              <p:tags r:id="rId15"/>
            </p:custDataLst>
          </p:nvPr>
        </p:nvGrpSpPr>
        <p:grpSpPr>
          <a:xfrm>
            <a:off x="371638" y="3088257"/>
            <a:ext cx="445590" cy="618226"/>
            <a:chOff x="3149600" y="2514600"/>
            <a:chExt cx="508000" cy="762000"/>
          </a:xfrm>
        </p:grpSpPr>
        <p:sp>
          <p:nvSpPr>
            <p:cNvPr id="75" name="Line 10"/>
            <p:cNvSpPr>
              <a:spLocks noChangeShapeType="1"/>
            </p:cNvSpPr>
            <p:nvPr>
              <p:custDataLst>
                <p:tags r:id="rId62"/>
              </p:custDataLst>
            </p:nvPr>
          </p:nvSpPr>
          <p:spPr bwMode="auto">
            <a:xfrm>
              <a:off x="3420533" y="2773596"/>
              <a:ext cx="0" cy="205774"/>
            </a:xfrm>
            <a:prstGeom prst="line">
              <a:avLst/>
            </a:prstGeom>
            <a:noFill/>
            <a:ln w="28575">
              <a:solidFill>
                <a:srgbClr val="FFFFFF"/>
              </a:solidFill>
              <a:round/>
              <a:headEnd/>
              <a:tailEnd/>
            </a:ln>
            <a:effectLst/>
          </p:spPr>
          <p:txBody>
            <a:bodyPr/>
            <a:lstStyle/>
            <a:p>
              <a:endParaRPr lang="en-US"/>
            </a:p>
          </p:txBody>
        </p:sp>
        <p:sp>
          <p:nvSpPr>
            <p:cNvPr id="76" name="AutoShape 11"/>
            <p:cNvSpPr>
              <a:spLocks noChangeArrowheads="1"/>
            </p:cNvSpPr>
            <p:nvPr>
              <p:custDataLst>
                <p:tags r:id="rId63"/>
              </p:custDataLst>
            </p:nvPr>
          </p:nvSpPr>
          <p:spPr bwMode="auto">
            <a:xfrm>
              <a:off x="3285067" y="2979370"/>
              <a:ext cx="270933" cy="182911"/>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77" name="Line 12"/>
            <p:cNvSpPr>
              <a:spLocks noChangeShapeType="1"/>
            </p:cNvSpPr>
            <p:nvPr>
              <p:custDataLst>
                <p:tags r:id="rId64"/>
              </p:custDataLst>
            </p:nvPr>
          </p:nvSpPr>
          <p:spPr bwMode="auto">
            <a:xfrm flipV="1">
              <a:off x="3217333" y="2819324"/>
              <a:ext cx="203200" cy="91455"/>
            </a:xfrm>
            <a:prstGeom prst="line">
              <a:avLst/>
            </a:prstGeom>
            <a:noFill/>
            <a:ln w="28575">
              <a:solidFill>
                <a:srgbClr val="FFFFFF"/>
              </a:solidFill>
              <a:round/>
              <a:headEnd/>
              <a:tailEnd/>
            </a:ln>
            <a:effectLst/>
          </p:spPr>
          <p:txBody>
            <a:bodyPr/>
            <a:lstStyle/>
            <a:p>
              <a:endParaRPr lang="en-US"/>
            </a:p>
          </p:txBody>
        </p:sp>
        <p:sp>
          <p:nvSpPr>
            <p:cNvPr id="82" name="Line 13"/>
            <p:cNvSpPr>
              <a:spLocks noChangeShapeType="1"/>
            </p:cNvSpPr>
            <p:nvPr>
              <p:custDataLst>
                <p:tags r:id="rId65"/>
              </p:custDataLst>
            </p:nvPr>
          </p:nvSpPr>
          <p:spPr bwMode="auto">
            <a:xfrm>
              <a:off x="3420533" y="2819324"/>
              <a:ext cx="169333" cy="91455"/>
            </a:xfrm>
            <a:prstGeom prst="line">
              <a:avLst/>
            </a:prstGeom>
            <a:noFill/>
            <a:ln w="28575">
              <a:solidFill>
                <a:srgbClr val="FFFFFF"/>
              </a:solidFill>
              <a:round/>
              <a:headEnd/>
              <a:tailEnd/>
            </a:ln>
            <a:effectLst/>
          </p:spPr>
          <p:txBody>
            <a:bodyPr/>
            <a:lstStyle/>
            <a:p>
              <a:endParaRPr lang="en-US"/>
            </a:p>
          </p:txBody>
        </p:sp>
        <p:sp>
          <p:nvSpPr>
            <p:cNvPr id="83" name="Line 14"/>
            <p:cNvSpPr>
              <a:spLocks noChangeShapeType="1"/>
            </p:cNvSpPr>
            <p:nvPr>
              <p:custDataLst>
                <p:tags r:id="rId66"/>
              </p:custDataLst>
            </p:nvPr>
          </p:nvSpPr>
          <p:spPr bwMode="auto">
            <a:xfrm>
              <a:off x="3589867" y="2910779"/>
              <a:ext cx="67733" cy="0"/>
            </a:xfrm>
            <a:prstGeom prst="line">
              <a:avLst/>
            </a:prstGeom>
            <a:noFill/>
            <a:ln w="28575">
              <a:solidFill>
                <a:srgbClr val="FFFFFF"/>
              </a:solidFill>
              <a:round/>
              <a:headEnd/>
              <a:tailEnd/>
            </a:ln>
            <a:effectLst/>
          </p:spPr>
          <p:txBody>
            <a:bodyPr/>
            <a:lstStyle/>
            <a:p>
              <a:endParaRPr lang="en-US"/>
            </a:p>
          </p:txBody>
        </p:sp>
        <p:sp>
          <p:nvSpPr>
            <p:cNvPr id="84" name="Line 15"/>
            <p:cNvSpPr>
              <a:spLocks noChangeShapeType="1"/>
            </p:cNvSpPr>
            <p:nvPr>
              <p:custDataLst>
                <p:tags r:id="rId67"/>
              </p:custDataLst>
            </p:nvPr>
          </p:nvSpPr>
          <p:spPr bwMode="auto">
            <a:xfrm>
              <a:off x="3589867" y="2910779"/>
              <a:ext cx="67733" cy="22864"/>
            </a:xfrm>
            <a:prstGeom prst="line">
              <a:avLst/>
            </a:prstGeom>
            <a:noFill/>
            <a:ln w="28575">
              <a:solidFill>
                <a:srgbClr val="FFFFFF"/>
              </a:solidFill>
              <a:round/>
              <a:headEnd/>
              <a:tailEnd/>
            </a:ln>
            <a:effectLst/>
          </p:spPr>
          <p:txBody>
            <a:bodyPr/>
            <a:lstStyle/>
            <a:p>
              <a:endParaRPr lang="en-US"/>
            </a:p>
          </p:txBody>
        </p:sp>
        <p:sp>
          <p:nvSpPr>
            <p:cNvPr id="85" name="Line 16"/>
            <p:cNvSpPr>
              <a:spLocks noChangeShapeType="1"/>
            </p:cNvSpPr>
            <p:nvPr>
              <p:custDataLst>
                <p:tags r:id="rId68"/>
              </p:custDataLst>
            </p:nvPr>
          </p:nvSpPr>
          <p:spPr bwMode="auto">
            <a:xfrm>
              <a:off x="3589867" y="2910779"/>
              <a:ext cx="0" cy="45728"/>
            </a:xfrm>
            <a:prstGeom prst="line">
              <a:avLst/>
            </a:prstGeom>
            <a:noFill/>
            <a:ln w="28575">
              <a:solidFill>
                <a:srgbClr val="FFFFFF"/>
              </a:solidFill>
              <a:round/>
              <a:headEnd/>
              <a:tailEnd/>
            </a:ln>
            <a:effectLst/>
          </p:spPr>
          <p:txBody>
            <a:bodyPr/>
            <a:lstStyle/>
            <a:p>
              <a:endParaRPr lang="en-US"/>
            </a:p>
          </p:txBody>
        </p:sp>
        <p:sp>
          <p:nvSpPr>
            <p:cNvPr id="86" name="Line 17"/>
            <p:cNvSpPr>
              <a:spLocks noChangeShapeType="1"/>
            </p:cNvSpPr>
            <p:nvPr>
              <p:custDataLst>
                <p:tags r:id="rId69"/>
              </p:custDataLst>
            </p:nvPr>
          </p:nvSpPr>
          <p:spPr bwMode="auto">
            <a:xfrm>
              <a:off x="3149600" y="2910779"/>
              <a:ext cx="67733" cy="0"/>
            </a:xfrm>
            <a:prstGeom prst="line">
              <a:avLst/>
            </a:prstGeom>
            <a:noFill/>
            <a:ln w="28575">
              <a:solidFill>
                <a:srgbClr val="FFFFFF"/>
              </a:solidFill>
              <a:round/>
              <a:headEnd/>
              <a:tailEnd/>
            </a:ln>
            <a:effectLst/>
          </p:spPr>
          <p:txBody>
            <a:bodyPr/>
            <a:lstStyle/>
            <a:p>
              <a:endParaRPr lang="en-US"/>
            </a:p>
          </p:txBody>
        </p:sp>
        <p:sp>
          <p:nvSpPr>
            <p:cNvPr id="87" name="Line 18"/>
            <p:cNvSpPr>
              <a:spLocks noChangeShapeType="1"/>
            </p:cNvSpPr>
            <p:nvPr>
              <p:custDataLst>
                <p:tags r:id="rId70"/>
              </p:custDataLst>
            </p:nvPr>
          </p:nvSpPr>
          <p:spPr bwMode="auto">
            <a:xfrm>
              <a:off x="3217333" y="2910779"/>
              <a:ext cx="0" cy="45728"/>
            </a:xfrm>
            <a:prstGeom prst="line">
              <a:avLst/>
            </a:prstGeom>
            <a:noFill/>
            <a:ln w="28575">
              <a:solidFill>
                <a:srgbClr val="FFFFFF"/>
              </a:solidFill>
              <a:round/>
              <a:headEnd/>
              <a:tailEnd/>
            </a:ln>
            <a:effectLst/>
          </p:spPr>
          <p:txBody>
            <a:bodyPr/>
            <a:lstStyle/>
            <a:p>
              <a:endParaRPr lang="en-US"/>
            </a:p>
          </p:txBody>
        </p:sp>
        <p:sp>
          <p:nvSpPr>
            <p:cNvPr id="88" name="Line 19"/>
            <p:cNvSpPr>
              <a:spLocks noChangeShapeType="1"/>
            </p:cNvSpPr>
            <p:nvPr>
              <p:custDataLst>
                <p:tags r:id="rId71"/>
              </p:custDataLst>
            </p:nvPr>
          </p:nvSpPr>
          <p:spPr bwMode="auto">
            <a:xfrm flipH="1">
              <a:off x="3149600" y="2910779"/>
              <a:ext cx="67733" cy="22864"/>
            </a:xfrm>
            <a:prstGeom prst="line">
              <a:avLst/>
            </a:prstGeom>
            <a:noFill/>
            <a:ln w="28575">
              <a:solidFill>
                <a:srgbClr val="FFFFFF"/>
              </a:solidFill>
              <a:round/>
              <a:headEnd/>
              <a:tailEnd/>
            </a:ln>
            <a:effectLst/>
          </p:spPr>
          <p:txBody>
            <a:bodyPr/>
            <a:lstStyle/>
            <a:p>
              <a:endParaRPr lang="en-US"/>
            </a:p>
          </p:txBody>
        </p:sp>
        <p:sp>
          <p:nvSpPr>
            <p:cNvPr id="89" name="Line 25"/>
            <p:cNvSpPr>
              <a:spLocks noChangeShapeType="1"/>
            </p:cNvSpPr>
            <p:nvPr>
              <p:custDataLst>
                <p:tags r:id="rId72"/>
              </p:custDataLst>
            </p:nvPr>
          </p:nvSpPr>
          <p:spPr bwMode="auto">
            <a:xfrm>
              <a:off x="3352800" y="3162281"/>
              <a:ext cx="0" cy="91455"/>
            </a:xfrm>
            <a:prstGeom prst="line">
              <a:avLst/>
            </a:prstGeom>
            <a:noFill/>
            <a:ln w="28575">
              <a:solidFill>
                <a:srgbClr val="FFFFFF"/>
              </a:solidFill>
              <a:round/>
              <a:headEnd/>
              <a:tailEnd/>
            </a:ln>
            <a:effectLst/>
          </p:spPr>
          <p:txBody>
            <a:bodyPr/>
            <a:lstStyle/>
            <a:p>
              <a:endParaRPr lang="en-US"/>
            </a:p>
          </p:txBody>
        </p:sp>
        <p:sp>
          <p:nvSpPr>
            <p:cNvPr id="99" name="Line 26"/>
            <p:cNvSpPr>
              <a:spLocks noChangeShapeType="1"/>
            </p:cNvSpPr>
            <p:nvPr>
              <p:custDataLst>
                <p:tags r:id="rId73"/>
              </p:custDataLst>
            </p:nvPr>
          </p:nvSpPr>
          <p:spPr bwMode="auto">
            <a:xfrm flipH="1">
              <a:off x="3318933" y="3253736"/>
              <a:ext cx="33867" cy="22864"/>
            </a:xfrm>
            <a:prstGeom prst="line">
              <a:avLst/>
            </a:prstGeom>
            <a:noFill/>
            <a:ln w="28575">
              <a:solidFill>
                <a:srgbClr val="FFFFFF"/>
              </a:solidFill>
              <a:round/>
              <a:headEnd/>
              <a:tailEnd/>
            </a:ln>
            <a:effectLst/>
          </p:spPr>
          <p:txBody>
            <a:bodyPr/>
            <a:lstStyle/>
            <a:p>
              <a:endParaRPr lang="en-US"/>
            </a:p>
          </p:txBody>
        </p:sp>
        <p:sp>
          <p:nvSpPr>
            <p:cNvPr id="100" name="Line 27"/>
            <p:cNvSpPr>
              <a:spLocks noChangeShapeType="1"/>
            </p:cNvSpPr>
            <p:nvPr>
              <p:custDataLst>
                <p:tags r:id="rId74"/>
              </p:custDataLst>
            </p:nvPr>
          </p:nvSpPr>
          <p:spPr bwMode="auto">
            <a:xfrm>
              <a:off x="3352800" y="3253736"/>
              <a:ext cx="0" cy="22864"/>
            </a:xfrm>
            <a:prstGeom prst="line">
              <a:avLst/>
            </a:prstGeom>
            <a:noFill/>
            <a:ln w="28575">
              <a:solidFill>
                <a:srgbClr val="FFFFFF"/>
              </a:solidFill>
              <a:round/>
              <a:headEnd/>
              <a:tailEnd/>
            </a:ln>
            <a:effectLst/>
          </p:spPr>
          <p:txBody>
            <a:bodyPr/>
            <a:lstStyle/>
            <a:p>
              <a:endParaRPr lang="en-US"/>
            </a:p>
          </p:txBody>
        </p:sp>
        <p:sp>
          <p:nvSpPr>
            <p:cNvPr id="101" name="Line 28"/>
            <p:cNvSpPr>
              <a:spLocks noChangeShapeType="1"/>
            </p:cNvSpPr>
            <p:nvPr>
              <p:custDataLst>
                <p:tags r:id="rId75"/>
              </p:custDataLst>
            </p:nvPr>
          </p:nvSpPr>
          <p:spPr bwMode="auto">
            <a:xfrm>
              <a:off x="3488267" y="3162281"/>
              <a:ext cx="0" cy="91455"/>
            </a:xfrm>
            <a:prstGeom prst="line">
              <a:avLst/>
            </a:prstGeom>
            <a:noFill/>
            <a:ln w="28575">
              <a:solidFill>
                <a:srgbClr val="FFFFFF"/>
              </a:solidFill>
              <a:round/>
              <a:headEnd/>
              <a:tailEnd/>
            </a:ln>
            <a:effectLst/>
          </p:spPr>
          <p:txBody>
            <a:bodyPr/>
            <a:lstStyle/>
            <a:p>
              <a:endParaRPr lang="en-US"/>
            </a:p>
          </p:txBody>
        </p:sp>
        <p:sp>
          <p:nvSpPr>
            <p:cNvPr id="102" name="Line 29"/>
            <p:cNvSpPr>
              <a:spLocks noChangeShapeType="1"/>
            </p:cNvSpPr>
            <p:nvPr>
              <p:custDataLst>
                <p:tags r:id="rId76"/>
              </p:custDataLst>
            </p:nvPr>
          </p:nvSpPr>
          <p:spPr bwMode="auto">
            <a:xfrm flipH="1">
              <a:off x="3454400" y="3253736"/>
              <a:ext cx="33867" cy="22864"/>
            </a:xfrm>
            <a:prstGeom prst="line">
              <a:avLst/>
            </a:prstGeom>
            <a:noFill/>
            <a:ln w="28575">
              <a:solidFill>
                <a:srgbClr val="FFFFFF"/>
              </a:solidFill>
              <a:round/>
              <a:headEnd/>
              <a:tailEnd/>
            </a:ln>
            <a:effectLst/>
          </p:spPr>
          <p:txBody>
            <a:bodyPr/>
            <a:lstStyle/>
            <a:p>
              <a:endParaRPr lang="en-US"/>
            </a:p>
          </p:txBody>
        </p:sp>
        <p:sp>
          <p:nvSpPr>
            <p:cNvPr id="103" name="Line 30"/>
            <p:cNvSpPr>
              <a:spLocks noChangeShapeType="1"/>
            </p:cNvSpPr>
            <p:nvPr>
              <p:custDataLst>
                <p:tags r:id="rId77"/>
              </p:custDataLst>
            </p:nvPr>
          </p:nvSpPr>
          <p:spPr bwMode="auto">
            <a:xfrm>
              <a:off x="3488267" y="3253736"/>
              <a:ext cx="0" cy="22864"/>
            </a:xfrm>
            <a:prstGeom prst="line">
              <a:avLst/>
            </a:prstGeom>
            <a:noFill/>
            <a:ln w="28575">
              <a:solidFill>
                <a:srgbClr val="FFFFFF"/>
              </a:solidFill>
              <a:round/>
              <a:headEnd/>
              <a:tailEnd/>
            </a:ln>
            <a:effectLst/>
          </p:spPr>
          <p:txBody>
            <a:bodyPr/>
            <a:lstStyle/>
            <a:p>
              <a:endParaRPr lang="en-US"/>
            </a:p>
          </p:txBody>
        </p:sp>
        <p:sp>
          <p:nvSpPr>
            <p:cNvPr id="104" name="Cloud 103"/>
            <p:cNvSpPr/>
            <p:nvPr>
              <p:custDataLst>
                <p:tags r:id="rId78"/>
              </p:custDataLst>
            </p:nvPr>
          </p:nvSpPr>
          <p:spPr>
            <a:xfrm>
              <a:off x="3352800" y="2514600"/>
              <a:ext cx="228600" cy="228600"/>
            </a:xfrm>
            <a:prstGeom prst="cloud">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9"/>
            <p:cNvSpPr>
              <a:spLocks noChangeArrowheads="1"/>
            </p:cNvSpPr>
            <p:nvPr>
              <p:custDataLst>
                <p:tags r:id="rId79"/>
              </p:custDataLst>
            </p:nvPr>
          </p:nvSpPr>
          <p:spPr bwMode="auto">
            <a:xfrm>
              <a:off x="3352800" y="2659277"/>
              <a:ext cx="135467" cy="114319"/>
            </a:xfrm>
            <a:prstGeom prst="ellipse">
              <a:avLst/>
            </a:prstGeom>
            <a:solidFill>
              <a:schemeClr val="tx1"/>
            </a:solidFill>
            <a:ln w="9525">
              <a:solidFill>
                <a:srgbClr val="FFFFFF"/>
              </a:solidFill>
              <a:round/>
              <a:headEnd/>
              <a:tailEnd/>
            </a:ln>
            <a:effectLst/>
          </p:spPr>
          <p:txBody>
            <a:bodyPr wrap="none" anchor="ctr"/>
            <a:lstStyle/>
            <a:p>
              <a:endParaRPr lang="en-US"/>
            </a:p>
          </p:txBody>
        </p:sp>
      </p:grpSp>
      <p:grpSp>
        <p:nvGrpSpPr>
          <p:cNvPr id="5" name="Group 105"/>
          <p:cNvGrpSpPr/>
          <p:nvPr>
            <p:custDataLst>
              <p:tags r:id="rId16"/>
            </p:custDataLst>
          </p:nvPr>
        </p:nvGrpSpPr>
        <p:grpSpPr>
          <a:xfrm>
            <a:off x="304800" y="3891951"/>
            <a:ext cx="534708" cy="633040"/>
            <a:chOff x="1676400" y="2469353"/>
            <a:chExt cx="609600" cy="780259"/>
          </a:xfrm>
        </p:grpSpPr>
        <p:sp>
          <p:nvSpPr>
            <p:cNvPr id="107" name="Line 33"/>
            <p:cNvSpPr>
              <a:spLocks noChangeShapeType="1"/>
            </p:cNvSpPr>
            <p:nvPr>
              <p:custDataLst>
                <p:tags r:id="rId44"/>
              </p:custDataLst>
            </p:nvPr>
          </p:nvSpPr>
          <p:spPr bwMode="auto">
            <a:xfrm>
              <a:off x="2001520" y="2716892"/>
              <a:ext cx="0" cy="217931"/>
            </a:xfrm>
            <a:prstGeom prst="line">
              <a:avLst/>
            </a:prstGeom>
            <a:noFill/>
            <a:ln w="28575">
              <a:solidFill>
                <a:srgbClr val="FFFFFF"/>
              </a:solidFill>
              <a:round/>
              <a:headEnd/>
              <a:tailEnd/>
            </a:ln>
            <a:effectLst/>
          </p:spPr>
          <p:txBody>
            <a:bodyPr/>
            <a:lstStyle/>
            <a:p>
              <a:endParaRPr lang="en-US"/>
            </a:p>
          </p:txBody>
        </p:sp>
        <p:sp>
          <p:nvSpPr>
            <p:cNvPr id="108" name="Line 34"/>
            <p:cNvSpPr>
              <a:spLocks noChangeShapeType="1"/>
            </p:cNvSpPr>
            <p:nvPr>
              <p:custDataLst>
                <p:tags r:id="rId45"/>
              </p:custDataLst>
            </p:nvPr>
          </p:nvSpPr>
          <p:spPr bwMode="auto">
            <a:xfrm flipV="1">
              <a:off x="1757680" y="2765321"/>
              <a:ext cx="243840" cy="96858"/>
            </a:xfrm>
            <a:prstGeom prst="line">
              <a:avLst/>
            </a:prstGeom>
            <a:noFill/>
            <a:ln w="28575">
              <a:solidFill>
                <a:srgbClr val="FFFFFF"/>
              </a:solidFill>
              <a:round/>
              <a:headEnd/>
              <a:tailEnd/>
            </a:ln>
            <a:effectLst/>
          </p:spPr>
          <p:txBody>
            <a:bodyPr/>
            <a:lstStyle/>
            <a:p>
              <a:endParaRPr lang="en-US"/>
            </a:p>
          </p:txBody>
        </p:sp>
        <p:sp>
          <p:nvSpPr>
            <p:cNvPr id="109" name="Line 35"/>
            <p:cNvSpPr>
              <a:spLocks noChangeShapeType="1"/>
            </p:cNvSpPr>
            <p:nvPr>
              <p:custDataLst>
                <p:tags r:id="rId46"/>
              </p:custDataLst>
            </p:nvPr>
          </p:nvSpPr>
          <p:spPr bwMode="auto">
            <a:xfrm>
              <a:off x="2001520" y="2765321"/>
              <a:ext cx="203200" cy="96858"/>
            </a:xfrm>
            <a:prstGeom prst="line">
              <a:avLst/>
            </a:prstGeom>
            <a:noFill/>
            <a:ln w="28575">
              <a:solidFill>
                <a:srgbClr val="FFFFFF"/>
              </a:solidFill>
              <a:round/>
              <a:headEnd/>
              <a:tailEnd/>
            </a:ln>
            <a:effectLst/>
          </p:spPr>
          <p:txBody>
            <a:bodyPr/>
            <a:lstStyle/>
            <a:p>
              <a:endParaRPr lang="en-US"/>
            </a:p>
          </p:txBody>
        </p:sp>
        <p:sp>
          <p:nvSpPr>
            <p:cNvPr id="110" name="Line 36"/>
            <p:cNvSpPr>
              <a:spLocks noChangeShapeType="1"/>
            </p:cNvSpPr>
            <p:nvPr>
              <p:custDataLst>
                <p:tags r:id="rId47"/>
              </p:custDataLst>
            </p:nvPr>
          </p:nvSpPr>
          <p:spPr bwMode="auto">
            <a:xfrm>
              <a:off x="2204720" y="2862179"/>
              <a:ext cx="81280" cy="0"/>
            </a:xfrm>
            <a:prstGeom prst="line">
              <a:avLst/>
            </a:prstGeom>
            <a:noFill/>
            <a:ln w="28575">
              <a:solidFill>
                <a:srgbClr val="FFFFFF"/>
              </a:solidFill>
              <a:round/>
              <a:headEnd/>
              <a:tailEnd/>
            </a:ln>
            <a:effectLst/>
          </p:spPr>
          <p:txBody>
            <a:bodyPr/>
            <a:lstStyle/>
            <a:p>
              <a:endParaRPr lang="en-US"/>
            </a:p>
          </p:txBody>
        </p:sp>
        <p:sp>
          <p:nvSpPr>
            <p:cNvPr id="111" name="Line 37"/>
            <p:cNvSpPr>
              <a:spLocks noChangeShapeType="1"/>
            </p:cNvSpPr>
            <p:nvPr>
              <p:custDataLst>
                <p:tags r:id="rId48"/>
              </p:custDataLst>
            </p:nvPr>
          </p:nvSpPr>
          <p:spPr bwMode="auto">
            <a:xfrm>
              <a:off x="2204720" y="2862179"/>
              <a:ext cx="81280" cy="24215"/>
            </a:xfrm>
            <a:prstGeom prst="line">
              <a:avLst/>
            </a:prstGeom>
            <a:noFill/>
            <a:ln w="28575">
              <a:solidFill>
                <a:srgbClr val="FFFFFF"/>
              </a:solidFill>
              <a:round/>
              <a:headEnd/>
              <a:tailEnd/>
            </a:ln>
            <a:effectLst/>
          </p:spPr>
          <p:txBody>
            <a:bodyPr/>
            <a:lstStyle/>
            <a:p>
              <a:endParaRPr lang="en-US"/>
            </a:p>
          </p:txBody>
        </p:sp>
        <p:sp>
          <p:nvSpPr>
            <p:cNvPr id="112" name="Line 38"/>
            <p:cNvSpPr>
              <a:spLocks noChangeShapeType="1"/>
            </p:cNvSpPr>
            <p:nvPr>
              <p:custDataLst>
                <p:tags r:id="rId49"/>
              </p:custDataLst>
            </p:nvPr>
          </p:nvSpPr>
          <p:spPr bwMode="auto">
            <a:xfrm>
              <a:off x="2204720" y="2862179"/>
              <a:ext cx="0" cy="48429"/>
            </a:xfrm>
            <a:prstGeom prst="line">
              <a:avLst/>
            </a:prstGeom>
            <a:noFill/>
            <a:ln w="28575">
              <a:solidFill>
                <a:srgbClr val="FFFFFF"/>
              </a:solidFill>
              <a:round/>
              <a:headEnd/>
              <a:tailEnd/>
            </a:ln>
            <a:effectLst/>
          </p:spPr>
          <p:txBody>
            <a:bodyPr/>
            <a:lstStyle/>
            <a:p>
              <a:endParaRPr lang="en-US"/>
            </a:p>
          </p:txBody>
        </p:sp>
        <p:sp>
          <p:nvSpPr>
            <p:cNvPr id="113" name="Line 39"/>
            <p:cNvSpPr>
              <a:spLocks noChangeShapeType="1"/>
            </p:cNvSpPr>
            <p:nvPr>
              <p:custDataLst>
                <p:tags r:id="rId50"/>
              </p:custDataLst>
            </p:nvPr>
          </p:nvSpPr>
          <p:spPr bwMode="auto">
            <a:xfrm>
              <a:off x="1676400" y="2862179"/>
              <a:ext cx="81280" cy="0"/>
            </a:xfrm>
            <a:prstGeom prst="line">
              <a:avLst/>
            </a:prstGeom>
            <a:noFill/>
            <a:ln w="28575">
              <a:solidFill>
                <a:srgbClr val="FFFFFF"/>
              </a:solidFill>
              <a:round/>
              <a:headEnd/>
              <a:tailEnd/>
            </a:ln>
            <a:effectLst/>
          </p:spPr>
          <p:txBody>
            <a:bodyPr/>
            <a:lstStyle/>
            <a:p>
              <a:endParaRPr lang="en-US"/>
            </a:p>
          </p:txBody>
        </p:sp>
        <p:sp>
          <p:nvSpPr>
            <p:cNvPr id="114" name="Line 40"/>
            <p:cNvSpPr>
              <a:spLocks noChangeShapeType="1"/>
            </p:cNvSpPr>
            <p:nvPr>
              <p:custDataLst>
                <p:tags r:id="rId51"/>
              </p:custDataLst>
            </p:nvPr>
          </p:nvSpPr>
          <p:spPr bwMode="auto">
            <a:xfrm>
              <a:off x="1757680" y="2862179"/>
              <a:ext cx="0" cy="48429"/>
            </a:xfrm>
            <a:prstGeom prst="line">
              <a:avLst/>
            </a:prstGeom>
            <a:noFill/>
            <a:ln w="28575">
              <a:solidFill>
                <a:srgbClr val="FFFFFF"/>
              </a:solidFill>
              <a:round/>
              <a:headEnd/>
              <a:tailEnd/>
            </a:ln>
            <a:effectLst/>
          </p:spPr>
          <p:txBody>
            <a:bodyPr/>
            <a:lstStyle/>
            <a:p>
              <a:endParaRPr lang="en-US"/>
            </a:p>
          </p:txBody>
        </p:sp>
        <p:sp>
          <p:nvSpPr>
            <p:cNvPr id="115" name="Line 41"/>
            <p:cNvSpPr>
              <a:spLocks noChangeShapeType="1"/>
            </p:cNvSpPr>
            <p:nvPr>
              <p:custDataLst>
                <p:tags r:id="rId52"/>
              </p:custDataLst>
            </p:nvPr>
          </p:nvSpPr>
          <p:spPr bwMode="auto">
            <a:xfrm flipH="1">
              <a:off x="1676400" y="2862179"/>
              <a:ext cx="81280" cy="24215"/>
            </a:xfrm>
            <a:prstGeom prst="line">
              <a:avLst/>
            </a:prstGeom>
            <a:noFill/>
            <a:ln w="28575">
              <a:solidFill>
                <a:srgbClr val="FFFFFF"/>
              </a:solidFill>
              <a:round/>
              <a:headEnd/>
              <a:tailEnd/>
            </a:ln>
            <a:effectLst/>
          </p:spPr>
          <p:txBody>
            <a:bodyPr/>
            <a:lstStyle/>
            <a:p>
              <a:endParaRPr lang="en-US"/>
            </a:p>
          </p:txBody>
        </p:sp>
        <p:sp>
          <p:nvSpPr>
            <p:cNvPr id="116" name="Line 42"/>
            <p:cNvSpPr>
              <a:spLocks noChangeShapeType="1"/>
            </p:cNvSpPr>
            <p:nvPr>
              <p:custDataLst>
                <p:tags r:id="rId53"/>
              </p:custDataLst>
            </p:nvPr>
          </p:nvSpPr>
          <p:spPr bwMode="auto">
            <a:xfrm>
              <a:off x="1960880" y="3128539"/>
              <a:ext cx="0" cy="96858"/>
            </a:xfrm>
            <a:prstGeom prst="line">
              <a:avLst/>
            </a:prstGeom>
            <a:noFill/>
            <a:ln w="28575">
              <a:solidFill>
                <a:srgbClr val="FFFFFF"/>
              </a:solidFill>
              <a:round/>
              <a:headEnd/>
              <a:tailEnd/>
            </a:ln>
            <a:effectLst/>
          </p:spPr>
          <p:txBody>
            <a:bodyPr/>
            <a:lstStyle/>
            <a:p>
              <a:endParaRPr lang="en-US"/>
            </a:p>
          </p:txBody>
        </p:sp>
        <p:sp>
          <p:nvSpPr>
            <p:cNvPr id="117" name="Line 43"/>
            <p:cNvSpPr>
              <a:spLocks noChangeShapeType="1"/>
            </p:cNvSpPr>
            <p:nvPr>
              <p:custDataLst>
                <p:tags r:id="rId54"/>
              </p:custDataLst>
            </p:nvPr>
          </p:nvSpPr>
          <p:spPr bwMode="auto">
            <a:xfrm flipH="1">
              <a:off x="1920240" y="3225397"/>
              <a:ext cx="40640" cy="24215"/>
            </a:xfrm>
            <a:prstGeom prst="line">
              <a:avLst/>
            </a:prstGeom>
            <a:noFill/>
            <a:ln w="28575">
              <a:solidFill>
                <a:srgbClr val="FFFFFF"/>
              </a:solidFill>
              <a:round/>
              <a:headEnd/>
              <a:tailEnd/>
            </a:ln>
            <a:effectLst/>
          </p:spPr>
          <p:txBody>
            <a:bodyPr/>
            <a:lstStyle/>
            <a:p>
              <a:endParaRPr lang="en-US"/>
            </a:p>
          </p:txBody>
        </p:sp>
        <p:sp>
          <p:nvSpPr>
            <p:cNvPr id="118" name="Line 44"/>
            <p:cNvSpPr>
              <a:spLocks noChangeShapeType="1"/>
            </p:cNvSpPr>
            <p:nvPr>
              <p:custDataLst>
                <p:tags r:id="rId55"/>
              </p:custDataLst>
            </p:nvPr>
          </p:nvSpPr>
          <p:spPr bwMode="auto">
            <a:xfrm>
              <a:off x="1960880" y="3225397"/>
              <a:ext cx="0" cy="24215"/>
            </a:xfrm>
            <a:prstGeom prst="line">
              <a:avLst/>
            </a:prstGeom>
            <a:noFill/>
            <a:ln w="28575">
              <a:solidFill>
                <a:srgbClr val="FFFFFF"/>
              </a:solidFill>
              <a:round/>
              <a:headEnd/>
              <a:tailEnd/>
            </a:ln>
            <a:effectLst/>
          </p:spPr>
          <p:txBody>
            <a:bodyPr/>
            <a:lstStyle/>
            <a:p>
              <a:endParaRPr lang="en-US"/>
            </a:p>
          </p:txBody>
        </p:sp>
        <p:sp>
          <p:nvSpPr>
            <p:cNvPr id="119" name="Line 45"/>
            <p:cNvSpPr>
              <a:spLocks noChangeShapeType="1"/>
            </p:cNvSpPr>
            <p:nvPr>
              <p:custDataLst>
                <p:tags r:id="rId56"/>
              </p:custDataLst>
            </p:nvPr>
          </p:nvSpPr>
          <p:spPr bwMode="auto">
            <a:xfrm>
              <a:off x="2082800" y="3128539"/>
              <a:ext cx="0" cy="96858"/>
            </a:xfrm>
            <a:prstGeom prst="line">
              <a:avLst/>
            </a:prstGeom>
            <a:noFill/>
            <a:ln w="28575">
              <a:solidFill>
                <a:srgbClr val="FFFFFF"/>
              </a:solidFill>
              <a:round/>
              <a:headEnd/>
              <a:tailEnd/>
            </a:ln>
            <a:effectLst/>
          </p:spPr>
          <p:txBody>
            <a:bodyPr/>
            <a:lstStyle/>
            <a:p>
              <a:endParaRPr lang="en-US"/>
            </a:p>
          </p:txBody>
        </p:sp>
        <p:sp>
          <p:nvSpPr>
            <p:cNvPr id="120" name="Line 46"/>
            <p:cNvSpPr>
              <a:spLocks noChangeShapeType="1"/>
            </p:cNvSpPr>
            <p:nvPr>
              <p:custDataLst>
                <p:tags r:id="rId57"/>
              </p:custDataLst>
            </p:nvPr>
          </p:nvSpPr>
          <p:spPr bwMode="auto">
            <a:xfrm flipH="1">
              <a:off x="2042160" y="3225397"/>
              <a:ext cx="40640" cy="24215"/>
            </a:xfrm>
            <a:prstGeom prst="line">
              <a:avLst/>
            </a:prstGeom>
            <a:noFill/>
            <a:ln w="28575">
              <a:solidFill>
                <a:srgbClr val="FFFFFF"/>
              </a:solidFill>
              <a:round/>
              <a:headEnd/>
              <a:tailEnd/>
            </a:ln>
            <a:effectLst/>
          </p:spPr>
          <p:txBody>
            <a:bodyPr/>
            <a:lstStyle/>
            <a:p>
              <a:endParaRPr lang="en-US"/>
            </a:p>
          </p:txBody>
        </p:sp>
        <p:sp>
          <p:nvSpPr>
            <p:cNvPr id="121" name="Line 47"/>
            <p:cNvSpPr>
              <a:spLocks noChangeShapeType="1"/>
            </p:cNvSpPr>
            <p:nvPr>
              <p:custDataLst>
                <p:tags r:id="rId58"/>
              </p:custDataLst>
            </p:nvPr>
          </p:nvSpPr>
          <p:spPr bwMode="auto">
            <a:xfrm>
              <a:off x="2082800" y="3225397"/>
              <a:ext cx="0" cy="24215"/>
            </a:xfrm>
            <a:prstGeom prst="line">
              <a:avLst/>
            </a:prstGeom>
            <a:noFill/>
            <a:ln w="28575">
              <a:solidFill>
                <a:srgbClr val="FFFFFF"/>
              </a:solidFill>
              <a:round/>
              <a:headEnd/>
              <a:tailEnd/>
            </a:ln>
            <a:effectLst/>
          </p:spPr>
          <p:txBody>
            <a:bodyPr/>
            <a:lstStyle/>
            <a:p>
              <a:endParaRPr lang="en-US"/>
            </a:p>
          </p:txBody>
        </p:sp>
        <p:sp>
          <p:nvSpPr>
            <p:cNvPr id="122" name="Freeform 48"/>
            <p:cNvSpPr>
              <a:spLocks/>
            </p:cNvSpPr>
            <p:nvPr>
              <p:custDataLst>
                <p:tags r:id="rId59"/>
              </p:custDataLst>
            </p:nvPr>
          </p:nvSpPr>
          <p:spPr bwMode="auto">
            <a:xfrm>
              <a:off x="1909233" y="2924734"/>
              <a:ext cx="215900" cy="199770"/>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123" name="Explosion 2 122"/>
            <p:cNvSpPr/>
            <p:nvPr>
              <p:custDataLst>
                <p:tags r:id="rId60"/>
              </p:custDataLst>
            </p:nvPr>
          </p:nvSpPr>
          <p:spPr>
            <a:xfrm>
              <a:off x="1816895" y="2469353"/>
              <a:ext cx="381000" cy="269085"/>
            </a:xfrm>
            <a:prstGeom prst="irregularSeal2">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2"/>
            <p:cNvSpPr>
              <a:spLocks noChangeArrowheads="1"/>
            </p:cNvSpPr>
            <p:nvPr>
              <p:custDataLst>
                <p:tags r:id="rId61"/>
              </p:custDataLst>
            </p:nvPr>
          </p:nvSpPr>
          <p:spPr bwMode="auto">
            <a:xfrm>
              <a:off x="1920240" y="2595820"/>
              <a:ext cx="162560" cy="121073"/>
            </a:xfrm>
            <a:prstGeom prst="ellipse">
              <a:avLst/>
            </a:prstGeom>
            <a:solidFill>
              <a:schemeClr val="tx1"/>
            </a:solidFill>
            <a:ln w="9525">
              <a:solidFill>
                <a:srgbClr val="FFFFFF"/>
              </a:solidFill>
              <a:round/>
              <a:headEnd/>
              <a:tailEnd/>
            </a:ln>
            <a:effectLst/>
          </p:spPr>
          <p:txBody>
            <a:bodyPr wrap="none" anchor="ctr"/>
            <a:lstStyle/>
            <a:p>
              <a:endParaRPr lang="en-US"/>
            </a:p>
          </p:txBody>
        </p:sp>
      </p:grpSp>
      <p:pic>
        <p:nvPicPr>
          <p:cNvPr id="128" name="Picture 8"/>
          <p:cNvPicPr>
            <a:picLocks noChangeAspect="1" noChangeArrowheads="1"/>
          </p:cNvPicPr>
          <p:nvPr>
            <p:custDataLst>
              <p:tags r:id="rId17"/>
            </p:custDataLst>
          </p:nvPr>
        </p:nvPicPr>
        <p:blipFill>
          <a:blip r:embed="rId128" cstate="print"/>
          <a:srcRect/>
          <a:stretch>
            <a:fillRect/>
          </a:stretch>
        </p:blipFill>
        <p:spPr bwMode="auto">
          <a:xfrm>
            <a:off x="2760616" y="3026434"/>
            <a:ext cx="587087" cy="582106"/>
          </a:xfrm>
          <a:prstGeom prst="rect">
            <a:avLst/>
          </a:prstGeom>
          <a:noFill/>
          <a:ln w="9525">
            <a:noFill/>
            <a:miter lim="800000"/>
            <a:headEnd/>
            <a:tailEnd/>
          </a:ln>
          <a:effectLst/>
        </p:spPr>
      </p:pic>
      <p:sp>
        <p:nvSpPr>
          <p:cNvPr id="130" name="Rectangle 129"/>
          <p:cNvSpPr/>
          <p:nvPr>
            <p:custDataLst>
              <p:tags r:id="rId18"/>
            </p:custDataLst>
          </p:nvPr>
        </p:nvSpPr>
        <p:spPr>
          <a:xfrm>
            <a:off x="2693777" y="2964611"/>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37" name="Picture 8"/>
          <p:cNvPicPr>
            <a:picLocks noChangeAspect="1" noChangeArrowheads="1"/>
          </p:cNvPicPr>
          <p:nvPr>
            <p:custDataLst>
              <p:tags r:id="rId19"/>
            </p:custDataLst>
          </p:nvPr>
        </p:nvPicPr>
        <p:blipFill>
          <a:blip r:embed="rId128" cstate="print"/>
          <a:srcRect/>
          <a:stretch>
            <a:fillRect/>
          </a:stretch>
        </p:blipFill>
        <p:spPr bwMode="auto">
          <a:xfrm>
            <a:off x="3522616" y="3830128"/>
            <a:ext cx="587087" cy="582106"/>
          </a:xfrm>
          <a:prstGeom prst="rect">
            <a:avLst/>
          </a:prstGeom>
          <a:noFill/>
          <a:ln w="9525">
            <a:noFill/>
            <a:miter lim="800000"/>
            <a:headEnd/>
            <a:tailEnd/>
          </a:ln>
          <a:effectLst/>
        </p:spPr>
      </p:pic>
      <p:sp>
        <p:nvSpPr>
          <p:cNvPr id="139" name="Rectangle 138"/>
          <p:cNvSpPr/>
          <p:nvPr>
            <p:custDataLst>
              <p:tags r:id="rId20"/>
            </p:custDataLst>
          </p:nvPr>
        </p:nvSpPr>
        <p:spPr>
          <a:xfrm>
            <a:off x="3455777" y="3768306"/>
            <a:ext cx="735223" cy="741872"/>
          </a:xfrm>
          <a:prstGeom prst="rect">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5" name="Picture 4"/>
          <p:cNvPicPr>
            <a:picLocks noChangeAspect="1" noChangeArrowheads="1"/>
          </p:cNvPicPr>
          <p:nvPr>
            <p:custDataLst>
              <p:tags r:id="rId21"/>
            </p:custDataLst>
          </p:nvPr>
        </p:nvPicPr>
        <p:blipFill>
          <a:blip r:embed="rId131" cstate="print"/>
          <a:srcRect/>
          <a:stretch>
            <a:fillRect/>
          </a:stretch>
        </p:blipFill>
        <p:spPr bwMode="auto">
          <a:xfrm>
            <a:off x="3446209" y="1419045"/>
            <a:ext cx="387722" cy="537938"/>
          </a:xfrm>
          <a:prstGeom prst="rect">
            <a:avLst/>
          </a:prstGeom>
          <a:noFill/>
          <a:ln w="9525">
            <a:noFill/>
            <a:miter lim="800000"/>
            <a:headEnd/>
            <a:tailEnd/>
          </a:ln>
          <a:effectLst/>
        </p:spPr>
      </p:pic>
      <p:sp>
        <p:nvSpPr>
          <p:cNvPr id="146" name="Rectangle 145"/>
          <p:cNvSpPr/>
          <p:nvPr>
            <p:custDataLst>
              <p:tags r:id="rId22"/>
            </p:custDataLst>
          </p:nvPr>
        </p:nvSpPr>
        <p:spPr>
          <a:xfrm>
            <a:off x="3446209" y="1357223"/>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148" name="Rectangle 147"/>
          <p:cNvSpPr/>
          <p:nvPr>
            <p:custDataLst>
              <p:tags r:id="rId23"/>
            </p:custDataLst>
          </p:nvPr>
        </p:nvSpPr>
        <p:spPr>
          <a:xfrm>
            <a:off x="1908924" y="1357223"/>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49" name="Picture 9"/>
          <p:cNvPicPr>
            <a:picLocks noChangeAspect="1" noChangeArrowheads="1"/>
          </p:cNvPicPr>
          <p:nvPr>
            <p:custDataLst>
              <p:tags r:id="rId24"/>
            </p:custDataLst>
          </p:nvPr>
        </p:nvPicPr>
        <p:blipFill>
          <a:blip r:embed="rId129" cstate="print"/>
          <a:srcRect/>
          <a:stretch>
            <a:fillRect/>
          </a:stretch>
        </p:blipFill>
        <p:spPr bwMode="auto">
          <a:xfrm>
            <a:off x="3847240" y="2284562"/>
            <a:ext cx="601546" cy="484071"/>
          </a:xfrm>
          <a:prstGeom prst="rect">
            <a:avLst/>
          </a:prstGeom>
          <a:noFill/>
          <a:ln w="9525">
            <a:noFill/>
            <a:miter lim="800000"/>
            <a:headEnd/>
            <a:tailEnd/>
          </a:ln>
          <a:effectLst/>
        </p:spPr>
      </p:pic>
      <p:sp>
        <p:nvSpPr>
          <p:cNvPr id="150" name="Rectangle 149"/>
          <p:cNvSpPr/>
          <p:nvPr>
            <p:custDataLst>
              <p:tags r:id="rId25"/>
            </p:custDataLst>
          </p:nvPr>
        </p:nvSpPr>
        <p:spPr>
          <a:xfrm>
            <a:off x="3446209" y="2160917"/>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1" name="Picture 9"/>
          <p:cNvPicPr>
            <a:picLocks noChangeAspect="1" noChangeArrowheads="1"/>
          </p:cNvPicPr>
          <p:nvPr>
            <p:custDataLst>
              <p:tags r:id="rId26"/>
            </p:custDataLst>
          </p:nvPr>
        </p:nvPicPr>
        <p:blipFill>
          <a:blip r:embed="rId129" cstate="print"/>
          <a:srcRect/>
          <a:stretch>
            <a:fillRect/>
          </a:stretch>
        </p:blipFill>
        <p:spPr bwMode="auto">
          <a:xfrm>
            <a:off x="5384525" y="3088257"/>
            <a:ext cx="601546" cy="484071"/>
          </a:xfrm>
          <a:prstGeom prst="rect">
            <a:avLst/>
          </a:prstGeom>
          <a:noFill/>
          <a:ln w="9525">
            <a:noFill/>
            <a:miter lim="800000"/>
            <a:headEnd/>
            <a:tailEnd/>
          </a:ln>
          <a:effectLst/>
        </p:spPr>
      </p:pic>
      <p:sp>
        <p:nvSpPr>
          <p:cNvPr id="152" name="Rectangle 151"/>
          <p:cNvSpPr/>
          <p:nvPr>
            <p:custDataLst>
              <p:tags r:id="rId27"/>
            </p:custDataLst>
          </p:nvPr>
        </p:nvSpPr>
        <p:spPr>
          <a:xfrm>
            <a:off x="4983494" y="2964611"/>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3" name="Picture 6"/>
          <p:cNvPicPr>
            <a:picLocks noChangeAspect="1" noChangeArrowheads="1"/>
          </p:cNvPicPr>
          <p:nvPr>
            <p:custDataLst>
              <p:tags r:id="rId28"/>
            </p:custDataLst>
          </p:nvPr>
        </p:nvPicPr>
        <p:blipFill>
          <a:blip r:embed="rId130" cstate="print"/>
          <a:srcRect/>
          <a:stretch>
            <a:fillRect/>
          </a:stretch>
        </p:blipFill>
        <p:spPr bwMode="auto">
          <a:xfrm>
            <a:off x="5401517" y="2284562"/>
            <a:ext cx="517716" cy="475824"/>
          </a:xfrm>
          <a:prstGeom prst="rect">
            <a:avLst/>
          </a:prstGeom>
          <a:noFill/>
          <a:ln w="9525">
            <a:noFill/>
            <a:miter lim="800000"/>
            <a:headEnd/>
            <a:tailEnd/>
          </a:ln>
          <a:effectLst/>
        </p:spPr>
      </p:pic>
      <p:sp>
        <p:nvSpPr>
          <p:cNvPr id="154" name="Rectangle 153"/>
          <p:cNvSpPr/>
          <p:nvPr>
            <p:custDataLst>
              <p:tags r:id="rId29"/>
            </p:custDataLst>
          </p:nvPr>
        </p:nvSpPr>
        <p:spPr>
          <a:xfrm>
            <a:off x="5451363" y="2160917"/>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5" name="Picture 4"/>
          <p:cNvPicPr>
            <a:picLocks noChangeAspect="1" noChangeArrowheads="1"/>
          </p:cNvPicPr>
          <p:nvPr>
            <p:custDataLst>
              <p:tags r:id="rId30"/>
            </p:custDataLst>
          </p:nvPr>
        </p:nvPicPr>
        <p:blipFill>
          <a:blip r:embed="rId131" cstate="print"/>
          <a:srcRect/>
          <a:stretch>
            <a:fillRect/>
          </a:stretch>
        </p:blipFill>
        <p:spPr bwMode="auto">
          <a:xfrm>
            <a:off x="4983494" y="2222740"/>
            <a:ext cx="387722" cy="537938"/>
          </a:xfrm>
          <a:prstGeom prst="rect">
            <a:avLst/>
          </a:prstGeom>
          <a:noFill/>
          <a:ln w="9525">
            <a:noFill/>
            <a:miter lim="800000"/>
            <a:headEnd/>
            <a:tailEnd/>
          </a:ln>
          <a:effectLst/>
        </p:spPr>
      </p:pic>
      <p:sp>
        <p:nvSpPr>
          <p:cNvPr id="156" name="Rectangle 155"/>
          <p:cNvSpPr/>
          <p:nvPr>
            <p:custDataLst>
              <p:tags r:id="rId31"/>
            </p:custDataLst>
          </p:nvPr>
        </p:nvSpPr>
        <p:spPr>
          <a:xfrm>
            <a:off x="4983494" y="2160917"/>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7" name="Picture 6"/>
          <p:cNvPicPr>
            <a:picLocks noChangeAspect="1" noChangeArrowheads="1"/>
          </p:cNvPicPr>
          <p:nvPr>
            <p:custDataLst>
              <p:tags r:id="rId32"/>
            </p:custDataLst>
          </p:nvPr>
        </p:nvPicPr>
        <p:blipFill>
          <a:blip r:embed="rId130" cstate="print"/>
          <a:srcRect/>
          <a:stretch>
            <a:fillRect/>
          </a:stretch>
        </p:blipFill>
        <p:spPr bwMode="auto">
          <a:xfrm>
            <a:off x="6938802" y="3088257"/>
            <a:ext cx="517716" cy="475824"/>
          </a:xfrm>
          <a:prstGeom prst="rect">
            <a:avLst/>
          </a:prstGeom>
          <a:noFill/>
          <a:ln w="9525">
            <a:noFill/>
            <a:miter lim="800000"/>
            <a:headEnd/>
            <a:tailEnd/>
          </a:ln>
          <a:effectLst/>
        </p:spPr>
      </p:pic>
      <p:sp>
        <p:nvSpPr>
          <p:cNvPr id="158" name="Rectangle 157"/>
          <p:cNvSpPr/>
          <p:nvPr>
            <p:custDataLst>
              <p:tags r:id="rId33"/>
            </p:custDataLst>
          </p:nvPr>
        </p:nvSpPr>
        <p:spPr>
          <a:xfrm>
            <a:off x="6988648" y="2964611"/>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59" name="Picture 4"/>
          <p:cNvPicPr>
            <a:picLocks noChangeAspect="1" noChangeArrowheads="1"/>
          </p:cNvPicPr>
          <p:nvPr>
            <p:custDataLst>
              <p:tags r:id="rId34"/>
            </p:custDataLst>
          </p:nvPr>
        </p:nvPicPr>
        <p:blipFill>
          <a:blip r:embed="rId131" cstate="print"/>
          <a:srcRect/>
          <a:stretch>
            <a:fillRect/>
          </a:stretch>
        </p:blipFill>
        <p:spPr bwMode="auto">
          <a:xfrm>
            <a:off x="6520779" y="3026434"/>
            <a:ext cx="387722" cy="537938"/>
          </a:xfrm>
          <a:prstGeom prst="rect">
            <a:avLst/>
          </a:prstGeom>
          <a:noFill/>
          <a:ln w="9525">
            <a:noFill/>
            <a:miter lim="800000"/>
            <a:headEnd/>
            <a:tailEnd/>
          </a:ln>
          <a:effectLst/>
        </p:spPr>
      </p:pic>
      <p:sp>
        <p:nvSpPr>
          <p:cNvPr id="160" name="Rectangle 159"/>
          <p:cNvSpPr/>
          <p:nvPr>
            <p:custDataLst>
              <p:tags r:id="rId35"/>
            </p:custDataLst>
          </p:nvPr>
        </p:nvSpPr>
        <p:spPr>
          <a:xfrm>
            <a:off x="6520779" y="2964611"/>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1" name="Picture 9"/>
          <p:cNvPicPr>
            <a:picLocks noChangeAspect="1" noChangeArrowheads="1"/>
          </p:cNvPicPr>
          <p:nvPr>
            <p:custDataLst>
              <p:tags r:id="rId36"/>
            </p:custDataLst>
          </p:nvPr>
        </p:nvPicPr>
        <p:blipFill>
          <a:blip r:embed="rId129" cstate="print"/>
          <a:srcRect/>
          <a:stretch>
            <a:fillRect/>
          </a:stretch>
        </p:blipFill>
        <p:spPr bwMode="auto">
          <a:xfrm>
            <a:off x="6921810" y="3891951"/>
            <a:ext cx="601546" cy="484071"/>
          </a:xfrm>
          <a:prstGeom prst="rect">
            <a:avLst/>
          </a:prstGeom>
          <a:noFill/>
          <a:ln w="9525">
            <a:noFill/>
            <a:miter lim="800000"/>
            <a:headEnd/>
            <a:tailEnd/>
          </a:ln>
          <a:effectLst/>
        </p:spPr>
      </p:pic>
      <p:sp>
        <p:nvSpPr>
          <p:cNvPr id="162" name="Rectangle 161"/>
          <p:cNvSpPr/>
          <p:nvPr>
            <p:custDataLst>
              <p:tags r:id="rId37"/>
            </p:custDataLst>
          </p:nvPr>
        </p:nvSpPr>
        <p:spPr>
          <a:xfrm>
            <a:off x="6520779" y="3768306"/>
            <a:ext cx="1470447" cy="741872"/>
          </a:xfrm>
          <a:prstGeom prst="rect">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3" name="Picture 6"/>
          <p:cNvPicPr>
            <a:picLocks noChangeAspect="1" noChangeArrowheads="1"/>
          </p:cNvPicPr>
          <p:nvPr>
            <p:custDataLst>
              <p:tags r:id="rId38"/>
            </p:custDataLst>
          </p:nvPr>
        </p:nvPicPr>
        <p:blipFill>
          <a:blip r:embed="rId130" cstate="print"/>
          <a:srcRect/>
          <a:stretch>
            <a:fillRect/>
          </a:stretch>
        </p:blipFill>
        <p:spPr bwMode="auto">
          <a:xfrm>
            <a:off x="8491816" y="3891951"/>
            <a:ext cx="517716" cy="475824"/>
          </a:xfrm>
          <a:prstGeom prst="rect">
            <a:avLst/>
          </a:prstGeom>
          <a:noFill/>
          <a:ln w="9525">
            <a:noFill/>
            <a:miter lim="800000"/>
            <a:headEnd/>
            <a:tailEnd/>
          </a:ln>
          <a:effectLst/>
        </p:spPr>
      </p:pic>
      <p:sp>
        <p:nvSpPr>
          <p:cNvPr id="164" name="Rectangle 163"/>
          <p:cNvSpPr/>
          <p:nvPr>
            <p:custDataLst>
              <p:tags r:id="rId39"/>
            </p:custDataLst>
          </p:nvPr>
        </p:nvSpPr>
        <p:spPr>
          <a:xfrm>
            <a:off x="8541663" y="3768306"/>
            <a:ext cx="467869" cy="741872"/>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pic>
        <p:nvPicPr>
          <p:cNvPr id="165" name="Picture 4"/>
          <p:cNvPicPr>
            <a:picLocks noChangeAspect="1" noChangeArrowheads="1"/>
          </p:cNvPicPr>
          <p:nvPr>
            <p:custDataLst>
              <p:tags r:id="rId40"/>
            </p:custDataLst>
          </p:nvPr>
        </p:nvPicPr>
        <p:blipFill>
          <a:blip r:embed="rId131" cstate="print"/>
          <a:srcRect/>
          <a:stretch>
            <a:fillRect/>
          </a:stretch>
        </p:blipFill>
        <p:spPr bwMode="auto">
          <a:xfrm>
            <a:off x="8073793" y="3830128"/>
            <a:ext cx="387722" cy="537938"/>
          </a:xfrm>
          <a:prstGeom prst="rect">
            <a:avLst/>
          </a:prstGeom>
          <a:noFill/>
          <a:ln w="9525">
            <a:noFill/>
            <a:miter lim="800000"/>
            <a:headEnd/>
            <a:tailEnd/>
          </a:ln>
          <a:effectLst/>
        </p:spPr>
      </p:pic>
      <p:sp>
        <p:nvSpPr>
          <p:cNvPr id="166" name="Rectangle 165"/>
          <p:cNvSpPr/>
          <p:nvPr>
            <p:custDataLst>
              <p:tags r:id="rId41"/>
            </p:custDataLst>
          </p:nvPr>
        </p:nvSpPr>
        <p:spPr>
          <a:xfrm>
            <a:off x="8073793" y="3768306"/>
            <a:ext cx="401031" cy="7418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7" name="Oval 6"/>
          <p:cNvSpPr/>
          <p:nvPr/>
        </p:nvSpPr>
        <p:spPr>
          <a:xfrm>
            <a:off x="2693777" y="2215551"/>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460874" y="29992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4222874" y="30480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222874"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53000" y="3886200"/>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70674" y="3913694"/>
            <a:ext cx="653926" cy="58210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custDataLst>
              <p:tags r:id="rId42"/>
            </p:custDataLst>
          </p:nvPr>
        </p:nvSpPr>
        <p:spPr>
          <a:xfrm>
            <a:off x="1371600" y="5552182"/>
            <a:ext cx="5105400" cy="1077218"/>
          </a:xfrm>
          <a:prstGeom prst="rect">
            <a:avLst/>
          </a:prstGeom>
          <a:noFill/>
        </p:spPr>
        <p:txBody>
          <a:bodyPr wrap="square" rtlCol="0">
            <a:spAutoFit/>
          </a:bodyPr>
          <a:lstStyle/>
          <a:p>
            <a:r>
              <a:rPr lang="en-US" sz="3200" dirty="0" smtClean="0">
                <a:solidFill>
                  <a:schemeClr val="bg1"/>
                </a:solidFill>
                <a:latin typeface="+mj-lt"/>
              </a:rPr>
              <a:t>Latency:</a:t>
            </a:r>
            <a:endParaRPr lang="en-US" sz="3200" dirty="0" smtClean="0">
              <a:solidFill>
                <a:schemeClr val="accent5">
                  <a:lumMod val="60000"/>
                  <a:lumOff val="40000"/>
                </a:schemeClr>
              </a:solidFill>
              <a:latin typeface="+mj-lt"/>
            </a:endParaRPr>
          </a:p>
          <a:p>
            <a:r>
              <a:rPr lang="en-US" sz="3200" dirty="0" smtClean="0">
                <a:solidFill>
                  <a:schemeClr val="bg1"/>
                </a:solidFill>
                <a:latin typeface="+mj-lt"/>
              </a:rPr>
              <a:t>Throughput:</a:t>
            </a:r>
            <a:endParaRPr lang="en-US" sz="3200" dirty="0" smtClean="0">
              <a:solidFill>
                <a:schemeClr val="accent5">
                  <a:lumMod val="60000"/>
                  <a:lumOff val="40000"/>
                </a:schemeClr>
              </a:solidFill>
              <a:latin typeface="+mj-lt"/>
            </a:endParaRPr>
          </a:p>
        </p:txBody>
      </p:sp>
      <p:sp>
        <p:nvSpPr>
          <p:cNvPr id="135" name="TextBox 134"/>
          <p:cNvSpPr txBox="1"/>
          <p:nvPr>
            <p:custDataLst>
              <p:tags r:id="rId43"/>
            </p:custDataLst>
          </p:nvPr>
        </p:nvSpPr>
        <p:spPr>
          <a:xfrm>
            <a:off x="6568374" y="6075640"/>
            <a:ext cx="2514600" cy="523220"/>
          </a:xfrm>
          <a:prstGeom prst="rect">
            <a:avLst/>
          </a:prstGeom>
          <a:noFill/>
        </p:spPr>
        <p:txBody>
          <a:bodyPr wrap="square" rtlCol="0">
            <a:spAutoFit/>
          </a:bodyPr>
          <a:lstStyle/>
          <a:p>
            <a:r>
              <a:rPr lang="en-US" sz="2800" dirty="0" smtClean="0">
                <a:solidFill>
                  <a:schemeClr val="accent5">
                    <a:lumMod val="60000"/>
                    <a:lumOff val="40000"/>
                  </a:schemeClr>
                </a:solidFill>
              </a:rPr>
              <a:t>CPI =</a:t>
            </a:r>
          </a:p>
        </p:txBody>
      </p:sp>
      <p:sp>
        <p:nvSpPr>
          <p:cNvPr id="8" name="TextBox 7"/>
          <p:cNvSpPr txBox="1"/>
          <p:nvPr/>
        </p:nvSpPr>
        <p:spPr>
          <a:xfrm>
            <a:off x="97228" y="4946211"/>
            <a:ext cx="9046772" cy="461665"/>
          </a:xfrm>
          <a:prstGeom prst="rect">
            <a:avLst/>
          </a:prstGeom>
          <a:noFill/>
        </p:spPr>
        <p:txBody>
          <a:bodyPr wrap="none" rtlCol="0">
            <a:spAutoFit/>
          </a:bodyPr>
          <a:lstStyle/>
          <a:p>
            <a:r>
              <a:rPr lang="en-US" sz="2400" dirty="0" smtClean="0"/>
              <a:t>What if drilling takes twice as long, but gluing and paint take ½ as long?</a:t>
            </a:r>
            <a:endParaRPr lang="en-US" sz="2400" dirty="0"/>
          </a:p>
        </p:txBody>
      </p:sp>
    </p:spTree>
    <p:extLst>
      <p:ext uri="{BB962C8B-B14F-4D97-AF65-F5344CB8AC3E}">
        <p14:creationId xmlns:p14="http://schemas.microsoft.com/office/powerpoint/2010/main" val="159437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7" grpId="0" animBg="1"/>
      <p:bldP spid="129" grpId="0" animBg="1"/>
      <p:bldP spid="131" grpId="0" animBg="1"/>
      <p:bldP spid="132" grpId="0" animBg="1"/>
      <p:bldP spid="1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Lessons</a:t>
            </a:r>
            <a:endParaRPr lang="en-US" dirty="0"/>
          </a:p>
        </p:txBody>
      </p:sp>
      <p:sp>
        <p:nvSpPr>
          <p:cNvPr id="3" name="Content Placeholder 2"/>
          <p:cNvSpPr>
            <a:spLocks noGrp="1"/>
          </p:cNvSpPr>
          <p:nvPr>
            <p:ph idx="1"/>
            <p:custDataLst>
              <p:tags r:id="rId2"/>
            </p:custDataLst>
          </p:nvPr>
        </p:nvSpPr>
        <p:spPr/>
        <p:txBody>
          <a:bodyPr/>
          <a:lstStyle/>
          <a:p>
            <a:pPr>
              <a:lnSpc>
                <a:spcPct val="94000"/>
              </a:lnSpc>
            </a:pPr>
            <a:r>
              <a:rPr lang="en-US" dirty="0" smtClean="0"/>
              <a:t>Principle:</a:t>
            </a:r>
          </a:p>
          <a:p>
            <a:pPr>
              <a:lnSpc>
                <a:spcPct val="94000"/>
              </a:lnSpc>
            </a:pPr>
            <a:r>
              <a:rPr lang="en-US" dirty="0" smtClean="0"/>
              <a:t>	Throughput increased by parallel execution</a:t>
            </a:r>
          </a:p>
          <a:p>
            <a:pPr>
              <a:lnSpc>
                <a:spcPct val="94000"/>
              </a:lnSpc>
            </a:pPr>
            <a:r>
              <a:rPr lang="en-US" dirty="0"/>
              <a:t>	</a:t>
            </a:r>
            <a:r>
              <a:rPr lang="en-US" dirty="0" smtClean="0"/>
              <a:t>Balanced pipeline very important</a:t>
            </a:r>
          </a:p>
          <a:p>
            <a:pPr>
              <a:lnSpc>
                <a:spcPct val="94000"/>
              </a:lnSpc>
            </a:pPr>
            <a:r>
              <a:rPr lang="en-US" dirty="0"/>
              <a:t>	</a:t>
            </a:r>
            <a:r>
              <a:rPr lang="en-US" dirty="0" smtClean="0"/>
              <a:t>	</a:t>
            </a:r>
            <a:r>
              <a:rPr lang="en-US" sz="2800" dirty="0" smtClean="0"/>
              <a:t>Else slowest stage dominates performance</a:t>
            </a:r>
          </a:p>
          <a:p>
            <a:pPr>
              <a:lnSpc>
                <a:spcPct val="94000"/>
              </a:lnSpc>
            </a:pPr>
            <a:endParaRPr lang="en-US" dirty="0" smtClean="0"/>
          </a:p>
          <a:p>
            <a:pPr>
              <a:lnSpc>
                <a:spcPct val="94000"/>
              </a:lnSpc>
            </a:pPr>
            <a:r>
              <a:rPr lang="en-US" dirty="0" smtClean="0"/>
              <a:t>Pipelining:</a:t>
            </a:r>
          </a:p>
          <a:p>
            <a:pPr lvl="1">
              <a:lnSpc>
                <a:spcPct val="94000"/>
              </a:lnSpc>
            </a:pPr>
            <a:r>
              <a:rPr lang="en-US" dirty="0" smtClean="0"/>
              <a:t>Identify </a:t>
            </a:r>
            <a:r>
              <a:rPr lang="en-US" i="1" dirty="0" smtClean="0">
                <a:solidFill>
                  <a:schemeClr val="accent5">
                    <a:lumMod val="60000"/>
                    <a:lumOff val="40000"/>
                  </a:schemeClr>
                </a:solidFill>
              </a:rPr>
              <a:t>pipeline stages</a:t>
            </a:r>
          </a:p>
          <a:p>
            <a:pPr lvl="1">
              <a:lnSpc>
                <a:spcPct val="94000"/>
              </a:lnSpc>
            </a:pPr>
            <a:r>
              <a:rPr lang="en-US" dirty="0" smtClean="0">
                <a:solidFill>
                  <a:schemeClr val="accent5">
                    <a:lumMod val="60000"/>
                    <a:lumOff val="40000"/>
                  </a:schemeClr>
                </a:solidFill>
              </a:rPr>
              <a:t>Isolate</a:t>
            </a:r>
            <a:r>
              <a:rPr lang="en-US" dirty="0" smtClean="0"/>
              <a:t> stages from each other</a:t>
            </a:r>
          </a:p>
          <a:p>
            <a:pPr lvl="1">
              <a:lnSpc>
                <a:spcPct val="94000"/>
              </a:lnSpc>
            </a:pPr>
            <a:r>
              <a:rPr lang="en-US" dirty="0" smtClean="0"/>
              <a:t>Resolve pipeline </a:t>
            </a:r>
            <a:r>
              <a:rPr lang="en-US" i="1" dirty="0" smtClean="0">
                <a:solidFill>
                  <a:schemeClr val="accent5">
                    <a:lumMod val="60000"/>
                    <a:lumOff val="40000"/>
                  </a:schemeClr>
                </a:solidFill>
              </a:rPr>
              <a:t>hazards</a:t>
            </a:r>
            <a:r>
              <a:rPr lang="en-US" i="1" dirty="0" smtClean="0">
                <a:solidFill>
                  <a:schemeClr val="accent1"/>
                </a:solidFill>
              </a:rPr>
              <a:t> </a:t>
            </a:r>
            <a:r>
              <a:rPr lang="en-US" dirty="0" smtClean="0"/>
              <a:t>(next lecture)</a:t>
            </a:r>
            <a:endParaRPr lang="en-US" dirty="0"/>
          </a:p>
        </p:txBody>
      </p:sp>
    </p:spTree>
    <p:extLst>
      <p:ext uri="{BB962C8B-B14F-4D97-AF65-F5344CB8AC3E}">
        <p14:creationId xmlns:p14="http://schemas.microsoft.com/office/powerpoint/2010/main" val="4162790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itle 4"/>
          <p:cNvSpPr txBox="1">
            <a:spLocks/>
          </p:cNvSpPr>
          <p:nvPr>
            <p:custDataLst>
              <p:tags r:id="rId1"/>
            </p:custDataLst>
          </p:nvPr>
        </p:nvSpPr>
        <p:spPr>
          <a:xfrm>
            <a:off x="381000" y="2130425"/>
            <a:ext cx="82296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Single Cycle </a:t>
            </a:r>
            <a:r>
              <a:rPr kumimoji="0" lang="en-US" sz="4400" b="0" i="0" u="none" strike="noStrike" kern="1200" cap="none" spc="0" normalizeH="0" baseline="0" noProof="0" dirty="0" err="1" smtClean="0">
                <a:ln>
                  <a:noFill/>
                </a:ln>
                <a:solidFill>
                  <a:schemeClr val="accent5">
                    <a:lumMod val="60000"/>
                    <a:lumOff val="40000"/>
                  </a:schemeClr>
                </a:solidFill>
                <a:effectLst/>
                <a:uLnTx/>
                <a:uFillTx/>
                <a:latin typeface="Calibri" pitchFamily="34" charset="0"/>
                <a:ea typeface="+mj-ea"/>
                <a:cs typeface="Arial" pitchFamily="34" charset="0"/>
              </a:rPr>
              <a:t>vs</a:t>
            </a: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 Pipelined Processor</a:t>
            </a:r>
            <a:endParaRPr kumimoji="0" lang="en-US" sz="4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j-ea"/>
              <a:cs typeface="Arial" pitchFamily="34" charset="0"/>
            </a:endParaRPr>
          </a:p>
        </p:txBody>
      </p:sp>
    </p:spTree>
    <p:extLst>
      <p:ext uri="{BB962C8B-B14F-4D97-AF65-F5344CB8AC3E}">
        <p14:creationId xmlns:p14="http://schemas.microsoft.com/office/powerpoint/2010/main" val="4110073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Single Cycle </a:t>
            </a:r>
            <a:r>
              <a:rPr lang="en-US" sz="4000" dirty="0" smtClean="0">
                <a:sym typeface="Wingdings"/>
              </a:rPr>
              <a:t> Pipelining</a:t>
            </a:r>
            <a:endParaRPr lang="en-US" sz="4000" dirty="0"/>
          </a:p>
        </p:txBody>
      </p:sp>
      <p:sp>
        <p:nvSpPr>
          <p:cNvPr id="4" name="Slide Number Placeholder 3"/>
          <p:cNvSpPr>
            <a:spLocks noGrp="1"/>
          </p:cNvSpPr>
          <p:nvPr>
            <p:ph type="sldNum" sz="quarter" idx="12"/>
          </p:nvPr>
        </p:nvSpPr>
        <p:spPr/>
        <p:txBody>
          <a:bodyPr/>
          <a:lstStyle/>
          <a:p>
            <a:fld id="{DAD0A56F-BD0F-4BDF-9912-D1E89E9626C0}" type="slidenum">
              <a:rPr lang="en-US" smtClean="0"/>
              <a:t>17</a:t>
            </a:fld>
            <a:endParaRPr lang="en-US"/>
          </a:p>
        </p:txBody>
      </p:sp>
      <p:sp>
        <p:nvSpPr>
          <p:cNvPr id="5" name="Rectangle 4"/>
          <p:cNvSpPr>
            <a:spLocks noChangeArrowheads="1"/>
          </p:cNvSpPr>
          <p:nvPr/>
        </p:nvSpPr>
        <p:spPr bwMode="auto">
          <a:xfrm>
            <a:off x="1219200" y="1828800"/>
            <a:ext cx="36576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r>
              <a:rPr lang="en-US" dirty="0">
                <a:solidFill>
                  <a:schemeClr val="bg1"/>
                </a:solidFill>
                <a:effectLst/>
                <a:latin typeface="Arial" pitchFamily="-65" charset="0"/>
              </a:rPr>
              <a:t>insn0.fetch, </a:t>
            </a:r>
            <a:r>
              <a:rPr lang="en-US" dirty="0" err="1">
                <a:solidFill>
                  <a:schemeClr val="bg1"/>
                </a:solidFill>
                <a:effectLst/>
                <a:latin typeface="Arial" pitchFamily="-65" charset="0"/>
              </a:rPr>
              <a:t>dec</a:t>
            </a:r>
            <a:r>
              <a:rPr lang="en-US" dirty="0">
                <a:solidFill>
                  <a:schemeClr val="bg1"/>
                </a:solidFill>
                <a:effectLst/>
                <a:latin typeface="Arial" pitchFamily="-65" charset="0"/>
              </a:rPr>
              <a:t>, exec</a:t>
            </a:r>
          </a:p>
        </p:txBody>
      </p:sp>
      <p:sp>
        <p:nvSpPr>
          <p:cNvPr id="6" name="Text Box 5"/>
          <p:cNvSpPr txBox="1">
            <a:spLocks noChangeArrowheads="1"/>
          </p:cNvSpPr>
          <p:nvPr/>
        </p:nvSpPr>
        <p:spPr bwMode="auto">
          <a:xfrm>
            <a:off x="228600" y="1371600"/>
            <a:ext cx="1666875" cy="396875"/>
          </a:xfrm>
          <a:prstGeom prst="rect">
            <a:avLst/>
          </a:prstGeom>
          <a:noFill/>
          <a:ln w="12700">
            <a:noFill/>
            <a:miter lim="800000"/>
            <a:headEnd/>
            <a:tailEnd/>
          </a:ln>
        </p:spPr>
        <p:txBody>
          <a:bodyPr wrap="none">
            <a:prstTxWarp prst="textNoShape">
              <a:avLst/>
            </a:prstTxWarp>
            <a:spAutoFit/>
          </a:bodyPr>
          <a:lstStyle/>
          <a:p>
            <a:pPr algn="l"/>
            <a:r>
              <a:rPr lang="en-US" sz="2000" b="1" dirty="0">
                <a:solidFill>
                  <a:schemeClr val="accent1"/>
                </a:solidFill>
                <a:effectLst/>
                <a:latin typeface="Arial" pitchFamily="-65" charset="0"/>
              </a:rPr>
              <a:t>Single-cycle</a:t>
            </a:r>
          </a:p>
        </p:txBody>
      </p:sp>
      <p:sp>
        <p:nvSpPr>
          <p:cNvPr id="8" name="Rectangle 7"/>
          <p:cNvSpPr>
            <a:spLocks noChangeArrowheads="1"/>
          </p:cNvSpPr>
          <p:nvPr/>
        </p:nvSpPr>
        <p:spPr bwMode="auto">
          <a:xfrm>
            <a:off x="4876800" y="2133600"/>
            <a:ext cx="36576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r>
              <a:rPr lang="en-US">
                <a:solidFill>
                  <a:schemeClr val="bg1"/>
                </a:solidFill>
                <a:effectLst/>
                <a:latin typeface="Arial" pitchFamily="-65" charset="0"/>
              </a:rPr>
              <a:t>insn1.fetch, dec, exec</a:t>
            </a:r>
          </a:p>
        </p:txBody>
      </p:sp>
      <p:sp>
        <p:nvSpPr>
          <p:cNvPr id="15" name="Text Box 15"/>
          <p:cNvSpPr txBox="1">
            <a:spLocks noChangeArrowheads="1"/>
          </p:cNvSpPr>
          <p:nvPr/>
        </p:nvSpPr>
        <p:spPr bwMode="auto">
          <a:xfrm>
            <a:off x="228600" y="3790890"/>
            <a:ext cx="1181734"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accent1"/>
                </a:solidFill>
              </a:rPr>
              <a:t>Pipelined</a:t>
            </a:r>
          </a:p>
        </p:txBody>
      </p:sp>
      <p:sp>
        <p:nvSpPr>
          <p:cNvPr id="16" name="Rectangle 18"/>
          <p:cNvSpPr>
            <a:spLocks noChangeArrowheads="1"/>
          </p:cNvSpPr>
          <p:nvPr/>
        </p:nvSpPr>
        <p:spPr bwMode="auto">
          <a:xfrm>
            <a:off x="24384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insn0.dec</a:t>
            </a:r>
          </a:p>
        </p:txBody>
      </p:sp>
      <p:sp>
        <p:nvSpPr>
          <p:cNvPr id="17" name="Rectangle 19"/>
          <p:cNvSpPr>
            <a:spLocks noChangeArrowheads="1"/>
          </p:cNvSpPr>
          <p:nvPr/>
        </p:nvSpPr>
        <p:spPr bwMode="auto">
          <a:xfrm>
            <a:off x="12192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insn0.fetch</a:t>
            </a:r>
          </a:p>
        </p:txBody>
      </p:sp>
      <p:sp>
        <p:nvSpPr>
          <p:cNvPr id="18" name="Rectangle 20"/>
          <p:cNvSpPr>
            <a:spLocks noChangeArrowheads="1"/>
          </p:cNvSpPr>
          <p:nvPr/>
        </p:nvSpPr>
        <p:spPr bwMode="auto">
          <a:xfrm>
            <a:off x="36576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insn1.dec</a:t>
            </a:r>
          </a:p>
        </p:txBody>
      </p:sp>
      <p:sp>
        <p:nvSpPr>
          <p:cNvPr id="19" name="Rectangle 21"/>
          <p:cNvSpPr>
            <a:spLocks noChangeArrowheads="1"/>
          </p:cNvSpPr>
          <p:nvPr/>
        </p:nvSpPr>
        <p:spPr bwMode="auto">
          <a:xfrm>
            <a:off x="24384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insn1.fetch</a:t>
            </a:r>
          </a:p>
        </p:txBody>
      </p:sp>
      <p:sp>
        <p:nvSpPr>
          <p:cNvPr id="20" name="Rectangle 22"/>
          <p:cNvSpPr>
            <a:spLocks noChangeArrowheads="1"/>
          </p:cNvSpPr>
          <p:nvPr/>
        </p:nvSpPr>
        <p:spPr bwMode="auto">
          <a:xfrm>
            <a:off x="3657600" y="41910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insn0.exec</a:t>
            </a:r>
          </a:p>
        </p:txBody>
      </p:sp>
      <p:sp>
        <p:nvSpPr>
          <p:cNvPr id="21" name="Rectangle 23"/>
          <p:cNvSpPr>
            <a:spLocks noChangeArrowheads="1"/>
          </p:cNvSpPr>
          <p:nvPr/>
        </p:nvSpPr>
        <p:spPr bwMode="auto">
          <a:xfrm>
            <a:off x="4876800" y="4495800"/>
            <a:ext cx="1219200" cy="304800"/>
          </a:xfrm>
          <a:prstGeom prst="rect">
            <a:avLst/>
          </a:prstGeom>
          <a:solidFill>
            <a:schemeClr val="accent3">
              <a:lumMod val="75000"/>
            </a:schemeClr>
          </a:solidFill>
          <a:ln w="38100">
            <a:solidFill>
              <a:schemeClr val="bg1"/>
            </a:solidFill>
            <a:miter lim="800000"/>
            <a:headEnd/>
            <a:tailEnd/>
          </a:ln>
        </p:spPr>
        <p:txBody>
          <a:bodyPr wrap="none" anchor="ctr">
            <a:prstTxWarp prst="textNoShape">
              <a:avLst/>
            </a:prstTxWarp>
          </a:bodyPr>
          <a:lstStyle/>
          <a:p>
            <a:pPr algn="ctr"/>
            <a:r>
              <a:rPr lang="en-US" b="0">
                <a:solidFill>
                  <a:schemeClr val="bg1"/>
                </a:solidFill>
              </a:rPr>
              <a:t>insn1.exec</a:t>
            </a:r>
          </a:p>
        </p:txBody>
      </p:sp>
    </p:spTree>
    <p:extLst>
      <p:ext uri="{BB962C8B-B14F-4D97-AF65-F5344CB8AC3E}">
        <p14:creationId xmlns:p14="http://schemas.microsoft.com/office/powerpoint/2010/main" val="182983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chemeClr val="bg1"/>
                </a:solidFill>
              </a:rPr>
              <a:t>Working Example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18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151731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 Processor</a:t>
            </a:r>
            <a:endParaRPr lang="en-US" dirty="0"/>
          </a:p>
        </p:txBody>
      </p:sp>
      <p:sp>
        <p:nvSpPr>
          <p:cNvPr id="2249762" name="Line 34"/>
          <p:cNvSpPr>
            <a:spLocks noChangeShapeType="1"/>
          </p:cNvSpPr>
          <p:nvPr>
            <p:custDataLst>
              <p:tags r:id="rId2"/>
            </p:custDataLst>
          </p:nvPr>
        </p:nvSpPr>
        <p:spPr bwMode="auto">
          <a:xfrm flipV="1">
            <a:off x="2286000" y="42672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2286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3124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12192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667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12192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9718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9"/>
            </p:custDataLst>
          </p:nvPr>
        </p:nvSpPr>
        <p:spPr bwMode="auto">
          <a:xfrm>
            <a:off x="6172200" y="2514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10"/>
            </p:custDataLst>
          </p:nvPr>
        </p:nvSpPr>
        <p:spPr bwMode="auto">
          <a:xfrm>
            <a:off x="761998" y="30480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1"/>
            </p:custDataLst>
          </p:nvPr>
        </p:nvSpPr>
        <p:spPr bwMode="auto">
          <a:xfrm>
            <a:off x="381000" y="3810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2"/>
            </p:custDataLst>
          </p:nvPr>
        </p:nvSpPr>
        <p:spPr bwMode="auto">
          <a:xfrm flipH="1">
            <a:off x="1295400" y="34290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3"/>
            </p:custDataLst>
          </p:nvPr>
        </p:nvSpPr>
        <p:spPr bwMode="auto">
          <a:xfrm>
            <a:off x="761998" y="41147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4"/>
            </p:custDataLst>
          </p:nvPr>
        </p:nvSpPr>
        <p:spPr bwMode="auto">
          <a:xfrm flipH="1">
            <a:off x="1981200" y="12192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5"/>
            </p:custDataLst>
          </p:nvPr>
        </p:nvSpPr>
        <p:spPr bwMode="auto">
          <a:xfrm flipH="1" flipV="1">
            <a:off x="1295400" y="25146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6"/>
            </p:custDataLst>
          </p:nvPr>
        </p:nvSpPr>
        <p:spPr bwMode="auto">
          <a:xfrm>
            <a:off x="5791200" y="3276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257800" y="3581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4953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9"/>
            </p:custDataLst>
          </p:nvPr>
        </p:nvSpPr>
        <p:spPr bwMode="auto">
          <a:xfrm>
            <a:off x="2343960" y="4800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20"/>
            </p:custDataLst>
          </p:nvPr>
        </p:nvSpPr>
        <p:spPr bwMode="auto">
          <a:xfrm>
            <a:off x="304800" y="1981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1"/>
            </p:custDataLst>
          </p:nvPr>
        </p:nvSpPr>
        <p:spPr bwMode="auto">
          <a:xfrm>
            <a:off x="6858000" y="41910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2"/>
            </p:custDataLst>
          </p:nvPr>
        </p:nvSpPr>
        <p:spPr bwMode="auto">
          <a:xfrm flipV="1">
            <a:off x="5029200" y="3124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3"/>
            </p:custDataLst>
          </p:nvPr>
        </p:nvSpPr>
        <p:spPr bwMode="auto">
          <a:xfrm>
            <a:off x="5029200" y="4038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7056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391400" y="3810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72390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781800" y="3429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7239000" y="2667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458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077200" y="3124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077200" y="3124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2"/>
            </p:custDataLst>
          </p:nvPr>
        </p:nvSpPr>
        <p:spPr bwMode="auto">
          <a:xfrm flipV="1">
            <a:off x="7924800" y="4038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3"/>
            </p:custDataLst>
          </p:nvPr>
        </p:nvSpPr>
        <p:spPr bwMode="auto">
          <a:xfrm flipV="1">
            <a:off x="2123844" y="4724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4"/>
            </p:custDataLst>
          </p:nvPr>
        </p:nvSpPr>
        <p:spPr bwMode="auto">
          <a:xfrm>
            <a:off x="1676400" y="4572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5"/>
            </p:custDataLst>
          </p:nvPr>
        </p:nvSpPr>
        <p:spPr bwMode="auto">
          <a:xfrm flipH="1" flipV="1">
            <a:off x="1742844" y="4876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6"/>
            </p:custDataLst>
          </p:nvPr>
        </p:nvSpPr>
        <p:spPr bwMode="auto">
          <a:xfrm flipH="1" flipV="1">
            <a:off x="1752600" y="52578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7"/>
            </p:custDataLst>
          </p:nvPr>
        </p:nvSpPr>
        <p:spPr bwMode="auto">
          <a:xfrm flipV="1">
            <a:off x="4800600" y="42672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8"/>
            </p:custDataLst>
          </p:nvPr>
        </p:nvSpPr>
        <p:spPr bwMode="auto">
          <a:xfrm flipV="1">
            <a:off x="2123844" y="43434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9"/>
            </p:custDataLst>
          </p:nvPr>
        </p:nvSpPr>
        <p:spPr bwMode="auto">
          <a:xfrm flipH="1" flipV="1">
            <a:off x="1742844" y="44958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40"/>
            </p:custDataLst>
          </p:nvPr>
        </p:nvSpPr>
        <p:spPr bwMode="auto">
          <a:xfrm>
            <a:off x="1676400" y="4191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1"/>
            </p:custDataLst>
          </p:nvPr>
        </p:nvSpPr>
        <p:spPr bwMode="auto">
          <a:xfrm flipH="1">
            <a:off x="4419600" y="3733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2"/>
            </p:custDataLst>
          </p:nvPr>
        </p:nvSpPr>
        <p:spPr bwMode="auto">
          <a:xfrm flipH="1">
            <a:off x="3810000" y="42672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3"/>
            </p:custDataLst>
          </p:nvPr>
        </p:nvSpPr>
        <p:spPr bwMode="auto">
          <a:xfrm flipH="1">
            <a:off x="3733800" y="38100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4"/>
            </p:custDataLst>
          </p:nvPr>
        </p:nvSpPr>
        <p:spPr bwMode="auto">
          <a:xfrm flipV="1">
            <a:off x="3810000" y="38100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5"/>
            </p:custDataLst>
          </p:nvPr>
        </p:nvSpPr>
        <p:spPr bwMode="auto">
          <a:xfrm>
            <a:off x="4038600" y="4114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6"/>
            </p:custDataLst>
          </p:nvPr>
        </p:nvSpPr>
        <p:spPr bwMode="auto">
          <a:xfrm flipV="1">
            <a:off x="4191000" y="4419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7"/>
            </p:custDataLst>
          </p:nvPr>
        </p:nvSpPr>
        <p:spPr bwMode="auto">
          <a:xfrm>
            <a:off x="2286000" y="40386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8"/>
            </p:custDataLst>
          </p:nvPr>
        </p:nvSpPr>
        <p:spPr bwMode="auto">
          <a:xfrm>
            <a:off x="2590800" y="40386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9"/>
            </p:custDataLst>
          </p:nvPr>
        </p:nvSpPr>
        <p:spPr bwMode="auto">
          <a:xfrm>
            <a:off x="4038600" y="3657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50"/>
            </p:custDataLst>
          </p:nvPr>
        </p:nvSpPr>
        <p:spPr bwMode="auto">
          <a:xfrm flipH="1">
            <a:off x="4419600" y="3886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1"/>
            </p:custDataLst>
          </p:nvPr>
        </p:nvSpPr>
        <p:spPr bwMode="auto">
          <a:xfrm flipH="1">
            <a:off x="4419600" y="4267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2"/>
            </p:custDataLst>
          </p:nvPr>
        </p:nvSpPr>
        <p:spPr bwMode="auto">
          <a:xfrm>
            <a:off x="2438400" y="51054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3"/>
            </p:custDataLst>
          </p:nvPr>
        </p:nvSpPr>
        <p:spPr bwMode="auto">
          <a:xfrm flipV="1">
            <a:off x="8382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4"/>
            </p:custDataLst>
          </p:nvPr>
        </p:nvSpPr>
        <p:spPr bwMode="auto">
          <a:xfrm flipV="1">
            <a:off x="64008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5"/>
            </p:custDataLst>
          </p:nvPr>
        </p:nvSpPr>
        <p:spPr bwMode="auto">
          <a:xfrm flipV="1">
            <a:off x="5715000" y="3733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6"/>
            </p:custDataLst>
          </p:nvPr>
        </p:nvSpPr>
        <p:spPr bwMode="auto">
          <a:xfrm flipV="1">
            <a:off x="32004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7"/>
            </p:custDataLst>
          </p:nvPr>
        </p:nvSpPr>
        <p:spPr bwMode="auto">
          <a:xfrm flipV="1">
            <a:off x="1066800" y="5257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8"/>
            </p:custDataLst>
          </p:nvPr>
        </p:nvSpPr>
        <p:spPr>
          <a:xfrm>
            <a:off x="6019800" y="1981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9"/>
            </p:custDataLst>
          </p:nvPr>
        </p:nvSpPr>
        <p:spPr bwMode="auto">
          <a:xfrm>
            <a:off x="457200" y="45720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60"/>
            </p:custDataLst>
          </p:nvPr>
        </p:nvSpPr>
        <p:spPr bwMode="auto">
          <a:xfrm flipH="1" flipV="1">
            <a:off x="2209800" y="57150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1"/>
            </p:custDataLst>
          </p:nvPr>
        </p:nvSpPr>
        <p:spPr bwMode="auto">
          <a:xfrm>
            <a:off x="8305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2"/>
            </p:custDataLst>
          </p:nvPr>
        </p:nvSpPr>
        <p:spPr bwMode="auto">
          <a:xfrm flipH="1" flipV="1">
            <a:off x="1524000" y="2514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3"/>
            </p:custDataLst>
          </p:nvPr>
        </p:nvSpPr>
        <p:spPr bwMode="auto">
          <a:xfrm flipV="1">
            <a:off x="1524000" y="4038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4"/>
            </p:custDataLst>
          </p:nvPr>
        </p:nvSpPr>
        <p:spPr bwMode="auto">
          <a:xfrm>
            <a:off x="5638800" y="2971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5"/>
            </p:custDataLst>
          </p:nvPr>
        </p:nvSpPr>
        <p:spPr bwMode="auto">
          <a:xfrm>
            <a:off x="6781800" y="35052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6"/>
            </p:custDataLst>
          </p:nvPr>
        </p:nvSpPr>
        <p:spPr bwMode="auto">
          <a:xfrm flipH="1">
            <a:off x="2362200" y="3200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7"/>
            </p:custDataLst>
          </p:nvPr>
        </p:nvSpPr>
        <p:spPr bwMode="auto">
          <a:xfrm flipV="1">
            <a:off x="2286000" y="3581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8"/>
            </p:custDataLst>
          </p:nvPr>
        </p:nvSpPr>
        <p:spPr bwMode="auto">
          <a:xfrm>
            <a:off x="2209800" y="2819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9"/>
            </p:custDataLst>
          </p:nvPr>
        </p:nvSpPr>
        <p:spPr bwMode="auto">
          <a:xfrm>
            <a:off x="2590799" y="2057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70"/>
            </p:custDataLst>
          </p:nvPr>
        </p:nvSpPr>
        <p:spPr bwMode="auto">
          <a:xfrm>
            <a:off x="1295400" y="2289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1"/>
            </p:custDataLst>
          </p:nvPr>
        </p:nvSpPr>
        <p:spPr bwMode="auto">
          <a:xfrm flipV="1">
            <a:off x="2743200"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2"/>
            </p:custDataLst>
          </p:nvPr>
        </p:nvSpPr>
        <p:spPr bwMode="auto">
          <a:xfrm flipV="1">
            <a:off x="31241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3"/>
            </p:custDataLst>
          </p:nvPr>
        </p:nvSpPr>
        <p:spPr bwMode="auto">
          <a:xfrm flipV="1">
            <a:off x="33527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4"/>
            </p:custDataLst>
          </p:nvPr>
        </p:nvSpPr>
        <p:spPr bwMode="auto">
          <a:xfrm flipV="1">
            <a:off x="3581399" y="3429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5"/>
            </p:custDataLst>
          </p:nvPr>
        </p:nvCxnSpPr>
        <p:spPr>
          <a:xfrm>
            <a:off x="1447800" y="34290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6"/>
            </p:custDataLst>
          </p:nvPr>
        </p:nvSpPr>
        <p:spPr bwMode="auto">
          <a:xfrm>
            <a:off x="762000" y="34290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7"/>
            </p:custDataLst>
          </p:nvPr>
        </p:nvCxnSpPr>
        <p:spPr>
          <a:xfrm>
            <a:off x="4724400" y="51054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8"/>
            </p:custDataLst>
          </p:nvPr>
        </p:nvSpPr>
        <p:spPr bwMode="auto">
          <a:xfrm flipV="1">
            <a:off x="3657600" y="51054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9"/>
            </p:custDataLst>
          </p:nvPr>
        </p:nvSpPr>
        <p:spPr bwMode="auto">
          <a:xfrm>
            <a:off x="2971800" y="4953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80"/>
            </p:custDataLst>
          </p:nvPr>
        </p:nvCxnSpPr>
        <p:spPr>
          <a:xfrm rot="5400000">
            <a:off x="4724400" y="31242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1"/>
            </p:custDataLst>
          </p:nvPr>
        </p:nvCxnSpPr>
        <p:spPr>
          <a:xfrm rot="5400000">
            <a:off x="47244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2"/>
            </p:custDataLst>
          </p:nvPr>
        </p:nvSpPr>
        <p:spPr bwMode="auto">
          <a:xfrm flipV="1">
            <a:off x="4800600" y="22860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3"/>
            </p:custDataLst>
          </p:nvPr>
        </p:nvCxnSpPr>
        <p:spPr>
          <a:xfrm rot="5400000">
            <a:off x="5181600" y="4038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4"/>
            </p:custDataLst>
          </p:nvPr>
        </p:nvSpPr>
        <p:spPr bwMode="auto">
          <a:xfrm>
            <a:off x="5257800" y="3581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5"/>
            </p:custDataLst>
          </p:nvPr>
        </p:nvGrpSpPr>
        <p:grpSpPr>
          <a:xfrm>
            <a:off x="914400" y="3276600"/>
            <a:ext cx="304800" cy="304800"/>
            <a:chOff x="990600" y="2971800"/>
            <a:chExt cx="304800" cy="304800"/>
          </a:xfrm>
          <a:solidFill>
            <a:schemeClr val="tx1"/>
          </a:solidFill>
        </p:grpSpPr>
        <p:sp>
          <p:nvSpPr>
            <p:cNvPr id="137" name="Freeform 136"/>
            <p:cNvSpPr/>
            <p:nvPr>
              <p:custDataLst>
                <p:tags r:id="rId9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6"/>
            </p:custDataLst>
          </p:nvPr>
        </p:nvGrpSpPr>
        <p:grpSpPr>
          <a:xfrm>
            <a:off x="1676400" y="3276600"/>
            <a:ext cx="304800" cy="304800"/>
            <a:chOff x="990600" y="2971800"/>
            <a:chExt cx="304800" cy="304800"/>
          </a:xfrm>
          <a:solidFill>
            <a:schemeClr val="tx1"/>
          </a:solidFill>
        </p:grpSpPr>
        <p:sp>
          <p:nvSpPr>
            <p:cNvPr id="140" name="Freeform 139"/>
            <p:cNvSpPr/>
            <p:nvPr>
              <p:custDataLst>
                <p:tags r:id="rId8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9"/>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7"/>
            </p:custDataLst>
          </p:nvPr>
        </p:nvSpPr>
        <p:spPr bwMode="auto">
          <a:xfrm flipV="1">
            <a:off x="6553200" y="32004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15" name="TextBox 114"/>
          <p:cNvSpPr txBox="1"/>
          <p:nvPr/>
        </p:nvSpPr>
        <p:spPr>
          <a:xfrm>
            <a:off x="375337" y="695980"/>
            <a:ext cx="4577663" cy="523220"/>
          </a:xfrm>
          <a:prstGeom prst="rect">
            <a:avLst/>
          </a:prstGeom>
          <a:noFill/>
        </p:spPr>
        <p:txBody>
          <a:bodyPr wrap="none" rtlCol="0">
            <a:spAutoFit/>
          </a:bodyPr>
          <a:lstStyle/>
          <a:p>
            <a:r>
              <a:rPr lang="en-US" sz="2800" dirty="0" smtClean="0">
                <a:solidFill>
                  <a:schemeClr val="accent5">
                    <a:lumMod val="60000"/>
                    <a:lumOff val="40000"/>
                  </a:schemeClr>
                </a:solidFill>
              </a:rPr>
              <a:t>Review: Single cycle processor</a:t>
            </a:r>
          </a:p>
        </p:txBody>
      </p:sp>
    </p:spTree>
    <p:extLst>
      <p:ext uri="{BB962C8B-B14F-4D97-AF65-F5344CB8AC3E}">
        <p14:creationId xmlns:p14="http://schemas.microsoft.com/office/powerpoint/2010/main" val="515193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76200" y="838200"/>
            <a:ext cx="9296400" cy="6019800"/>
          </a:xfrm>
        </p:spPr>
        <p:txBody>
          <a:bodyPr>
            <a:normAutofit/>
          </a:bodyPr>
          <a:lstStyle/>
          <a:p>
            <a:r>
              <a:rPr lang="en-US" dirty="0" smtClean="0"/>
              <a:t>C Programming </a:t>
            </a:r>
            <a:r>
              <a:rPr lang="en-US" dirty="0" smtClean="0"/>
              <a:t>Practice Assignment </a:t>
            </a:r>
            <a:r>
              <a:rPr lang="en-US" dirty="0" smtClean="0"/>
              <a:t>due next Tuesday</a:t>
            </a:r>
          </a:p>
          <a:p>
            <a:r>
              <a:rPr lang="en-US" dirty="0"/>
              <a:t> </a:t>
            </a:r>
            <a:r>
              <a:rPr lang="en-US" dirty="0" smtClean="0"/>
              <a:t>   Short. Do not wait till the end.  </a:t>
            </a:r>
            <a:endParaRPr lang="en-US" dirty="0"/>
          </a:p>
          <a:p>
            <a:r>
              <a:rPr lang="en-US" dirty="0" smtClean="0"/>
              <a:t>Project 2 design doc</a:t>
            </a:r>
          </a:p>
          <a:p>
            <a:r>
              <a:rPr lang="en-US" dirty="0"/>
              <a:t> </a:t>
            </a:r>
            <a:r>
              <a:rPr lang="en-US" dirty="0" smtClean="0"/>
              <a:t>   Critical to do this, else Project 2 will be hard </a:t>
            </a:r>
          </a:p>
          <a:p>
            <a:endParaRPr lang="en-US" dirty="0"/>
          </a:p>
        </p:txBody>
      </p:sp>
    </p:spTree>
    <p:extLst>
      <p:ext uri="{BB962C8B-B14F-4D97-AF65-F5344CB8AC3E}">
        <p14:creationId xmlns:p14="http://schemas.microsoft.com/office/powerpoint/2010/main" val="3884914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1828800" y="746880"/>
            <a:ext cx="7086600" cy="5334000"/>
            <a:chOff x="1828800" y="457200"/>
            <a:chExt cx="7086600" cy="5334000"/>
          </a:xfrm>
        </p:grpSpPr>
        <p:sp>
          <p:nvSpPr>
            <p:cNvPr id="133" name="Right Triangle 132"/>
            <p:cNvSpPr/>
            <p:nvPr>
              <p:custDataLst>
                <p:tags r:id="rId108"/>
              </p:custDataLst>
            </p:nvPr>
          </p:nvSpPr>
          <p:spPr>
            <a:xfrm rot="10800000">
              <a:off x="7696200" y="9144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09"/>
              </p:custDataLst>
            </p:nvPr>
          </p:nvSpPr>
          <p:spPr>
            <a:xfrm>
              <a:off x="8001000" y="457200"/>
              <a:ext cx="914400" cy="5334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10"/>
              </p:custDataLst>
            </p:nvPr>
          </p:nvSpPr>
          <p:spPr>
            <a:xfrm>
              <a:off x="1828800" y="457200"/>
              <a:ext cx="1143000" cy="30480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11"/>
              </p:custDataLst>
            </p:nvPr>
          </p:nvSpPr>
          <p:spPr>
            <a:xfrm>
              <a:off x="2057400" y="457200"/>
              <a:ext cx="6400800" cy="609600"/>
            </a:xfrm>
            <a:prstGeom prst="roundRect">
              <a:avLst>
                <a:gd name="adj" fmla="val 30422"/>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12"/>
              </p:custDataLst>
            </p:nvPr>
          </p:nvSpPr>
          <p:spPr>
            <a:xfrm rot="5400000">
              <a:off x="2705100" y="876300"/>
              <a:ext cx="609600" cy="685800"/>
            </a:xfrm>
            <a:prstGeom prst="rtTriangle">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13"/>
              </p:custDataLst>
            </p:nvPr>
          </p:nvSpPr>
          <p:spPr>
            <a:xfrm>
              <a:off x="80772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6629400" y="1432680"/>
            <a:ext cx="1447800" cy="4648200"/>
            <a:chOff x="6629400" y="1143000"/>
            <a:chExt cx="1447800" cy="4648200"/>
          </a:xfrm>
        </p:grpSpPr>
        <p:sp>
          <p:nvSpPr>
            <p:cNvPr id="108" name="Rounded Rectangle 107"/>
            <p:cNvSpPr/>
            <p:nvPr>
              <p:custDataLst>
                <p:tags r:id="rId106"/>
              </p:custDataLst>
            </p:nvPr>
          </p:nvSpPr>
          <p:spPr>
            <a:xfrm>
              <a:off x="6705600" y="1143000"/>
              <a:ext cx="1295400" cy="4648200"/>
            </a:xfrm>
            <a:prstGeom prst="roundRect">
              <a:avLst>
                <a:gd name="adj" fmla="val 14000"/>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07"/>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432680"/>
            <a:ext cx="1676400" cy="4670286"/>
            <a:chOff x="152400" y="1143000"/>
            <a:chExt cx="1676400" cy="4670286"/>
          </a:xfrm>
        </p:grpSpPr>
        <p:sp>
          <p:nvSpPr>
            <p:cNvPr id="93" name="Rounded Rectangle 92"/>
            <p:cNvSpPr/>
            <p:nvPr>
              <p:custDataLst>
                <p:tags r:id="rId104"/>
              </p:custDataLst>
            </p:nvPr>
          </p:nvSpPr>
          <p:spPr>
            <a:xfrm>
              <a:off x="152400" y="1143000"/>
              <a:ext cx="1676400" cy="4648200"/>
            </a:xfrm>
            <a:prstGeom prst="roundRect">
              <a:avLst/>
            </a:prstGeom>
            <a:solidFill>
              <a:schemeClr val="accent4">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05"/>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432680"/>
            <a:ext cx="2819400" cy="4648200"/>
            <a:chOff x="3886200" y="1143000"/>
            <a:chExt cx="2819400" cy="4648200"/>
          </a:xfrm>
        </p:grpSpPr>
        <p:sp>
          <p:nvSpPr>
            <p:cNvPr id="106" name="Rounded Rectangle 105"/>
            <p:cNvSpPr/>
            <p:nvPr>
              <p:custDataLst>
                <p:tags r:id="rId102"/>
              </p:custDataLst>
            </p:nvPr>
          </p:nvSpPr>
          <p:spPr>
            <a:xfrm>
              <a:off x="3886200" y="1143000"/>
              <a:ext cx="2819400" cy="4648200"/>
            </a:xfrm>
            <a:prstGeom prst="roundRect">
              <a:avLst>
                <a:gd name="adj" fmla="val 11944"/>
              </a:avLst>
            </a:prstGeom>
            <a:solidFill>
              <a:schemeClr val="accent3">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03"/>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828800" y="1432680"/>
            <a:ext cx="2057400" cy="4648201"/>
            <a:chOff x="1828800" y="1143000"/>
            <a:chExt cx="2057400" cy="4648201"/>
          </a:xfrm>
        </p:grpSpPr>
        <p:sp>
          <p:nvSpPr>
            <p:cNvPr id="111" name="Rounded Rectangle 110"/>
            <p:cNvSpPr/>
            <p:nvPr>
              <p:custDataLst>
                <p:tags r:id="rId98"/>
              </p:custDataLst>
            </p:nvPr>
          </p:nvSpPr>
          <p:spPr>
            <a:xfrm>
              <a:off x="2971800" y="1143000"/>
              <a:ext cx="914400" cy="4648200"/>
            </a:xfrm>
            <a:prstGeom prst="roundRect">
              <a:avLst>
                <a:gd name="adj" fmla="val 30962"/>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99"/>
              </p:custDataLst>
            </p:nvPr>
          </p:nvSpPr>
          <p:spPr>
            <a:xfrm>
              <a:off x="1828800" y="3505200"/>
              <a:ext cx="2057400" cy="2286000"/>
            </a:xfrm>
            <a:prstGeom prst="roundRect">
              <a:avLst>
                <a:gd name="adj" fmla="val 15859"/>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00"/>
              </p:custDataLst>
            </p:nvPr>
          </p:nvSpPr>
          <p:spPr>
            <a:xfrm rot="16200000">
              <a:off x="2582343" y="3132658"/>
              <a:ext cx="550314" cy="533400"/>
            </a:xfrm>
            <a:prstGeom prst="rtTriangle">
              <a:avLst/>
            </a:prstGeom>
            <a:solidFill>
              <a:srgbClr val="0066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01"/>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9718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6705600" y="1432680"/>
            <a:ext cx="1295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305800" y="60808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80010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2057400" y="257568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914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Freeform 150"/>
          <p:cNvSpPr/>
          <p:nvPr>
            <p:custDataLst>
              <p:tags r:id="rId13"/>
            </p:custDataLst>
          </p:nvPr>
        </p:nvSpPr>
        <p:spPr>
          <a:xfrm>
            <a:off x="6019800" y="196608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14"/>
            </p:custDataLst>
          </p:nvPr>
        </p:nvSpPr>
        <p:spPr bwMode="auto">
          <a:xfrm>
            <a:off x="8305800" y="24994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15"/>
            </p:custDataLst>
          </p:nvPr>
        </p:nvSpPr>
        <p:spPr bwMode="auto">
          <a:xfrm>
            <a:off x="5638800" y="295668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781800" y="349008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590799" y="204228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590800" y="402348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9" name="Rounded Rectangle 118"/>
          <p:cNvSpPr/>
          <p:nvPr>
            <p:custDataLst>
              <p:tags r:id="rId19"/>
            </p:custDataLst>
          </p:nvPr>
        </p:nvSpPr>
        <p:spPr>
          <a:xfrm>
            <a:off x="152400" y="1432680"/>
            <a:ext cx="16764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A Processor</a:t>
            </a:r>
            <a:endParaRPr lang="en-US" dirty="0"/>
          </a:p>
        </p:txBody>
      </p:sp>
      <p:sp>
        <p:nvSpPr>
          <p:cNvPr id="2249753" name="Line 25"/>
          <p:cNvSpPr>
            <a:spLocks noChangeShapeType="1"/>
          </p:cNvSpPr>
          <p:nvPr>
            <p:custDataLst>
              <p:tags r:id="rId21"/>
            </p:custDataLst>
          </p:nvPr>
        </p:nvSpPr>
        <p:spPr bwMode="auto">
          <a:xfrm flipV="1">
            <a:off x="2743200"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62" name="Line 34"/>
          <p:cNvSpPr>
            <a:spLocks noChangeShapeType="1"/>
          </p:cNvSpPr>
          <p:nvPr>
            <p:custDataLst>
              <p:tags r:id="rId22"/>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23"/>
            </p:custDataLst>
          </p:nvPr>
        </p:nvSpPr>
        <p:spPr bwMode="auto">
          <a:xfrm flipV="1">
            <a:off x="8686800" y="120408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4"/>
            </p:custDataLst>
          </p:nvPr>
        </p:nvSpPr>
        <p:spPr bwMode="auto">
          <a:xfrm flipV="1">
            <a:off x="1981200" y="295668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5"/>
            </p:custDataLst>
          </p:nvPr>
        </p:nvSpPr>
        <p:spPr bwMode="auto">
          <a:xfrm>
            <a:off x="6172200" y="24994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6"/>
            </p:custDataLst>
          </p:nvPr>
        </p:nvSpPr>
        <p:spPr bwMode="auto">
          <a:xfrm flipH="1">
            <a:off x="1981200" y="120408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7"/>
            </p:custDataLst>
          </p:nvPr>
        </p:nvSpPr>
        <p:spPr bwMode="auto">
          <a:xfrm>
            <a:off x="5791200" y="32614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8"/>
            </p:custDataLst>
          </p:nvPr>
        </p:nvSpPr>
        <p:spPr bwMode="auto">
          <a:xfrm>
            <a:off x="5257800" y="356628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9"/>
            </p:custDataLst>
          </p:nvPr>
        </p:nvSpPr>
        <p:spPr bwMode="auto">
          <a:xfrm>
            <a:off x="2286000" y="4937881"/>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30"/>
            </p:custDataLst>
          </p:nvPr>
        </p:nvSpPr>
        <p:spPr bwMode="auto">
          <a:xfrm>
            <a:off x="2343960" y="4785481"/>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8" name="Text Box 5"/>
          <p:cNvSpPr txBox="1">
            <a:spLocks noChangeArrowheads="1"/>
          </p:cNvSpPr>
          <p:nvPr>
            <p:custDataLst>
              <p:tags r:id="rId31"/>
            </p:custDataLst>
          </p:nvPr>
        </p:nvSpPr>
        <p:spPr bwMode="auto">
          <a:xfrm>
            <a:off x="6858000" y="417588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2"/>
            </p:custDataLst>
          </p:nvPr>
        </p:nvSpPr>
        <p:spPr bwMode="auto">
          <a:xfrm flipV="1">
            <a:off x="5029200" y="310908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3"/>
            </p:custDataLst>
          </p:nvPr>
        </p:nvSpPr>
        <p:spPr bwMode="auto">
          <a:xfrm>
            <a:off x="67056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4"/>
            </p:custDataLst>
          </p:nvPr>
        </p:nvSpPr>
        <p:spPr bwMode="auto">
          <a:xfrm>
            <a:off x="7391400" y="379488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5"/>
            </p:custDataLst>
          </p:nvPr>
        </p:nvSpPr>
        <p:spPr bwMode="auto">
          <a:xfrm flipV="1">
            <a:off x="7239000" y="45568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6"/>
            </p:custDataLst>
          </p:nvPr>
        </p:nvSpPr>
        <p:spPr bwMode="auto">
          <a:xfrm>
            <a:off x="6781800" y="341388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7"/>
            </p:custDataLst>
          </p:nvPr>
        </p:nvSpPr>
        <p:spPr bwMode="auto">
          <a:xfrm>
            <a:off x="7239000" y="265188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8"/>
            </p:custDataLst>
          </p:nvPr>
        </p:nvSpPr>
        <p:spPr bwMode="auto">
          <a:xfrm flipH="1">
            <a:off x="8458200" y="288048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9"/>
            </p:custDataLst>
          </p:nvPr>
        </p:nvSpPr>
        <p:spPr bwMode="auto">
          <a:xfrm>
            <a:off x="8077200" y="310908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40"/>
            </p:custDataLst>
          </p:nvPr>
        </p:nvSpPr>
        <p:spPr bwMode="auto">
          <a:xfrm>
            <a:off x="8077200" y="310908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41"/>
            </p:custDataLst>
          </p:nvPr>
        </p:nvSpPr>
        <p:spPr bwMode="auto">
          <a:xfrm flipV="1">
            <a:off x="83820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2"/>
            </p:custDataLst>
          </p:nvPr>
        </p:nvSpPr>
        <p:spPr bwMode="auto">
          <a:xfrm flipV="1">
            <a:off x="6400800" y="32614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3"/>
            </p:custDataLst>
          </p:nvPr>
        </p:nvSpPr>
        <p:spPr bwMode="auto">
          <a:xfrm flipV="1">
            <a:off x="5715000" y="3718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4"/>
            </p:custDataLst>
          </p:nvPr>
        </p:nvSpPr>
        <p:spPr bwMode="auto">
          <a:xfrm flipV="1">
            <a:off x="32004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8" name="Text Box 29"/>
          <p:cNvSpPr txBox="1">
            <a:spLocks noChangeArrowheads="1"/>
          </p:cNvSpPr>
          <p:nvPr>
            <p:custDataLst>
              <p:tags r:id="rId45"/>
            </p:custDataLst>
          </p:nvPr>
        </p:nvSpPr>
        <p:spPr bwMode="auto">
          <a:xfrm>
            <a:off x="1295400" y="227395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99" name="Line 25"/>
          <p:cNvSpPr>
            <a:spLocks noChangeShapeType="1"/>
          </p:cNvSpPr>
          <p:nvPr>
            <p:custDataLst>
              <p:tags r:id="rId46"/>
            </p:custDataLst>
          </p:nvPr>
        </p:nvSpPr>
        <p:spPr bwMode="auto">
          <a:xfrm flipV="1">
            <a:off x="31241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7"/>
            </p:custDataLst>
          </p:nvPr>
        </p:nvSpPr>
        <p:spPr bwMode="auto">
          <a:xfrm flipV="1">
            <a:off x="33527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8"/>
            </p:custDataLst>
          </p:nvPr>
        </p:nvSpPr>
        <p:spPr bwMode="auto">
          <a:xfrm flipV="1">
            <a:off x="3581399" y="341388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9"/>
            </p:custDataLst>
          </p:nvPr>
        </p:nvSpPr>
        <p:spPr bwMode="auto">
          <a:xfrm flipV="1">
            <a:off x="2286000" y="425208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50"/>
            </p:custDataLst>
          </p:nvPr>
        </p:nvSpPr>
        <p:spPr>
          <a:xfrm>
            <a:off x="3886200" y="1432680"/>
            <a:ext cx="2819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51"/>
            </p:custDataLst>
          </p:nvPr>
        </p:nvCxnSpPr>
        <p:spPr>
          <a:xfrm>
            <a:off x="2133600" y="6080881"/>
            <a:ext cx="1447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52"/>
            </p:custDataLst>
          </p:nvPr>
        </p:nvCxnSpPr>
        <p:spPr>
          <a:xfrm rot="10800000">
            <a:off x="2133600" y="379488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3"/>
            </p:custDataLst>
          </p:nvPr>
        </p:nvCxnSpPr>
        <p:spPr>
          <a:xfrm rot="5400000">
            <a:off x="6553200" y="341388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120" idx="0"/>
          </p:cNvCxnSpPr>
          <p:nvPr>
            <p:custDataLst>
              <p:tags r:id="rId54"/>
            </p:custDataLst>
          </p:nvPr>
        </p:nvCxnSpPr>
        <p:spPr>
          <a:xfrm rot="5400000">
            <a:off x="876300" y="2004180"/>
            <a:ext cx="1905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5"/>
            </p:custDataLst>
          </p:nvPr>
        </p:nvSpPr>
        <p:spPr>
          <a:xfrm rot="5400000">
            <a:off x="32766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6"/>
            </p:custDataLst>
          </p:nvPr>
        </p:nvSpPr>
        <p:spPr>
          <a:xfrm rot="10800000">
            <a:off x="1828800" y="5471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7"/>
            </p:custDataLst>
          </p:nvPr>
        </p:nvCxnSpPr>
        <p:spPr>
          <a:xfrm rot="10800000">
            <a:off x="2133600" y="746880"/>
            <a:ext cx="6477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8"/>
            </p:custDataLst>
          </p:nvPr>
        </p:nvSpPr>
        <p:spPr>
          <a:xfrm>
            <a:off x="8305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9"/>
            </p:custDataLst>
          </p:nvPr>
        </p:nvSpPr>
        <p:spPr>
          <a:xfrm rot="5400000">
            <a:off x="23622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60"/>
            </p:custDataLst>
          </p:nvPr>
        </p:nvSpPr>
        <p:spPr>
          <a:xfrm rot="16200000">
            <a:off x="1828800" y="746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61"/>
            </p:custDataLst>
          </p:nvPr>
        </p:nvSpPr>
        <p:spPr>
          <a:xfrm rot="10800000">
            <a:off x="1828800" y="31852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62"/>
            </p:custDataLst>
          </p:nvPr>
        </p:nvSpPr>
        <p:spPr>
          <a:xfrm rot="10800000" flipV="1">
            <a:off x="1828800" y="37948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3"/>
            </p:custDataLst>
          </p:nvPr>
        </p:nvSpPr>
        <p:spPr>
          <a:xfrm rot="16200000" flipV="1">
            <a:off x="3276600" y="14326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a:stCxn id="135" idx="2"/>
            <a:endCxn id="136" idx="0"/>
          </p:cNvCxnSpPr>
          <p:nvPr>
            <p:custDataLst>
              <p:tags r:id="rId64"/>
            </p:custDataLst>
          </p:nvPr>
        </p:nvCxnSpPr>
        <p:spPr>
          <a:xfrm rot="10800000">
            <a:off x="3276600" y="143268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5"/>
            </p:custDataLst>
          </p:nvPr>
        </p:nvSpPr>
        <p:spPr>
          <a:xfrm rot="10800000" flipV="1">
            <a:off x="2971800" y="135648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6"/>
            </p:custDataLst>
          </p:nvPr>
        </p:nvCxnSpPr>
        <p:spPr>
          <a:xfrm rot="10800000">
            <a:off x="3276600" y="1356479"/>
            <a:ext cx="44196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7"/>
            </p:custDataLst>
          </p:nvPr>
        </p:nvCxnSpPr>
        <p:spPr>
          <a:xfrm rot="5400000">
            <a:off x="7962900" y="169938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8"/>
            </p:custDataLst>
          </p:nvPr>
        </p:nvSpPr>
        <p:spPr bwMode="auto">
          <a:xfrm>
            <a:off x="761998" y="303288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9"/>
            </p:custDataLst>
          </p:nvPr>
        </p:nvSpPr>
        <p:spPr bwMode="auto">
          <a:xfrm>
            <a:off x="381000" y="379488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70"/>
            </p:custDataLst>
          </p:nvPr>
        </p:nvSpPr>
        <p:spPr bwMode="auto">
          <a:xfrm flipH="1">
            <a:off x="1295400" y="3413880"/>
            <a:ext cx="0" cy="11430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71"/>
            </p:custDataLst>
          </p:nvPr>
        </p:nvSpPr>
        <p:spPr bwMode="auto">
          <a:xfrm>
            <a:off x="761998" y="409967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72"/>
            </p:custDataLst>
          </p:nvPr>
        </p:nvSpPr>
        <p:spPr bwMode="auto">
          <a:xfrm flipH="1" flipV="1">
            <a:off x="1295400" y="249948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3"/>
            </p:custDataLst>
          </p:nvPr>
        </p:nvSpPr>
        <p:spPr bwMode="auto">
          <a:xfrm>
            <a:off x="304800" y="196608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6" name="Line 49"/>
          <p:cNvSpPr>
            <a:spLocks noChangeShapeType="1"/>
          </p:cNvSpPr>
          <p:nvPr>
            <p:custDataLst>
              <p:tags r:id="rId74"/>
            </p:custDataLst>
          </p:nvPr>
        </p:nvSpPr>
        <p:spPr bwMode="auto">
          <a:xfrm flipH="1" flipV="1">
            <a:off x="1524000" y="249948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5"/>
            </p:custDataLst>
          </p:nvPr>
        </p:nvSpPr>
        <p:spPr bwMode="auto">
          <a:xfrm>
            <a:off x="762000" y="3413880"/>
            <a:ext cx="5334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6"/>
            </p:custDataLst>
          </p:nvPr>
        </p:nvSpPr>
        <p:spPr bwMode="auto">
          <a:xfrm flipV="1">
            <a:off x="1524000" y="402348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7"/>
            </p:custDataLst>
          </p:nvPr>
        </p:nvSpPr>
        <p:spPr bwMode="auto">
          <a:xfrm>
            <a:off x="3733800" y="227088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8"/>
            </p:custDataLst>
          </p:nvPr>
        </p:nvSpPr>
        <p:spPr bwMode="auto">
          <a:xfrm>
            <a:off x="3733800" y="310908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9"/>
            </p:custDataLst>
          </p:nvPr>
        </p:nvSpPr>
        <p:spPr bwMode="auto">
          <a:xfrm flipH="1">
            <a:off x="6629400" y="265188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80"/>
            </p:custDataLst>
          </p:nvPr>
        </p:nvSpPr>
        <p:spPr bwMode="auto">
          <a:xfrm flipV="1">
            <a:off x="1981200" y="120408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81"/>
            </p:custDataLst>
          </p:nvPr>
        </p:nvSpPr>
        <p:spPr bwMode="auto">
          <a:xfrm>
            <a:off x="5029200" y="402348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2"/>
            </p:custDataLst>
          </p:nvPr>
        </p:nvSpPr>
        <p:spPr bwMode="auto">
          <a:xfrm flipV="1">
            <a:off x="7924800" y="402348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3"/>
            </p:custDataLst>
          </p:nvPr>
        </p:nvSpPr>
        <p:spPr bwMode="auto">
          <a:xfrm>
            <a:off x="2438400" y="509028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10" name="Oval 17"/>
          <p:cNvSpPr>
            <a:spLocks noChangeArrowheads="1"/>
          </p:cNvSpPr>
          <p:nvPr>
            <p:custDataLst>
              <p:tags r:id="rId84"/>
            </p:custDataLst>
          </p:nvPr>
        </p:nvSpPr>
        <p:spPr bwMode="auto">
          <a:xfrm>
            <a:off x="5334000" y="4556880"/>
            <a:ext cx="1295400" cy="8382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dirty="0" smtClean="0">
                <a:solidFill>
                  <a:srgbClr val="FFFFFF"/>
                </a:solidFill>
                <a:latin typeface="Calibri"/>
              </a:rPr>
              <a:t>compute</a:t>
            </a:r>
            <a:br>
              <a:rPr lang="en-US" dirty="0" smtClean="0">
                <a:solidFill>
                  <a:srgbClr val="FFFFFF"/>
                </a:solidFill>
                <a:latin typeface="Calibri"/>
              </a:rPr>
            </a:br>
            <a:r>
              <a:rPr lang="en-US" dirty="0" smtClean="0">
                <a:solidFill>
                  <a:srgbClr val="FFFFFF"/>
                </a:solidFill>
                <a:latin typeface="Calibri"/>
              </a:rPr>
              <a:t>jump/branch</a:t>
            </a:r>
            <a:br>
              <a:rPr lang="en-US" dirty="0" smtClean="0">
                <a:solidFill>
                  <a:srgbClr val="FFFFFF"/>
                </a:solidFill>
                <a:latin typeface="Calibri"/>
              </a:rPr>
            </a:br>
            <a:r>
              <a:rPr lang="en-US" dirty="0" smtClean="0">
                <a:solidFill>
                  <a:srgbClr val="FFFFFF"/>
                </a:solidFill>
                <a:latin typeface="Calibri"/>
              </a:rPr>
              <a:t>targets</a:t>
            </a:r>
            <a:endParaRPr lang="en-US" dirty="0">
              <a:solidFill>
                <a:srgbClr val="FFFFFF"/>
              </a:solidFill>
              <a:latin typeface="Calibri"/>
            </a:endParaRPr>
          </a:p>
        </p:txBody>
      </p:sp>
      <p:sp>
        <p:nvSpPr>
          <p:cNvPr id="159" name="Oval 17"/>
          <p:cNvSpPr>
            <a:spLocks noChangeArrowheads="1"/>
          </p:cNvSpPr>
          <p:nvPr>
            <p:custDataLst>
              <p:tags r:id="rId85"/>
            </p:custDataLst>
          </p:nvPr>
        </p:nvSpPr>
        <p:spPr bwMode="auto">
          <a:xfrm>
            <a:off x="457200" y="4556880"/>
            <a:ext cx="11430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grpSp>
        <p:nvGrpSpPr>
          <p:cNvPr id="7" name="Group 159"/>
          <p:cNvGrpSpPr/>
          <p:nvPr>
            <p:custDataLst>
              <p:tags r:id="rId86"/>
            </p:custDataLst>
          </p:nvPr>
        </p:nvGrpSpPr>
        <p:grpSpPr>
          <a:xfrm>
            <a:off x="914400" y="3261480"/>
            <a:ext cx="304800" cy="304800"/>
            <a:chOff x="990600" y="2971800"/>
            <a:chExt cx="304800" cy="304800"/>
          </a:xfrm>
          <a:solidFill>
            <a:schemeClr val="tx1"/>
          </a:solidFill>
        </p:grpSpPr>
        <p:sp>
          <p:nvSpPr>
            <p:cNvPr id="161" name="Freeform 160"/>
            <p:cNvSpPr/>
            <p:nvPr>
              <p:custDataLst>
                <p:tags r:id="rId9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1"/>
            <p:cNvSpPr txBox="1">
              <a:spLocks noChangeArrowheads="1"/>
            </p:cNvSpPr>
            <p:nvPr>
              <p:custDataLst>
                <p:tags r:id="rId9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4" name="Line 45"/>
          <p:cNvSpPr>
            <a:spLocks noChangeShapeType="1"/>
          </p:cNvSpPr>
          <p:nvPr>
            <p:custDataLst>
              <p:tags r:id="rId87"/>
            </p:custDataLst>
          </p:nvPr>
        </p:nvSpPr>
        <p:spPr bwMode="auto">
          <a:xfrm flipV="1">
            <a:off x="1066800" y="524268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172" name="Straight Connector 171"/>
          <p:cNvCxnSpPr/>
          <p:nvPr>
            <p:custDataLst>
              <p:tags r:id="rId88"/>
            </p:custDataLst>
          </p:nvPr>
        </p:nvCxnSpPr>
        <p:spPr>
          <a:xfrm rot="5400000">
            <a:off x="5181600" y="4023480"/>
            <a:ext cx="1524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custDataLst>
              <p:tags r:id="rId89"/>
            </p:custDataLst>
          </p:nvPr>
        </p:nvCxnSpPr>
        <p:spPr>
          <a:xfrm rot="5400000">
            <a:off x="5181600" y="402348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1" name="Line 49"/>
          <p:cNvSpPr>
            <a:spLocks noChangeShapeType="1"/>
          </p:cNvSpPr>
          <p:nvPr>
            <p:custDataLst>
              <p:tags r:id="rId90"/>
            </p:custDataLst>
          </p:nvPr>
        </p:nvSpPr>
        <p:spPr bwMode="auto">
          <a:xfrm>
            <a:off x="5257800" y="356628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73" name="Line 49"/>
          <p:cNvSpPr>
            <a:spLocks noChangeShapeType="1"/>
          </p:cNvSpPr>
          <p:nvPr>
            <p:custDataLst>
              <p:tags r:id="rId91"/>
            </p:custDataLst>
          </p:nvPr>
        </p:nvSpPr>
        <p:spPr bwMode="auto">
          <a:xfrm>
            <a:off x="2286000" y="402348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92"/>
            </p:custDataLst>
          </p:nvPr>
        </p:nvSpPr>
        <p:spPr bwMode="auto">
          <a:xfrm flipV="1">
            <a:off x="3657600" y="509028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22" name="Text Box 11"/>
          <p:cNvSpPr txBox="1">
            <a:spLocks noChangeArrowheads="1"/>
          </p:cNvSpPr>
          <p:nvPr>
            <p:custDataLst>
              <p:tags r:id="rId93"/>
            </p:custDataLst>
          </p:nvPr>
        </p:nvSpPr>
        <p:spPr bwMode="auto">
          <a:xfrm>
            <a:off x="2971800" y="493788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46" name="Line 45"/>
          <p:cNvSpPr>
            <a:spLocks noChangeShapeType="1"/>
          </p:cNvSpPr>
          <p:nvPr>
            <p:custDataLst>
              <p:tags r:id="rId94"/>
            </p:custDataLst>
          </p:nvPr>
        </p:nvSpPr>
        <p:spPr bwMode="auto">
          <a:xfrm flipV="1">
            <a:off x="6553200" y="318528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pic>
        <p:nvPicPr>
          <p:cNvPr id="153" name="CP3 Ink 4fe7d368-37e1-450e-9ca0-c2514997c6e0"/>
          <p:cNvPicPr>
            <a:picLocks noChangeAspect="1" noChangeArrowheads="1"/>
          </p:cNvPicPr>
          <p:nvPr>
            <p:custDataLst>
              <p:tags r:id="rId95"/>
            </p:custDataLst>
          </p:nvPr>
        </p:nvPicPr>
        <p:blipFill>
          <a:blip r:embed="rId116">
            <a:extLst>
              <a:ext uri="{28A0092B-C50C-407E-A947-70E740481C1C}">
                <a14:useLocalDpi xmlns:a14="http://schemas.microsoft.com/office/drawing/2010/main" val="0"/>
              </a:ext>
            </a:extLst>
          </a:blip>
          <a:srcRect/>
          <a:stretch>
            <a:fillRect/>
          </a:stretch>
        </p:blipFill>
        <p:spPr bwMode="auto">
          <a:xfrm>
            <a:off x="353295" y="1494239"/>
            <a:ext cx="8729251" cy="521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25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Arc 135"/>
          <p:cNvSpPr/>
          <p:nvPr>
            <p:custDataLst>
              <p:tags r:id="rId1"/>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2"/>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c 103"/>
          <p:cNvSpPr/>
          <p:nvPr>
            <p:custDataLst>
              <p:tags r:id="rId3"/>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4"/>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5"/>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6"/>
            </p:custDataLst>
          </p:nvPr>
        </p:nvSpPr>
        <p:spPr bwMode="auto">
          <a:xfrm>
            <a:off x="2667000" y="455289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7"/>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8"/>
            </p:custDataLst>
          </p:nvPr>
        </p:nvSpPr>
        <p:spPr bwMode="auto">
          <a:xfrm>
            <a:off x="45720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9"/>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0"/>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1"/>
            </p:custDataLst>
          </p:nvPr>
        </p:nvSpPr>
        <p:spPr bwMode="auto">
          <a:xfrm>
            <a:off x="2362200" y="379089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2"/>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13"/>
            </p:custDataLst>
          </p:nvPr>
        </p:nvSpPr>
        <p:spPr/>
        <p:txBody>
          <a:bodyPr>
            <a:noAutofit/>
          </a:bodyPr>
          <a:lstStyle/>
          <a:p>
            <a:r>
              <a:rPr lang="en-US" dirty="0" smtClean="0"/>
              <a:t>Pipelined Processor</a:t>
            </a:r>
            <a:endParaRPr lang="en-US" dirty="0"/>
          </a:p>
        </p:txBody>
      </p:sp>
      <p:sp>
        <p:nvSpPr>
          <p:cNvPr id="2249753" name="Line 25"/>
          <p:cNvSpPr>
            <a:spLocks noChangeShapeType="1"/>
          </p:cNvSpPr>
          <p:nvPr>
            <p:custDataLst>
              <p:tags r:id="rId14"/>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15"/>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6"/>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7"/>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18"/>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9"/>
            </p:custDataLst>
          </p:nvPr>
        </p:nvSpPr>
        <p:spPr bwMode="auto">
          <a:xfrm>
            <a:off x="4724400" y="302889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0"/>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1"/>
            </p:custDataLst>
          </p:nvPr>
        </p:nvSpPr>
        <p:spPr bwMode="auto">
          <a:xfrm>
            <a:off x="2057400" y="455289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2"/>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3"/>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24"/>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5"/>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6"/>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7"/>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8"/>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9"/>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0"/>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1"/>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35"/>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36"/>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37"/>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38"/>
            </p:custDataLst>
          </p:nvPr>
        </p:nvSpPr>
        <p:spPr bwMode="auto">
          <a:xfrm flipV="1">
            <a:off x="2057400" y="401949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39"/>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2" name="Straight Connector 151"/>
          <p:cNvCxnSpPr/>
          <p:nvPr>
            <p:custDataLst>
              <p:tags r:id="rId40"/>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1"/>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42"/>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43"/>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44"/>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45"/>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46"/>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47"/>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48"/>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49"/>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50"/>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51"/>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52"/>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53"/>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54"/>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55"/>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56"/>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57"/>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58"/>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59"/>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60"/>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61"/>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62"/>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63"/>
            </p:custDataLst>
          </p:nvPr>
        </p:nvSpPr>
        <p:spPr bwMode="auto">
          <a:xfrm>
            <a:off x="3505200" y="287649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64"/>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5"/>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66"/>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67"/>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68"/>
            </p:custDataLst>
          </p:nvPr>
        </p:nvSpPr>
        <p:spPr bwMode="auto">
          <a:xfrm flipV="1">
            <a:off x="3352800" y="470529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72" name="Rectangle 19"/>
          <p:cNvSpPr>
            <a:spLocks noChangeArrowheads="1"/>
          </p:cNvSpPr>
          <p:nvPr>
            <p:custDataLst>
              <p:tags r:id="rId6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2" name="Oval 17"/>
          <p:cNvSpPr>
            <a:spLocks noChangeArrowheads="1"/>
          </p:cNvSpPr>
          <p:nvPr>
            <p:custDataLst>
              <p:tags r:id="rId70"/>
            </p:custDataLst>
          </p:nvPr>
        </p:nvSpPr>
        <p:spPr bwMode="auto">
          <a:xfrm>
            <a:off x="4572000" y="417189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71"/>
            </p:custDataLst>
          </p:nvPr>
        </p:nvGrpSpPr>
        <p:grpSpPr>
          <a:xfrm>
            <a:off x="838200" y="3028890"/>
            <a:ext cx="304800" cy="304800"/>
            <a:chOff x="990600" y="2971800"/>
            <a:chExt cx="304800" cy="304800"/>
          </a:xfrm>
          <a:solidFill>
            <a:schemeClr val="tx1"/>
          </a:solidFill>
        </p:grpSpPr>
        <p:sp>
          <p:nvSpPr>
            <p:cNvPr id="165" name="Freeform 164"/>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72"/>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73"/>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74"/>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75"/>
            </p:custDataLst>
          </p:nvPr>
        </p:nvSpPr>
        <p:spPr bwMode="auto">
          <a:xfrm>
            <a:off x="4419600" y="333369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76"/>
            </p:custDataLst>
          </p:nvPr>
        </p:nvSpPr>
        <p:spPr bwMode="auto">
          <a:xfrm flipV="1">
            <a:off x="2209800" y="470529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77"/>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grpSp>
        <p:nvGrpSpPr>
          <p:cNvPr id="160" name="Group 159"/>
          <p:cNvGrpSpPr/>
          <p:nvPr/>
        </p:nvGrpSpPr>
        <p:grpSpPr>
          <a:xfrm>
            <a:off x="457200" y="6172200"/>
            <a:ext cx="8610600" cy="381000"/>
            <a:chOff x="381000" y="4648200"/>
            <a:chExt cx="8610600" cy="381000"/>
          </a:xfrm>
        </p:grpSpPr>
        <p:cxnSp>
          <p:nvCxnSpPr>
            <p:cNvPr id="161" name="Straight Connector 160"/>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381000" y="4648200"/>
              <a:ext cx="403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4196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419600" y="5029200"/>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8382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382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4" name="Line 45"/>
          <p:cNvSpPr>
            <a:spLocks noChangeShapeType="1"/>
          </p:cNvSpPr>
          <p:nvPr>
            <p:custDataLst>
              <p:tags r:id="rId78"/>
            </p:custDataLst>
          </p:nvPr>
        </p:nvSpPr>
        <p:spPr bwMode="auto">
          <a:xfrm flipV="1">
            <a:off x="2971800" y="48576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cxnSp>
        <p:nvCxnSpPr>
          <p:cNvPr id="206" name="Straight Arrow Connector 205"/>
          <p:cNvCxnSpPr/>
          <p:nvPr/>
        </p:nvCxnSpPr>
        <p:spPr>
          <a:xfrm>
            <a:off x="448080"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1743480"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1" y="60350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5401080" y="60198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6754392" y="60350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1" name="TextBox 210"/>
          <p:cNvSpPr txBox="1"/>
          <p:nvPr/>
        </p:nvSpPr>
        <p:spPr>
          <a:xfrm>
            <a:off x="676602" y="5726668"/>
            <a:ext cx="694998" cy="369332"/>
          </a:xfrm>
          <a:prstGeom prst="rect">
            <a:avLst/>
          </a:prstGeom>
          <a:noFill/>
        </p:spPr>
        <p:txBody>
          <a:bodyPr wrap="none" rtlCol="0">
            <a:spAutoFit/>
          </a:bodyPr>
          <a:lstStyle/>
          <a:p>
            <a:r>
              <a:rPr lang="en-US" dirty="0" smtClean="0">
                <a:solidFill>
                  <a:schemeClr val="bg1"/>
                </a:solidFill>
              </a:rPr>
              <a:t>Fetch</a:t>
            </a:r>
          </a:p>
        </p:txBody>
      </p:sp>
      <p:sp>
        <p:nvSpPr>
          <p:cNvPr id="212" name="TextBox 211"/>
          <p:cNvSpPr txBox="1"/>
          <p:nvPr/>
        </p:nvSpPr>
        <p:spPr>
          <a:xfrm>
            <a:off x="1921718" y="5715000"/>
            <a:ext cx="897682" cy="369332"/>
          </a:xfrm>
          <a:prstGeom prst="rect">
            <a:avLst/>
          </a:prstGeom>
          <a:noFill/>
        </p:spPr>
        <p:txBody>
          <a:bodyPr wrap="none" rtlCol="0">
            <a:spAutoFit/>
          </a:bodyPr>
          <a:lstStyle/>
          <a:p>
            <a:r>
              <a:rPr lang="en-US" dirty="0" smtClean="0">
                <a:solidFill>
                  <a:schemeClr val="bg1"/>
                </a:solidFill>
              </a:rPr>
              <a:t>Decode</a:t>
            </a:r>
          </a:p>
        </p:txBody>
      </p:sp>
      <p:sp>
        <p:nvSpPr>
          <p:cNvPr id="213" name="TextBox 212"/>
          <p:cNvSpPr txBox="1"/>
          <p:nvPr/>
        </p:nvSpPr>
        <p:spPr>
          <a:xfrm>
            <a:off x="3714420" y="5715000"/>
            <a:ext cx="915059" cy="369332"/>
          </a:xfrm>
          <a:prstGeom prst="rect">
            <a:avLst/>
          </a:prstGeom>
          <a:noFill/>
        </p:spPr>
        <p:txBody>
          <a:bodyPr wrap="none" rtlCol="0">
            <a:spAutoFit/>
          </a:bodyPr>
          <a:lstStyle/>
          <a:p>
            <a:r>
              <a:rPr lang="en-US" dirty="0" smtClean="0">
                <a:solidFill>
                  <a:schemeClr val="bg1"/>
                </a:solidFill>
              </a:rPr>
              <a:t>Execute</a:t>
            </a:r>
          </a:p>
        </p:txBody>
      </p:sp>
      <p:sp>
        <p:nvSpPr>
          <p:cNvPr id="214" name="TextBox 213"/>
          <p:cNvSpPr txBox="1"/>
          <p:nvPr/>
        </p:nvSpPr>
        <p:spPr>
          <a:xfrm>
            <a:off x="5570958" y="5726668"/>
            <a:ext cx="988925" cy="369332"/>
          </a:xfrm>
          <a:prstGeom prst="rect">
            <a:avLst/>
          </a:prstGeom>
          <a:noFill/>
        </p:spPr>
        <p:txBody>
          <a:bodyPr wrap="none" rtlCol="0">
            <a:spAutoFit/>
          </a:bodyPr>
          <a:lstStyle/>
          <a:p>
            <a:r>
              <a:rPr lang="en-US" dirty="0" smtClean="0">
                <a:solidFill>
                  <a:schemeClr val="bg1"/>
                </a:solidFill>
              </a:rPr>
              <a:t>Memory</a:t>
            </a:r>
          </a:p>
        </p:txBody>
      </p:sp>
      <p:sp>
        <p:nvSpPr>
          <p:cNvPr id="215" name="TextBox 214"/>
          <p:cNvSpPr txBox="1"/>
          <p:nvPr/>
        </p:nvSpPr>
        <p:spPr>
          <a:xfrm>
            <a:off x="7105114" y="57266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134465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51429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20009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20009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20009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20009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custDataLst>
              <p:tags r:id="rId8"/>
            </p:custDataLst>
          </p:nvPr>
        </p:nvCxnSpPr>
        <p:spPr>
          <a:xfrm>
            <a:off x="83820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55289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9089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p:txBody>
          <a:bodyPr>
            <a:noAutofit/>
          </a:bodyPr>
          <a:lstStyle/>
          <a:p>
            <a:r>
              <a:rPr lang="en-US" dirty="0" smtClean="0"/>
              <a:t>Pipelined Processor</a:t>
            </a:r>
            <a:endParaRPr lang="en-US" dirty="0"/>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302889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55289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576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401949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9089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70529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29001"/>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552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7189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70529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cxnSp>
        <p:nvCxnSpPr>
          <p:cNvPr id="214" name="Straight Connector 213"/>
          <p:cNvCxnSpPr/>
          <p:nvPr/>
        </p:nvCxnSpPr>
        <p:spPr>
          <a:xfrm flipV="1">
            <a:off x="838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8382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1752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752600" y="6629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V="1">
            <a:off x="28194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819400" y="62484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3886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86200" y="66294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49530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9530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9436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943600" y="66294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934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934200" y="62484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79248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76200" y="66294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7924800" y="6629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8839200" y="6248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8839200" y="62484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5378" name="Rectangle 2"/>
          <p:cNvSpPr>
            <a:spLocks noGrp="1" noChangeArrowheads="1"/>
          </p:cNvSpPr>
          <p:nvPr>
            <p:ph type="title"/>
            <p:custDataLst>
              <p:tags r:id="rId1"/>
            </p:custDataLst>
          </p:nvPr>
        </p:nvSpPr>
        <p:spPr/>
        <p:txBody>
          <a:bodyPr>
            <a:noAutofit/>
          </a:bodyPr>
          <a:lstStyle/>
          <a:p>
            <a:r>
              <a:rPr lang="en-US" dirty="0"/>
              <a:t>Time Graphs</a:t>
            </a:r>
          </a:p>
        </p:txBody>
      </p:sp>
      <p:sp>
        <p:nvSpPr>
          <p:cNvPr id="4" name="Slide Number Placeholder 3"/>
          <p:cNvSpPr>
            <a:spLocks noGrp="1"/>
          </p:cNvSpPr>
          <p:nvPr>
            <p:ph type="sldNum" sz="quarter" idx="12"/>
          </p:nvPr>
        </p:nvSpPr>
        <p:spPr/>
        <p:txBody>
          <a:bodyPr/>
          <a:lstStyle/>
          <a:p>
            <a:fld id="{DAD0A56F-BD0F-4BDF-9912-D1E89E9626C0}" type="slidenum">
              <a:rPr lang="en-US" smtClean="0"/>
              <a:t>23</a:t>
            </a:fld>
            <a:endParaRPr lang="en-US"/>
          </a:p>
        </p:txBody>
      </p:sp>
      <p:graphicFrame>
        <p:nvGraphicFramePr>
          <p:cNvPr id="21" name="Table 20"/>
          <p:cNvGraphicFramePr>
            <a:graphicFrameLocks noGrp="1"/>
          </p:cNvGraphicFramePr>
          <p:nvPr>
            <p:custDataLst>
              <p:tags r:id="rId2"/>
            </p:custDataLst>
            <p:extLst/>
          </p:nvPr>
        </p:nvGraphicFramePr>
        <p:xfrm>
          <a:off x="381000" y="609600"/>
          <a:ext cx="8458202" cy="4267200"/>
        </p:xfrm>
        <a:graphic>
          <a:graphicData uri="http://schemas.openxmlformats.org/drawingml/2006/table">
            <a:tbl>
              <a:tblPr>
                <a:tableStyleId>{5C22544A-7EE6-4342-B048-85BDC9FD1C3A}</a:tableStyleId>
              </a:tblPr>
              <a:tblGrid>
                <a:gridCol w="939800">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835378">
                  <a:extLst>
                    <a:ext uri="{9D8B030D-6E8A-4147-A177-3AD203B41FA5}">
                      <a16:colId xmlns:a16="http://schemas.microsoft.com/office/drawing/2014/main" val="20003"/>
                    </a:ext>
                  </a:extLst>
                </a:gridCol>
                <a:gridCol w="835378">
                  <a:extLst>
                    <a:ext uri="{9D8B030D-6E8A-4147-A177-3AD203B41FA5}">
                      <a16:colId xmlns:a16="http://schemas.microsoft.com/office/drawing/2014/main" val="20004"/>
                    </a:ext>
                  </a:extLst>
                </a:gridCol>
                <a:gridCol w="835378">
                  <a:extLst>
                    <a:ext uri="{9D8B030D-6E8A-4147-A177-3AD203B41FA5}">
                      <a16:colId xmlns:a16="http://schemas.microsoft.com/office/drawing/2014/main" val="20005"/>
                    </a:ext>
                  </a:extLst>
                </a:gridCol>
                <a:gridCol w="835378">
                  <a:extLst>
                    <a:ext uri="{9D8B030D-6E8A-4147-A177-3AD203B41FA5}">
                      <a16:colId xmlns:a16="http://schemas.microsoft.com/office/drawing/2014/main" val="20006"/>
                    </a:ext>
                  </a:extLst>
                </a:gridCol>
                <a:gridCol w="835378">
                  <a:extLst>
                    <a:ext uri="{9D8B030D-6E8A-4147-A177-3AD203B41FA5}">
                      <a16:colId xmlns:a16="http://schemas.microsoft.com/office/drawing/2014/main" val="20007"/>
                    </a:ext>
                  </a:extLst>
                </a:gridCol>
                <a:gridCol w="835378">
                  <a:extLst>
                    <a:ext uri="{9D8B030D-6E8A-4147-A177-3AD203B41FA5}">
                      <a16:colId xmlns:a16="http://schemas.microsoft.com/office/drawing/2014/main" val="20008"/>
                    </a:ext>
                  </a:extLst>
                </a:gridCol>
                <a:gridCol w="835378">
                  <a:extLst>
                    <a:ext uri="{9D8B030D-6E8A-4147-A177-3AD203B41FA5}">
                      <a16:colId xmlns:a16="http://schemas.microsoft.com/office/drawing/2014/main" val="20009"/>
                    </a:ext>
                  </a:extLst>
                </a:gridCol>
              </a:tblGrid>
              <a:tr h="711200">
                <a:tc>
                  <a:txBody>
                    <a:bodyPr/>
                    <a:lstStyle/>
                    <a:p>
                      <a:pPr algn="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1</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2</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3</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4</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5</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6</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7</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8</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accent1"/>
                          </a:solidFill>
                        </a:rPr>
                        <a:t>9</a:t>
                      </a:r>
                      <a:endParaRPr lang="en-US" sz="2400" dirty="0">
                        <a:solidFill>
                          <a:schemeClr val="accent1"/>
                        </a:solidFill>
                      </a:endParaRPr>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200">
                <a:tc>
                  <a:txBody>
                    <a:bodyPr/>
                    <a:lstStyle/>
                    <a:p>
                      <a:endParaRPr lang="en-US" sz="2400" dirty="0">
                        <a:solidFill>
                          <a:schemeClr val="bg1"/>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1200">
                <a:tc>
                  <a:txBody>
                    <a:bodyPr/>
                    <a:lstStyle/>
                    <a:p>
                      <a:endParaRPr lang="en-US" sz="2400" dirty="0">
                        <a:solidFill>
                          <a:schemeClr val="accent5"/>
                        </a:solidFill>
                      </a:endParaRPr>
                    </a:p>
                  </a:txBody>
                  <a:tcPr anchor="ctr">
                    <a:lnL w="12700" cmpd="sng">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dirty="0">
                        <a:solidFill>
                          <a:schemeClr val="bg1"/>
                        </a:solidFill>
                      </a:endParaRPr>
                    </a:p>
                  </a:txBody>
                  <a:tcPr marL="0" marR="0" marT="0" marB="0" anchor="ctr">
                    <a:lnL w="1270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23" name="Straight Arrow Connector 22"/>
          <p:cNvCxnSpPr/>
          <p:nvPr>
            <p:custDataLst>
              <p:tags r:id="rId3"/>
            </p:custDataLst>
          </p:nvPr>
        </p:nvCxnSpPr>
        <p:spPr>
          <a:xfrm>
            <a:off x="8608219" y="1321594"/>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custDataLst>
              <p:tags r:id="rId4"/>
            </p:custDataLst>
          </p:nvPr>
        </p:nvCxnSpPr>
        <p:spPr>
          <a:xfrm rot="5400000">
            <a:off x="1169988" y="5288737"/>
            <a:ext cx="304800" cy="1588"/>
          </a:xfrm>
          <a:prstGeom prst="straightConnector1">
            <a:avLst/>
          </a:prstGeom>
          <a:ln w="28575" cap="rnd">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custDataLst>
              <p:tags r:id="rId5"/>
            </p:custDataLst>
          </p:nvPr>
        </p:nvSpPr>
        <p:spPr>
          <a:xfrm>
            <a:off x="304800" y="695980"/>
            <a:ext cx="1611406" cy="523220"/>
          </a:xfrm>
          <a:prstGeom prst="rect">
            <a:avLst/>
          </a:prstGeom>
          <a:noFill/>
        </p:spPr>
        <p:txBody>
          <a:bodyPr wrap="square" rtlCol="0">
            <a:spAutoFit/>
          </a:bodyPr>
          <a:lstStyle/>
          <a:p>
            <a:r>
              <a:rPr lang="en-US" sz="2800" dirty="0" smtClean="0">
                <a:solidFill>
                  <a:schemeClr val="accent1"/>
                </a:solidFill>
              </a:rPr>
              <a:t>Cycle</a:t>
            </a:r>
          </a:p>
        </p:txBody>
      </p:sp>
      <p:sp>
        <p:nvSpPr>
          <p:cNvPr id="7" name="TextBox 6"/>
          <p:cNvSpPr txBox="1"/>
          <p:nvPr>
            <p:custDataLst>
              <p:tags r:id="rId6"/>
            </p:custDataLst>
          </p:nvPr>
        </p:nvSpPr>
        <p:spPr>
          <a:xfrm>
            <a:off x="1066800" y="5446693"/>
            <a:ext cx="2286000" cy="954107"/>
          </a:xfrm>
          <a:prstGeom prst="rect">
            <a:avLst/>
          </a:prstGeom>
          <a:noFill/>
        </p:spPr>
        <p:txBody>
          <a:bodyPr wrap="square" rtlCol="0">
            <a:spAutoFit/>
          </a:bodyPr>
          <a:lstStyle/>
          <a:p>
            <a:r>
              <a:rPr lang="en-US" sz="2800" dirty="0" smtClean="0">
                <a:solidFill>
                  <a:schemeClr val="bg1"/>
                </a:solidFill>
              </a:rPr>
              <a:t>Latency:</a:t>
            </a:r>
          </a:p>
          <a:p>
            <a:r>
              <a:rPr lang="en-US" sz="2800" dirty="0" smtClean="0">
                <a:solidFill>
                  <a:schemeClr val="bg1"/>
                </a:solidFill>
              </a:rPr>
              <a:t>Throughput:</a:t>
            </a:r>
          </a:p>
        </p:txBody>
      </p:sp>
      <p:sp>
        <p:nvSpPr>
          <p:cNvPr id="10" name="Rectangle 9"/>
          <p:cNvSpPr/>
          <p:nvPr>
            <p:custDataLst>
              <p:tags r:id="rId7"/>
            </p:custDataLst>
          </p:nvPr>
        </p:nvSpPr>
        <p:spPr>
          <a:xfrm>
            <a:off x="13716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1" name="Rectangle 10"/>
          <p:cNvSpPr/>
          <p:nvPr>
            <p:custDataLst>
              <p:tags r:id="rId8"/>
            </p:custDataLst>
          </p:nvPr>
        </p:nvSpPr>
        <p:spPr>
          <a:xfrm>
            <a:off x="22098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2" name="Rectangle 11"/>
          <p:cNvSpPr/>
          <p:nvPr>
            <p:custDataLst>
              <p:tags r:id="rId9"/>
            </p:custDataLst>
          </p:nvPr>
        </p:nvSpPr>
        <p:spPr>
          <a:xfrm>
            <a:off x="30480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3" name="Rectangle 12"/>
          <p:cNvSpPr/>
          <p:nvPr>
            <p:custDataLst>
              <p:tags r:id="rId10"/>
            </p:custDataLst>
          </p:nvPr>
        </p:nvSpPr>
        <p:spPr>
          <a:xfrm>
            <a:off x="38862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4" name="Rectangle 13"/>
          <p:cNvSpPr/>
          <p:nvPr>
            <p:custDataLst>
              <p:tags r:id="rId11"/>
            </p:custDataLst>
          </p:nvPr>
        </p:nvSpPr>
        <p:spPr>
          <a:xfrm>
            <a:off x="4724400" y="14478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15" name="Rectangle 14"/>
          <p:cNvSpPr/>
          <p:nvPr>
            <p:custDataLst>
              <p:tags r:id="rId12"/>
            </p:custDataLst>
          </p:nvPr>
        </p:nvSpPr>
        <p:spPr>
          <a:xfrm>
            <a:off x="22098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16" name="Rectangle 15"/>
          <p:cNvSpPr/>
          <p:nvPr>
            <p:custDataLst>
              <p:tags r:id="rId13"/>
            </p:custDataLst>
          </p:nvPr>
        </p:nvSpPr>
        <p:spPr>
          <a:xfrm>
            <a:off x="30480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17" name="Rectangle 16"/>
          <p:cNvSpPr/>
          <p:nvPr>
            <p:custDataLst>
              <p:tags r:id="rId14"/>
            </p:custDataLst>
          </p:nvPr>
        </p:nvSpPr>
        <p:spPr>
          <a:xfrm>
            <a:off x="38862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18" name="Rectangle 17"/>
          <p:cNvSpPr/>
          <p:nvPr>
            <p:custDataLst>
              <p:tags r:id="rId15"/>
            </p:custDataLst>
          </p:nvPr>
        </p:nvSpPr>
        <p:spPr>
          <a:xfrm>
            <a:off x="47244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19" name="Rectangle 18"/>
          <p:cNvSpPr/>
          <p:nvPr>
            <p:custDataLst>
              <p:tags r:id="rId16"/>
            </p:custDataLst>
          </p:nvPr>
        </p:nvSpPr>
        <p:spPr>
          <a:xfrm>
            <a:off x="5562600" y="21336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0" name="Rectangle 19"/>
          <p:cNvSpPr/>
          <p:nvPr>
            <p:custDataLst>
              <p:tags r:id="rId17"/>
            </p:custDataLst>
          </p:nvPr>
        </p:nvSpPr>
        <p:spPr>
          <a:xfrm>
            <a:off x="30480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2" name="Rectangle 21"/>
          <p:cNvSpPr/>
          <p:nvPr>
            <p:custDataLst>
              <p:tags r:id="rId18"/>
            </p:custDataLst>
          </p:nvPr>
        </p:nvSpPr>
        <p:spPr>
          <a:xfrm>
            <a:off x="38862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24" name="Rectangle 23"/>
          <p:cNvSpPr/>
          <p:nvPr>
            <p:custDataLst>
              <p:tags r:id="rId19"/>
            </p:custDataLst>
          </p:nvPr>
        </p:nvSpPr>
        <p:spPr>
          <a:xfrm>
            <a:off x="47244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26" name="Rectangle 25"/>
          <p:cNvSpPr/>
          <p:nvPr>
            <p:custDataLst>
              <p:tags r:id="rId20"/>
            </p:custDataLst>
          </p:nvPr>
        </p:nvSpPr>
        <p:spPr>
          <a:xfrm>
            <a:off x="55626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27" name="Rectangle 26"/>
          <p:cNvSpPr/>
          <p:nvPr>
            <p:custDataLst>
              <p:tags r:id="rId21"/>
            </p:custDataLst>
          </p:nvPr>
        </p:nvSpPr>
        <p:spPr>
          <a:xfrm>
            <a:off x="6400800" y="28194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28" name="Rectangle 27"/>
          <p:cNvSpPr/>
          <p:nvPr>
            <p:custDataLst>
              <p:tags r:id="rId22"/>
            </p:custDataLst>
          </p:nvPr>
        </p:nvSpPr>
        <p:spPr>
          <a:xfrm>
            <a:off x="38862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29" name="Rectangle 28"/>
          <p:cNvSpPr/>
          <p:nvPr>
            <p:custDataLst>
              <p:tags r:id="rId23"/>
            </p:custDataLst>
          </p:nvPr>
        </p:nvSpPr>
        <p:spPr>
          <a:xfrm>
            <a:off x="47244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0" name="Rectangle 29"/>
          <p:cNvSpPr/>
          <p:nvPr>
            <p:custDataLst>
              <p:tags r:id="rId24"/>
            </p:custDataLst>
          </p:nvPr>
        </p:nvSpPr>
        <p:spPr>
          <a:xfrm>
            <a:off x="55626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1" name="Rectangle 30"/>
          <p:cNvSpPr/>
          <p:nvPr>
            <p:custDataLst>
              <p:tags r:id="rId25"/>
            </p:custDataLst>
          </p:nvPr>
        </p:nvSpPr>
        <p:spPr>
          <a:xfrm>
            <a:off x="64008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2" name="Rectangle 31"/>
          <p:cNvSpPr/>
          <p:nvPr>
            <p:custDataLst>
              <p:tags r:id="rId26"/>
            </p:custDataLst>
          </p:nvPr>
        </p:nvSpPr>
        <p:spPr>
          <a:xfrm>
            <a:off x="7239000" y="35052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3" name="Rectangle 32"/>
          <p:cNvSpPr/>
          <p:nvPr>
            <p:custDataLst>
              <p:tags r:id="rId27"/>
            </p:custDataLst>
          </p:nvPr>
        </p:nvSpPr>
        <p:spPr>
          <a:xfrm>
            <a:off x="47244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a:t>
            </a:r>
            <a:endParaRPr lang="en-US" sz="2800" dirty="0"/>
          </a:p>
        </p:txBody>
      </p:sp>
      <p:sp>
        <p:nvSpPr>
          <p:cNvPr id="34" name="Rectangle 33"/>
          <p:cNvSpPr/>
          <p:nvPr>
            <p:custDataLst>
              <p:tags r:id="rId28"/>
            </p:custDataLst>
          </p:nvPr>
        </p:nvSpPr>
        <p:spPr>
          <a:xfrm>
            <a:off x="55626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ID</a:t>
            </a:r>
            <a:endParaRPr lang="en-US" sz="2800" dirty="0"/>
          </a:p>
        </p:txBody>
      </p:sp>
      <p:sp>
        <p:nvSpPr>
          <p:cNvPr id="35" name="Rectangle 34"/>
          <p:cNvSpPr/>
          <p:nvPr>
            <p:custDataLst>
              <p:tags r:id="rId29"/>
            </p:custDataLst>
          </p:nvPr>
        </p:nvSpPr>
        <p:spPr>
          <a:xfrm>
            <a:off x="64008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t>
            </a:r>
            <a:endParaRPr lang="en-US" sz="2800" dirty="0"/>
          </a:p>
        </p:txBody>
      </p:sp>
      <p:sp>
        <p:nvSpPr>
          <p:cNvPr id="36" name="Rectangle 35"/>
          <p:cNvSpPr/>
          <p:nvPr>
            <p:custDataLst>
              <p:tags r:id="rId30"/>
            </p:custDataLst>
          </p:nvPr>
        </p:nvSpPr>
        <p:spPr>
          <a:xfrm>
            <a:off x="72390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dirty="0" smtClean="0"/>
              <a:t>MEM</a:t>
            </a:r>
            <a:endParaRPr lang="en-US" sz="2400" dirty="0"/>
          </a:p>
        </p:txBody>
      </p:sp>
      <p:sp>
        <p:nvSpPr>
          <p:cNvPr id="37" name="Rectangle 36"/>
          <p:cNvSpPr/>
          <p:nvPr>
            <p:custDataLst>
              <p:tags r:id="rId31"/>
            </p:custDataLst>
          </p:nvPr>
        </p:nvSpPr>
        <p:spPr>
          <a:xfrm>
            <a:off x="8077200" y="4191000"/>
            <a:ext cx="685800" cy="53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dirty="0" smtClean="0"/>
              <a:t>WB</a:t>
            </a:r>
            <a:endParaRPr lang="en-US" sz="2800" dirty="0"/>
          </a:p>
        </p:txBody>
      </p:sp>
      <p:sp>
        <p:nvSpPr>
          <p:cNvPr id="38" name="TextBox 37"/>
          <p:cNvSpPr txBox="1"/>
          <p:nvPr>
            <p:custDataLst>
              <p:tags r:id="rId32"/>
            </p:custDataLst>
          </p:nvPr>
        </p:nvSpPr>
        <p:spPr>
          <a:xfrm>
            <a:off x="1066800" y="5446693"/>
            <a:ext cx="5105400" cy="1384995"/>
          </a:xfrm>
          <a:prstGeom prst="rect">
            <a:avLst/>
          </a:prstGeom>
          <a:noFill/>
        </p:spPr>
        <p:txBody>
          <a:bodyPr wrap="square" rtlCol="0">
            <a:spAutoFit/>
          </a:bodyPr>
          <a:lstStyle/>
          <a:p>
            <a:r>
              <a:rPr lang="en-US" sz="2800" dirty="0" smtClean="0">
                <a:solidFill>
                  <a:schemeClr val="bg1"/>
                </a:solidFill>
              </a:rPr>
              <a:t>Latency:		</a:t>
            </a:r>
            <a:endParaRPr lang="en-US" sz="2800" dirty="0" smtClean="0">
              <a:solidFill>
                <a:schemeClr val="accent5">
                  <a:lumMod val="60000"/>
                  <a:lumOff val="40000"/>
                </a:schemeClr>
              </a:solidFill>
            </a:endParaRPr>
          </a:p>
          <a:p>
            <a:r>
              <a:rPr lang="en-US" sz="2800" dirty="0" smtClean="0">
                <a:solidFill>
                  <a:schemeClr val="bg1"/>
                </a:solidFill>
              </a:rPr>
              <a:t>Throughput:		</a:t>
            </a:r>
            <a:endParaRPr lang="en-US" sz="2800" dirty="0" smtClean="0">
              <a:solidFill>
                <a:schemeClr val="accent5">
                  <a:lumMod val="60000"/>
                  <a:lumOff val="40000"/>
                </a:schemeClr>
              </a:solidFill>
            </a:endParaRPr>
          </a:p>
          <a:p>
            <a:r>
              <a:rPr lang="en-US" sz="2800" dirty="0" smtClean="0">
                <a:solidFill>
                  <a:schemeClr val="bg1"/>
                </a:solidFill>
              </a:rPr>
              <a:t>Concurrency:</a:t>
            </a:r>
            <a:r>
              <a:rPr lang="en-US" sz="2800" dirty="0" smtClean="0">
                <a:solidFill>
                  <a:schemeClr val="accent5">
                    <a:lumMod val="60000"/>
                    <a:lumOff val="40000"/>
                  </a:schemeClr>
                </a:solidFill>
              </a:rPr>
              <a:t>	</a:t>
            </a:r>
          </a:p>
        </p:txBody>
      </p:sp>
      <p:sp>
        <p:nvSpPr>
          <p:cNvPr id="39" name="TextBox 38"/>
          <p:cNvSpPr txBox="1"/>
          <p:nvPr>
            <p:custDataLst>
              <p:tags r:id="rId33"/>
            </p:custDataLst>
          </p:nvPr>
        </p:nvSpPr>
        <p:spPr>
          <a:xfrm>
            <a:off x="6902631" y="5827693"/>
            <a:ext cx="1524000" cy="523220"/>
          </a:xfrm>
          <a:prstGeom prst="rect">
            <a:avLst/>
          </a:prstGeom>
          <a:noFill/>
        </p:spPr>
        <p:txBody>
          <a:bodyPr wrap="square" rtlCol="0">
            <a:spAutoFit/>
          </a:bodyPr>
          <a:lstStyle/>
          <a:p>
            <a:r>
              <a:rPr lang="en-US" sz="2800" dirty="0" smtClean="0">
                <a:solidFill>
                  <a:schemeClr val="accent5">
                    <a:lumMod val="60000"/>
                    <a:lumOff val="40000"/>
                  </a:schemeClr>
                </a:solidFill>
              </a:rPr>
              <a:t>CPI = </a:t>
            </a:r>
          </a:p>
        </p:txBody>
      </p:sp>
      <p:sp>
        <p:nvSpPr>
          <p:cNvPr id="2" name="TextBox 1"/>
          <p:cNvSpPr txBox="1"/>
          <p:nvPr/>
        </p:nvSpPr>
        <p:spPr>
          <a:xfrm>
            <a:off x="457200" y="1447800"/>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0" name="TextBox 39"/>
          <p:cNvSpPr txBox="1"/>
          <p:nvPr/>
        </p:nvSpPr>
        <p:spPr>
          <a:xfrm>
            <a:off x="457200" y="2133600"/>
            <a:ext cx="817853" cy="461665"/>
          </a:xfrm>
          <a:prstGeom prst="rect">
            <a:avLst/>
          </a:prstGeom>
          <a:noFill/>
        </p:spPr>
        <p:txBody>
          <a:bodyPr wrap="none" rtlCol="0">
            <a:spAutoFit/>
          </a:bodyPr>
          <a:lstStyle/>
          <a:p>
            <a:r>
              <a:rPr lang="en-US" sz="2400" dirty="0" err="1" smtClean="0">
                <a:solidFill>
                  <a:schemeClr val="accent5">
                    <a:lumMod val="60000"/>
                    <a:lumOff val="40000"/>
                  </a:schemeClr>
                </a:solidFill>
              </a:rPr>
              <a:t>nand</a:t>
            </a:r>
            <a:endParaRPr lang="en-US" sz="2400" dirty="0">
              <a:solidFill>
                <a:schemeClr val="accent5">
                  <a:lumMod val="60000"/>
                  <a:lumOff val="40000"/>
                </a:schemeClr>
              </a:solidFill>
            </a:endParaRPr>
          </a:p>
        </p:txBody>
      </p:sp>
      <p:sp>
        <p:nvSpPr>
          <p:cNvPr id="41" name="TextBox 40"/>
          <p:cNvSpPr txBox="1"/>
          <p:nvPr/>
        </p:nvSpPr>
        <p:spPr>
          <a:xfrm>
            <a:off x="457200" y="2891135"/>
            <a:ext cx="474810" cy="461665"/>
          </a:xfrm>
          <a:prstGeom prst="rect">
            <a:avLst/>
          </a:prstGeom>
          <a:noFill/>
        </p:spPr>
        <p:txBody>
          <a:bodyPr wrap="none" rtlCol="0">
            <a:spAutoFit/>
          </a:bodyPr>
          <a:lstStyle/>
          <a:p>
            <a:r>
              <a:rPr lang="en-US" sz="2400" dirty="0" smtClean="0">
                <a:solidFill>
                  <a:schemeClr val="accent5">
                    <a:lumMod val="60000"/>
                    <a:lumOff val="40000"/>
                  </a:schemeClr>
                </a:solidFill>
              </a:rPr>
              <a:t>lw</a:t>
            </a:r>
            <a:endParaRPr lang="en-US" sz="2400" dirty="0">
              <a:solidFill>
                <a:schemeClr val="accent5">
                  <a:lumMod val="60000"/>
                  <a:lumOff val="40000"/>
                </a:schemeClr>
              </a:solidFill>
            </a:endParaRPr>
          </a:p>
        </p:txBody>
      </p:sp>
      <p:sp>
        <p:nvSpPr>
          <p:cNvPr id="42" name="TextBox 41"/>
          <p:cNvSpPr txBox="1"/>
          <p:nvPr/>
        </p:nvSpPr>
        <p:spPr>
          <a:xfrm>
            <a:off x="457200" y="3576935"/>
            <a:ext cx="655949" cy="461665"/>
          </a:xfrm>
          <a:prstGeom prst="rect">
            <a:avLst/>
          </a:prstGeom>
          <a:noFill/>
        </p:spPr>
        <p:txBody>
          <a:bodyPr wrap="none" rtlCol="0">
            <a:spAutoFit/>
          </a:bodyPr>
          <a:lstStyle/>
          <a:p>
            <a:r>
              <a:rPr lang="en-US" sz="2400" dirty="0" smtClean="0">
                <a:solidFill>
                  <a:schemeClr val="accent5">
                    <a:lumMod val="60000"/>
                    <a:lumOff val="40000"/>
                  </a:schemeClr>
                </a:solidFill>
              </a:rPr>
              <a:t>add</a:t>
            </a:r>
            <a:endParaRPr lang="en-US" sz="2400" dirty="0">
              <a:solidFill>
                <a:schemeClr val="accent5">
                  <a:lumMod val="60000"/>
                  <a:lumOff val="40000"/>
                </a:schemeClr>
              </a:solidFill>
            </a:endParaRPr>
          </a:p>
        </p:txBody>
      </p:sp>
      <p:sp>
        <p:nvSpPr>
          <p:cNvPr id="43" name="TextBox 42"/>
          <p:cNvSpPr txBox="1"/>
          <p:nvPr/>
        </p:nvSpPr>
        <p:spPr>
          <a:xfrm>
            <a:off x="457200" y="4191000"/>
            <a:ext cx="523285" cy="461665"/>
          </a:xfrm>
          <a:prstGeom prst="rect">
            <a:avLst/>
          </a:prstGeom>
          <a:noFill/>
        </p:spPr>
        <p:txBody>
          <a:bodyPr wrap="none" rtlCol="0">
            <a:spAutoFit/>
          </a:bodyPr>
          <a:lstStyle/>
          <a:p>
            <a:r>
              <a:rPr lang="en-US" sz="2400" dirty="0" smtClean="0">
                <a:solidFill>
                  <a:schemeClr val="accent5">
                    <a:lumMod val="60000"/>
                    <a:lumOff val="40000"/>
                  </a:schemeClr>
                </a:solidFill>
              </a:rPr>
              <a:t>sw</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42489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8">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274" name="Rectangle 2"/>
          <p:cNvSpPr>
            <a:spLocks noGrp="1" noChangeArrowheads="1"/>
          </p:cNvSpPr>
          <p:nvPr>
            <p:ph type="title"/>
            <p:custDataLst>
              <p:tags r:id="rId1"/>
            </p:custDataLst>
          </p:nvPr>
        </p:nvSpPr>
        <p:spPr/>
        <p:txBody>
          <a:bodyPr>
            <a:noAutofit/>
          </a:bodyPr>
          <a:lstStyle/>
          <a:p>
            <a:r>
              <a:rPr lang="en-US" dirty="0" smtClean="0"/>
              <a:t>Principles of Pipelined </a:t>
            </a:r>
            <a:r>
              <a:rPr lang="en-US" sz="4000" dirty="0"/>
              <a:t>Implementation</a:t>
            </a:r>
          </a:p>
        </p:txBody>
      </p:sp>
      <p:sp>
        <p:nvSpPr>
          <p:cNvPr id="2358275" name="Rectangle 3"/>
          <p:cNvSpPr>
            <a:spLocks noGrp="1" noChangeArrowheads="1"/>
          </p:cNvSpPr>
          <p:nvPr>
            <p:ph idx="1"/>
            <p:custDataLst>
              <p:tags r:id="rId2"/>
            </p:custDataLst>
          </p:nvPr>
        </p:nvSpPr>
        <p:spPr>
          <a:xfrm>
            <a:off x="228600" y="1066800"/>
            <a:ext cx="8686800" cy="5638800"/>
          </a:xfrm>
        </p:spPr>
        <p:txBody>
          <a:bodyPr>
            <a:noAutofit/>
          </a:bodyPr>
          <a:lstStyle/>
          <a:p>
            <a:pPr marL="457200" indent="-457200">
              <a:buFont typeface="Arial" charset="0"/>
              <a:buChar char="•"/>
            </a:pPr>
            <a:r>
              <a:rPr lang="en-US" dirty="0"/>
              <a:t>Break </a:t>
            </a:r>
            <a:r>
              <a:rPr lang="en-US" dirty="0" err="1" smtClean="0"/>
              <a:t>datapath</a:t>
            </a:r>
            <a:r>
              <a:rPr lang="en-US" dirty="0" smtClean="0"/>
              <a:t> into </a:t>
            </a:r>
            <a:r>
              <a:rPr lang="en-US" dirty="0" smtClean="0">
                <a:solidFill>
                  <a:schemeClr val="accent5">
                    <a:lumMod val="60000"/>
                    <a:lumOff val="40000"/>
                  </a:schemeClr>
                </a:solidFill>
              </a:rPr>
              <a:t>multiple cycles</a:t>
            </a:r>
            <a:r>
              <a:rPr lang="en-US" dirty="0" smtClean="0">
                <a:solidFill>
                  <a:srgbClr val="00F6FF"/>
                </a:solidFill>
              </a:rPr>
              <a:t> </a:t>
            </a:r>
            <a:r>
              <a:rPr lang="en-US" dirty="0" smtClean="0"/>
              <a:t>(here 5)</a:t>
            </a:r>
            <a:endParaRPr lang="en-US" dirty="0"/>
          </a:p>
          <a:p>
            <a:pPr marL="1200150" lvl="1" indent="-457200">
              <a:buFont typeface="Arial" charset="0"/>
              <a:buChar char="•"/>
            </a:pPr>
            <a:r>
              <a:rPr lang="en-US" sz="3000" dirty="0" smtClean="0"/>
              <a:t>Parallel execution increases throughput</a:t>
            </a:r>
          </a:p>
          <a:p>
            <a:pPr marL="1200150" lvl="1" indent="-457200">
              <a:buFont typeface="Arial" charset="0"/>
              <a:buChar char="•"/>
            </a:pPr>
            <a:r>
              <a:rPr lang="en-US" dirty="0" smtClean="0"/>
              <a:t>Balanced </a:t>
            </a:r>
            <a:r>
              <a:rPr lang="en-US" dirty="0"/>
              <a:t>pipeline very </a:t>
            </a:r>
            <a:r>
              <a:rPr lang="en-US" dirty="0" smtClean="0"/>
              <a:t>important</a:t>
            </a:r>
          </a:p>
          <a:p>
            <a:pPr marL="1600200" lvl="2" indent="-457200">
              <a:buFont typeface="Arial" charset="0"/>
              <a:buChar char="•"/>
            </a:pPr>
            <a:r>
              <a:rPr lang="en-US" sz="2400" dirty="0" smtClean="0"/>
              <a:t>Slowest </a:t>
            </a:r>
            <a:r>
              <a:rPr lang="en-US" sz="2400" dirty="0"/>
              <a:t>stage </a:t>
            </a:r>
            <a:r>
              <a:rPr lang="en-US" sz="2400" dirty="0" smtClean="0"/>
              <a:t>determines clock rate</a:t>
            </a:r>
          </a:p>
          <a:p>
            <a:pPr marL="1600200" lvl="2" indent="-457200">
              <a:buFont typeface="Arial" charset="0"/>
              <a:buChar char="•"/>
            </a:pPr>
            <a:r>
              <a:rPr lang="en-US" dirty="0" smtClean="0"/>
              <a:t>Imbalance kills </a:t>
            </a:r>
            <a:r>
              <a:rPr lang="en-US" sz="2400" dirty="0" smtClean="0"/>
              <a:t>performance</a:t>
            </a:r>
            <a:endParaRPr lang="en-US" dirty="0" smtClean="0"/>
          </a:p>
          <a:p>
            <a:pPr marL="457200" indent="-457200">
              <a:buFont typeface="Arial" charset="0"/>
              <a:buChar char="•"/>
            </a:pPr>
            <a:r>
              <a:rPr lang="en-US" dirty="0" smtClean="0"/>
              <a:t>Add </a:t>
            </a:r>
            <a:r>
              <a:rPr lang="en-US" dirty="0" smtClean="0">
                <a:solidFill>
                  <a:schemeClr val="accent5">
                    <a:lumMod val="60000"/>
                    <a:lumOff val="40000"/>
                  </a:schemeClr>
                </a:solidFill>
              </a:rPr>
              <a:t>pipeline registers (flip-flops)</a:t>
            </a:r>
            <a:r>
              <a:rPr lang="en-US" dirty="0" smtClean="0">
                <a:solidFill>
                  <a:srgbClr val="00F6FF"/>
                </a:solidFill>
              </a:rPr>
              <a:t> </a:t>
            </a:r>
            <a:r>
              <a:rPr lang="en-US" dirty="0" smtClean="0"/>
              <a:t>for isolation</a:t>
            </a:r>
          </a:p>
          <a:p>
            <a:pPr marL="1200150" lvl="1" indent="-457200">
              <a:buFont typeface="Arial" charset="0"/>
              <a:buChar char="•"/>
            </a:pPr>
            <a:r>
              <a:rPr lang="en-US" dirty="0" smtClean="0"/>
              <a:t>Each stage begins by reading values </a:t>
            </a:r>
            <a:r>
              <a:rPr lang="en-US" i="1" dirty="0" smtClean="0"/>
              <a:t>from </a:t>
            </a:r>
            <a:r>
              <a:rPr lang="en-US" dirty="0" smtClean="0"/>
              <a:t>latch</a:t>
            </a:r>
          </a:p>
          <a:p>
            <a:pPr marL="1200150" lvl="1" indent="-457200">
              <a:buFont typeface="Arial" charset="0"/>
              <a:buChar char="•"/>
            </a:pPr>
            <a:r>
              <a:rPr lang="en-US" dirty="0" smtClean="0"/>
              <a:t>Each stage ends by writing values </a:t>
            </a:r>
            <a:r>
              <a:rPr lang="en-US" i="1" dirty="0" smtClean="0"/>
              <a:t>to </a:t>
            </a:r>
            <a:r>
              <a:rPr lang="en-US" dirty="0" smtClean="0"/>
              <a:t>latch</a:t>
            </a:r>
          </a:p>
          <a:p>
            <a:pPr marL="457200" indent="-457200">
              <a:buFont typeface="Arial" charset="0"/>
              <a:buChar char="•"/>
            </a:pPr>
            <a:r>
              <a:rPr lang="en-US" dirty="0" smtClean="0"/>
              <a:t>Resolve hazards</a:t>
            </a:r>
            <a:endParaRPr lang="en-US" dirty="0"/>
          </a:p>
          <a:p>
            <a:pPr marL="457200" indent="-457200">
              <a:buFont typeface="Arial" charset="0"/>
              <a:buChar char="•"/>
            </a:pP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24</a:t>
            </a:fld>
            <a:endParaRPr lang="en-US"/>
          </a:p>
        </p:txBody>
      </p:sp>
    </p:spTree>
    <p:extLst>
      <p:ext uri="{BB962C8B-B14F-4D97-AF65-F5344CB8AC3E}">
        <p14:creationId xmlns:p14="http://schemas.microsoft.com/office/powerpoint/2010/main" val="1414889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custDataLst>
              <p:tags r:id="rId1"/>
            </p:custDataLst>
          </p:nvPr>
        </p:nvGrpSpPr>
        <p:grpSpPr>
          <a:xfrm>
            <a:off x="2057400" y="457200"/>
            <a:ext cx="6858000" cy="5334000"/>
            <a:chOff x="2057400" y="457200"/>
            <a:chExt cx="6858000" cy="5334000"/>
          </a:xfrm>
        </p:grpSpPr>
        <p:sp>
          <p:nvSpPr>
            <p:cNvPr id="133" name="Right Triangle 132"/>
            <p:cNvSpPr/>
            <p:nvPr>
              <p:custDataLst>
                <p:tags r:id="rId131"/>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32"/>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33"/>
              </p:custDataLst>
            </p:nvPr>
          </p:nvSpPr>
          <p:spPr>
            <a:xfrm>
              <a:off x="2057400" y="457200"/>
              <a:ext cx="914400" cy="3048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34"/>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35"/>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36"/>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2"/>
            </p:custDataLst>
          </p:nvPr>
        </p:nvGrpSpPr>
        <p:grpSpPr>
          <a:xfrm>
            <a:off x="5791200" y="1143000"/>
            <a:ext cx="2286000" cy="4648200"/>
            <a:chOff x="6629400" y="1143000"/>
            <a:chExt cx="1447800" cy="4648200"/>
          </a:xfrm>
        </p:grpSpPr>
        <p:sp>
          <p:nvSpPr>
            <p:cNvPr id="108" name="Rounded Rectangle 107"/>
            <p:cNvSpPr/>
            <p:nvPr>
              <p:custDataLst>
                <p:tags r:id="rId129"/>
              </p:custDataLst>
            </p:nvPr>
          </p:nvSpPr>
          <p:spPr>
            <a:xfrm>
              <a:off x="6705600" y="1143000"/>
              <a:ext cx="1295400" cy="4648200"/>
            </a:xfrm>
            <a:prstGeom prst="roundRect">
              <a:avLst>
                <a:gd name="adj" fmla="val 19208"/>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30"/>
              </p:custDataLst>
            </p:nvPr>
          </p:nvSpPr>
          <p:spPr>
            <a:xfrm>
              <a:off x="6629400" y="5334000"/>
              <a:ext cx="1447800" cy="400110"/>
            </a:xfrm>
            <a:prstGeom prst="rect">
              <a:avLst/>
            </a:prstGeom>
            <a:noFill/>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3"/>
            </p:custDataLst>
          </p:nvPr>
        </p:nvGrpSpPr>
        <p:grpSpPr>
          <a:xfrm>
            <a:off x="152400" y="1143000"/>
            <a:ext cx="1600200" cy="4670286"/>
            <a:chOff x="152400" y="1143000"/>
            <a:chExt cx="1676400" cy="4670286"/>
          </a:xfrm>
        </p:grpSpPr>
        <p:sp>
          <p:nvSpPr>
            <p:cNvPr id="93" name="Rounded Rectangle 92"/>
            <p:cNvSpPr/>
            <p:nvPr>
              <p:custDataLst>
                <p:tags r:id="rId127"/>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28"/>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4"/>
            </p:custDataLst>
          </p:nvPr>
        </p:nvGrpSpPr>
        <p:grpSpPr>
          <a:xfrm>
            <a:off x="3886200" y="1143000"/>
            <a:ext cx="2057400" cy="4648200"/>
            <a:chOff x="3886200" y="1143000"/>
            <a:chExt cx="2819400" cy="4648200"/>
          </a:xfrm>
        </p:grpSpPr>
        <p:sp>
          <p:nvSpPr>
            <p:cNvPr id="106" name="Rounded Rectangle 105"/>
            <p:cNvSpPr/>
            <p:nvPr>
              <p:custDataLst>
                <p:tags r:id="rId125"/>
              </p:custDataLst>
            </p:nvPr>
          </p:nvSpPr>
          <p:spPr>
            <a:xfrm>
              <a:off x="3886200" y="1143000"/>
              <a:ext cx="2819400" cy="4648200"/>
            </a:xfrm>
            <a:prstGeom prst="roundRect">
              <a:avLst>
                <a:gd name="adj" fmla="val 11944"/>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26"/>
              </p:custDataLst>
            </p:nvPr>
          </p:nvSpPr>
          <p:spPr>
            <a:xfrm>
              <a:off x="4648200" y="5391090"/>
              <a:ext cx="1447800" cy="400110"/>
            </a:xfrm>
            <a:prstGeom prst="rect">
              <a:avLst/>
            </a:prstGeom>
            <a:noFill/>
            <a:ln>
              <a:noFill/>
            </a:ln>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5"/>
            </p:custDataLst>
          </p:nvPr>
        </p:nvGrpSpPr>
        <p:grpSpPr>
          <a:xfrm>
            <a:off x="1752600" y="1143000"/>
            <a:ext cx="2133600" cy="4648201"/>
            <a:chOff x="1828800" y="1143000"/>
            <a:chExt cx="2057400" cy="4648201"/>
          </a:xfrm>
        </p:grpSpPr>
        <p:sp>
          <p:nvSpPr>
            <p:cNvPr id="111" name="Rounded Rectangle 110"/>
            <p:cNvSpPr/>
            <p:nvPr>
              <p:custDataLst>
                <p:tags r:id="rId121"/>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22"/>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23"/>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24"/>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6"/>
            </p:custDataLst>
          </p:nvPr>
        </p:nvSpPr>
        <p:spPr>
          <a:xfrm rot="10800000" flipV="1">
            <a:off x="27432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7"/>
            </p:custDataLst>
          </p:nvPr>
        </p:nvSpPr>
        <p:spPr>
          <a:xfrm>
            <a:off x="5943600" y="114300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8"/>
            </p:custDataLst>
          </p:nvPr>
        </p:nvCxnSpPr>
        <p:spPr>
          <a:xfrm>
            <a:off x="8229600" y="579120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9"/>
            </p:custDataLst>
          </p:nvPr>
        </p:nvSpPr>
        <p:spPr>
          <a:xfrm rot="5400000">
            <a:off x="8305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0"/>
            </p:custDataLst>
          </p:nvPr>
        </p:nvSpPr>
        <p:spPr>
          <a:xfrm rot="10800000">
            <a:off x="79248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1"/>
            </p:custDataLst>
          </p:nvPr>
        </p:nvCxnSpPr>
        <p:spPr>
          <a:xfrm rot="5400000">
            <a:off x="1828800" y="228600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2"/>
            </p:custDataLst>
          </p:nvPr>
        </p:nvSpPr>
        <p:spPr>
          <a:xfrm rot="16200000" flipV="1">
            <a:off x="7315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3"/>
            </p:custDataLst>
          </p:nvPr>
        </p:nvSpPr>
        <p:spPr bwMode="auto">
          <a:xfrm>
            <a:off x="2667000" y="44958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4"/>
            </p:custDataLst>
          </p:nvPr>
        </p:nvSpPr>
        <p:spPr>
          <a:xfrm>
            <a:off x="49530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5"/>
            </p:custDataLst>
          </p:nvPr>
        </p:nvSpPr>
        <p:spPr bwMode="auto">
          <a:xfrm>
            <a:off x="45720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6"/>
            </p:custDataLst>
          </p:nvPr>
        </p:nvSpPr>
        <p:spPr bwMode="auto">
          <a:xfrm>
            <a:off x="6400800" y="320040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7"/>
            </p:custDataLst>
          </p:nvPr>
        </p:nvSpPr>
        <p:spPr bwMode="auto">
          <a:xfrm>
            <a:off x="2362199" y="175260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8"/>
            </p:custDataLst>
          </p:nvPr>
        </p:nvSpPr>
        <p:spPr bwMode="auto">
          <a:xfrm>
            <a:off x="23622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19"/>
            </p:custDataLst>
          </p:nvPr>
        </p:nvSpPr>
        <p:spPr>
          <a:xfrm>
            <a:off x="152400" y="114300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30" name="Rectangle 2"/>
          <p:cNvSpPr>
            <a:spLocks noGrp="1" noChangeArrowheads="1"/>
          </p:cNvSpPr>
          <p:nvPr>
            <p:ph type="title"/>
            <p:custDataLst>
              <p:tags r:id="rId20"/>
            </p:custDataLst>
          </p:nvPr>
        </p:nvSpPr>
        <p:spPr>
          <a:xfrm>
            <a:off x="228600" y="-76200"/>
            <a:ext cx="8686800" cy="533400"/>
          </a:xfrm>
        </p:spPr>
        <p:txBody>
          <a:bodyPr>
            <a:noAutofit/>
          </a:bodyPr>
          <a:lstStyle/>
          <a:p>
            <a:r>
              <a:rPr lang="en-US" sz="3600" dirty="0" smtClean="0"/>
              <a:t>Pipelined Processor</a:t>
            </a:r>
            <a:endParaRPr lang="en-US" sz="3600" dirty="0"/>
          </a:p>
        </p:txBody>
      </p:sp>
      <p:sp>
        <p:nvSpPr>
          <p:cNvPr id="2249753" name="Line 25"/>
          <p:cNvSpPr>
            <a:spLocks noChangeShapeType="1"/>
          </p:cNvSpPr>
          <p:nvPr>
            <p:custDataLst>
              <p:tags r:id="rId21"/>
            </p:custDataLst>
          </p:nvPr>
        </p:nvSpPr>
        <p:spPr bwMode="auto">
          <a:xfrm flipV="1">
            <a:off x="2514600"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66700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7244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2766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495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267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59080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1940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800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2420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962401"/>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14300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79120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0520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2420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194310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181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45720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457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8956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052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1430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14300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06680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06679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09700"/>
            <a:ext cx="76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052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242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0980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67640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26720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2420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3380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198120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19400"/>
            <a:ext cx="1066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36220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1440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267200" y="37338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3380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6482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352798"/>
            <a:ext cx="4724398"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5814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84829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86740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352801"/>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352799"/>
            <a:ext cx="4724400" cy="3047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86740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86740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495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6670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28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29590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4863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29590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48639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098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098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58140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387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3399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388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3400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4572000" y="4114800"/>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2971800"/>
            <a:ext cx="304800" cy="304800"/>
            <a:chOff x="990600" y="2971800"/>
            <a:chExt cx="304800" cy="304800"/>
          </a:xfrm>
          <a:solidFill>
            <a:schemeClr val="tx1"/>
          </a:solidFill>
        </p:grpSpPr>
        <p:sp>
          <p:nvSpPr>
            <p:cNvPr id="165" name="Freeform 164"/>
            <p:cNvSpPr/>
            <p:nvPr>
              <p:custDataLst>
                <p:tags r:id="rId11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2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49530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3380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3380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276600"/>
            <a:ext cx="0" cy="1371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6482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38150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9" grpId="0" animBg="1"/>
      <p:bldP spid="153" grpId="0"/>
      <p:bldP spid="154" grpId="0" animBg="1"/>
      <p:bldP spid="155" grpId="0"/>
      <p:bldP spid="157" grpId="0" animBg="1"/>
      <p:bldP spid="158" grpId="0" animBg="1"/>
      <p:bldP spid="175" grpId="0"/>
      <p:bldP spid="179" grpId="0"/>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322" name="Rectangle 2"/>
          <p:cNvSpPr>
            <a:spLocks noGrp="1" noChangeArrowheads="1"/>
          </p:cNvSpPr>
          <p:nvPr>
            <p:ph type="title"/>
            <p:custDataLst>
              <p:tags r:id="rId1"/>
            </p:custDataLst>
          </p:nvPr>
        </p:nvSpPr>
        <p:spPr/>
        <p:txBody>
          <a:bodyPr>
            <a:noAutofit/>
          </a:bodyPr>
          <a:lstStyle/>
          <a:p>
            <a:r>
              <a:rPr lang="en-US" dirty="0" smtClean="0"/>
              <a:t>Pipeline Stages</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26</a:t>
            </a:fld>
            <a:endParaRPr lang="en-US"/>
          </a:p>
        </p:txBody>
      </p:sp>
      <p:sp>
        <p:nvSpPr>
          <p:cNvPr id="6" name="Rounded Rectangular Callout 5" hidden="1"/>
          <p:cNvSpPr/>
          <p:nvPr>
            <p:custDataLst>
              <p:tags r:id="rId2"/>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3"/>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graphicFrame>
        <p:nvGraphicFramePr>
          <p:cNvPr id="3" name="Table 2"/>
          <p:cNvGraphicFramePr>
            <a:graphicFrameLocks noGrp="1"/>
          </p:cNvGraphicFramePr>
          <p:nvPr>
            <p:extLst/>
          </p:nvPr>
        </p:nvGraphicFramePr>
        <p:xfrm>
          <a:off x="152400" y="914400"/>
          <a:ext cx="8839200" cy="5562600"/>
        </p:xfrm>
        <a:graphic>
          <a:graphicData uri="http://schemas.openxmlformats.org/drawingml/2006/table">
            <a:tbl>
              <a:tblPr firstRow="1" bandRow="1">
                <a:tableStyleId>{5C22544A-7EE6-4342-B048-85BDC9FD1C3A}</a:tableStyleId>
              </a:tblPr>
              <a:tblGrid>
                <a:gridCol w="1537252">
                  <a:extLst>
                    <a:ext uri="{9D8B030D-6E8A-4147-A177-3AD203B41FA5}">
                      <a16:colId xmlns:a16="http://schemas.microsoft.com/office/drawing/2014/main" val="20000"/>
                    </a:ext>
                  </a:extLst>
                </a:gridCol>
                <a:gridCol w="3381955">
                  <a:extLst>
                    <a:ext uri="{9D8B030D-6E8A-4147-A177-3AD203B41FA5}">
                      <a16:colId xmlns:a16="http://schemas.microsoft.com/office/drawing/2014/main" val="20001"/>
                    </a:ext>
                  </a:extLst>
                </a:gridCol>
                <a:gridCol w="3919993">
                  <a:extLst>
                    <a:ext uri="{9D8B030D-6E8A-4147-A177-3AD203B41FA5}">
                      <a16:colId xmlns:a16="http://schemas.microsoft.com/office/drawing/2014/main" val="20002"/>
                    </a:ext>
                  </a:extLst>
                </a:gridCol>
              </a:tblGrid>
              <a:tr h="901990">
                <a:tc>
                  <a:txBody>
                    <a:bodyPr/>
                    <a:lstStyle/>
                    <a:p>
                      <a:pPr algn="ctr"/>
                      <a:r>
                        <a:rPr lang="en-US" sz="2800" dirty="0" smtClean="0">
                          <a:solidFill>
                            <a:schemeClr val="accent4"/>
                          </a:solidFill>
                        </a:rPr>
                        <a:t>Stage</a:t>
                      </a:r>
                      <a:endParaRPr lang="en-US" sz="2800" dirty="0">
                        <a:solidFill>
                          <a:schemeClr val="accent4"/>
                        </a:solidFill>
                      </a:endParaRPr>
                    </a:p>
                  </a:txBody>
                  <a:tcPr anchor="ctr"/>
                </a:tc>
                <a:tc>
                  <a:txBody>
                    <a:bodyPr/>
                    <a:lstStyle/>
                    <a:p>
                      <a:pPr algn="ctr"/>
                      <a:r>
                        <a:rPr lang="en-US" sz="2800" dirty="0" smtClean="0">
                          <a:solidFill>
                            <a:schemeClr val="accent4"/>
                          </a:solidFill>
                        </a:rPr>
                        <a:t>Perform Functionality</a:t>
                      </a:r>
                      <a:endParaRPr lang="en-US" sz="2800" dirty="0">
                        <a:solidFill>
                          <a:schemeClr val="accent4"/>
                        </a:solidFill>
                      </a:endParaRPr>
                    </a:p>
                  </a:txBody>
                  <a:tcPr anchor="ctr"/>
                </a:tc>
                <a:tc>
                  <a:txBody>
                    <a:bodyPr/>
                    <a:lstStyle/>
                    <a:p>
                      <a:pPr algn="ctr"/>
                      <a:r>
                        <a:rPr lang="en-US" sz="2800" dirty="0" smtClean="0">
                          <a:solidFill>
                            <a:schemeClr val="accent4"/>
                          </a:solidFill>
                        </a:rPr>
                        <a:t>Latch values of interest</a:t>
                      </a:r>
                      <a:endParaRPr lang="en-US" sz="2800" dirty="0">
                        <a:solidFill>
                          <a:schemeClr val="accent4"/>
                        </a:solidFill>
                      </a:endParaRPr>
                    </a:p>
                  </a:txBody>
                  <a:tcPr anchor="ctr"/>
                </a:tc>
                <a:extLst>
                  <a:ext uri="{0D108BD9-81ED-4DB2-BD59-A6C34878D82A}">
                    <a16:rowId xmlns:a16="http://schemas.microsoft.com/office/drawing/2014/main" val="10000"/>
                  </a:ext>
                </a:extLst>
              </a:tr>
              <a:tr h="844101">
                <a:tc>
                  <a:txBody>
                    <a:bodyPr/>
                    <a:lstStyle/>
                    <a:p>
                      <a:pPr algn="ctr"/>
                      <a:r>
                        <a:rPr lang="en-US" sz="2400" b="1" dirty="0" smtClean="0">
                          <a:solidFill>
                            <a:schemeClr val="bg2">
                              <a:lumMod val="50000"/>
                            </a:schemeClr>
                          </a:solidFill>
                        </a:rPr>
                        <a:t>Fetch</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Use PC to index Program Memory, increment PC</a:t>
                      </a:r>
                      <a:endParaRPr lang="en-US" dirty="0">
                        <a:solidFill>
                          <a:schemeClr val="tx2">
                            <a:lumMod val="10000"/>
                          </a:schemeClr>
                        </a:solidFill>
                      </a:endParaRPr>
                    </a:p>
                  </a:txBody>
                  <a:tcPr anchor="ctr"/>
                </a:tc>
                <a:tc>
                  <a:txBody>
                    <a:bodyPr/>
                    <a:lstStyle/>
                    <a:p>
                      <a:r>
                        <a:rPr lang="en-US" dirty="0" smtClean="0">
                          <a:solidFill>
                            <a:schemeClr val="tx2">
                              <a:lumMod val="10000"/>
                            </a:schemeClr>
                          </a:solidFill>
                        </a:rPr>
                        <a:t>Instruction bits (to be decoded)</a:t>
                      </a:r>
                    </a:p>
                    <a:p>
                      <a:r>
                        <a:rPr lang="en-US" baseline="0" dirty="0" smtClean="0">
                          <a:solidFill>
                            <a:schemeClr val="tx2">
                              <a:lumMod val="10000"/>
                            </a:schemeClr>
                          </a:solidFill>
                        </a:rPr>
                        <a:t>PC + 4 (to compute branch targets)</a:t>
                      </a:r>
                      <a:endParaRPr lang="en-US" dirty="0">
                        <a:solidFill>
                          <a:schemeClr val="tx2">
                            <a:lumMod val="10000"/>
                          </a:schemeClr>
                        </a:solidFill>
                      </a:endParaRPr>
                    </a:p>
                  </a:txBody>
                  <a:tcPr anchor="ctr"/>
                </a:tc>
                <a:extLst>
                  <a:ext uri="{0D108BD9-81ED-4DB2-BD59-A6C34878D82A}">
                    <a16:rowId xmlns:a16="http://schemas.microsoft.com/office/drawing/2014/main" val="10001"/>
                  </a:ext>
                </a:extLst>
              </a:tr>
              <a:tr h="872894">
                <a:tc>
                  <a:txBody>
                    <a:bodyPr/>
                    <a:lstStyle/>
                    <a:p>
                      <a:pPr algn="ctr"/>
                      <a:r>
                        <a:rPr lang="en-US" sz="2400" b="1" dirty="0" smtClean="0">
                          <a:solidFill>
                            <a:schemeClr val="bg2">
                              <a:lumMod val="50000"/>
                            </a:schemeClr>
                          </a:solidFill>
                        </a:rPr>
                        <a:t>Decode</a:t>
                      </a:r>
                      <a:endParaRPr lang="en-US" sz="2400" b="1" dirty="0">
                        <a:solidFill>
                          <a:schemeClr val="bg2">
                            <a:lumMod val="50000"/>
                          </a:schemeClr>
                        </a:solidFill>
                      </a:endParaRPr>
                    </a:p>
                  </a:txBody>
                  <a:tcPr anchor="ctr">
                    <a:solidFill>
                      <a:schemeClr val="tx1">
                        <a:lumMod val="95000"/>
                      </a:schemeClr>
                    </a:solidFill>
                  </a:tcPr>
                </a:tc>
                <a:tc>
                  <a:txBody>
                    <a:bodyPr/>
                    <a:lstStyle/>
                    <a:p>
                      <a:r>
                        <a:rPr lang="en-US" dirty="0" smtClean="0">
                          <a:solidFill>
                            <a:schemeClr val="tx2">
                              <a:lumMod val="10000"/>
                            </a:schemeClr>
                          </a:solidFill>
                        </a:rPr>
                        <a:t>Decode instruction, generate control signals, read register file</a:t>
                      </a:r>
                    </a:p>
                  </a:txBody>
                  <a:tcPr anchor="ctr">
                    <a:solidFill>
                      <a:schemeClr val="tx1">
                        <a:lumMod val="95000"/>
                      </a:schemeClr>
                    </a:solidFill>
                  </a:tcPr>
                </a:tc>
                <a:tc>
                  <a:txBody>
                    <a:bodyPr/>
                    <a:lstStyle/>
                    <a:p>
                      <a:r>
                        <a:rPr lang="en-US" dirty="0" smtClean="0">
                          <a:solidFill>
                            <a:schemeClr val="tx2">
                              <a:lumMod val="10000"/>
                            </a:schemeClr>
                          </a:solidFill>
                        </a:rPr>
                        <a:t>Control information, Rd index, </a:t>
                      </a:r>
                      <a:r>
                        <a:rPr lang="en-US" dirty="0" err="1" smtClean="0">
                          <a:solidFill>
                            <a:schemeClr val="tx2">
                              <a:lumMod val="10000"/>
                            </a:schemeClr>
                          </a:solidFill>
                        </a:rPr>
                        <a:t>immediates</a:t>
                      </a:r>
                      <a:r>
                        <a:rPr lang="en-US" dirty="0" smtClean="0">
                          <a:solidFill>
                            <a:schemeClr val="tx2">
                              <a:lumMod val="10000"/>
                            </a:schemeClr>
                          </a:solidFill>
                        </a:rPr>
                        <a:t>, offsets, register</a:t>
                      </a:r>
                      <a:r>
                        <a:rPr lang="en-US" baseline="0" dirty="0" smtClean="0">
                          <a:solidFill>
                            <a:schemeClr val="tx2">
                              <a:lumMod val="10000"/>
                            </a:schemeClr>
                          </a:solidFill>
                        </a:rPr>
                        <a:t> values (</a:t>
                      </a:r>
                      <a:r>
                        <a:rPr lang="en-US" dirty="0" smtClean="0">
                          <a:solidFill>
                            <a:schemeClr val="tx2">
                              <a:lumMod val="10000"/>
                            </a:schemeClr>
                          </a:solidFill>
                        </a:rPr>
                        <a:t>Ra, </a:t>
                      </a:r>
                      <a:r>
                        <a:rPr lang="en-US" dirty="0" err="1" smtClean="0">
                          <a:solidFill>
                            <a:schemeClr val="tx2">
                              <a:lumMod val="10000"/>
                            </a:schemeClr>
                          </a:solidFill>
                        </a:rPr>
                        <a:t>Rb</a:t>
                      </a:r>
                      <a:r>
                        <a:rPr lang="en-US" dirty="0" smtClean="0">
                          <a:solidFill>
                            <a:schemeClr val="tx2">
                              <a:lumMod val="10000"/>
                            </a:schemeClr>
                          </a:solidFill>
                        </a:rPr>
                        <a:t>), PC+4 (</a:t>
                      </a:r>
                      <a:r>
                        <a:rPr lang="en-US" baseline="0" dirty="0" smtClean="0">
                          <a:solidFill>
                            <a:schemeClr val="tx2">
                              <a:lumMod val="10000"/>
                            </a:schemeClr>
                          </a:solidFill>
                        </a:rPr>
                        <a:t>to compute branch targets</a:t>
                      </a:r>
                      <a:r>
                        <a:rPr lang="en-US" dirty="0" smtClean="0">
                          <a:solidFill>
                            <a:schemeClr val="tx2">
                              <a:lumMod val="10000"/>
                            </a:schemeClr>
                          </a:solidFill>
                        </a:rPr>
                        <a:t>)</a:t>
                      </a:r>
                    </a:p>
                  </a:txBody>
                  <a:tcPr anchor="ctr">
                    <a:solidFill>
                      <a:schemeClr val="tx1">
                        <a:lumMod val="95000"/>
                      </a:schemeClr>
                    </a:solidFill>
                  </a:tcPr>
                </a:tc>
                <a:extLst>
                  <a:ext uri="{0D108BD9-81ED-4DB2-BD59-A6C34878D82A}">
                    <a16:rowId xmlns:a16="http://schemas.microsoft.com/office/drawing/2014/main" val="10002"/>
                  </a:ext>
                </a:extLst>
              </a:tr>
              <a:tr h="1134762">
                <a:tc>
                  <a:txBody>
                    <a:bodyPr/>
                    <a:lstStyle/>
                    <a:p>
                      <a:pPr algn="ctr"/>
                      <a:r>
                        <a:rPr lang="en-US" sz="2400" b="1" dirty="0" smtClean="0">
                          <a:solidFill>
                            <a:schemeClr val="bg2">
                              <a:lumMod val="50000"/>
                            </a:schemeClr>
                          </a:solidFill>
                        </a:rPr>
                        <a:t>Execute</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Perform ALU operation</a:t>
                      </a:r>
                    </a:p>
                    <a:p>
                      <a:r>
                        <a:rPr lang="en-US" dirty="0" smtClean="0">
                          <a:solidFill>
                            <a:schemeClr val="tx2">
                              <a:lumMod val="10000"/>
                            </a:schemeClr>
                          </a:solidFill>
                        </a:rPr>
                        <a:t>Compute targets (PC+4+offset, etc.) in case this is a branch,</a:t>
                      </a:r>
                      <a:r>
                        <a:rPr lang="en-US" baseline="0" dirty="0" smtClean="0">
                          <a:solidFill>
                            <a:schemeClr val="tx2">
                              <a:lumMod val="10000"/>
                            </a:schemeClr>
                          </a:solidFill>
                        </a:rPr>
                        <a:t> </a:t>
                      </a:r>
                      <a:r>
                        <a:rPr lang="en-US" dirty="0" smtClean="0">
                          <a:solidFill>
                            <a:schemeClr val="tx2">
                              <a:lumMod val="10000"/>
                            </a:schemeClr>
                          </a:solidFill>
                        </a:rPr>
                        <a:t>decide if branch taken</a:t>
                      </a:r>
                    </a:p>
                  </a:txBody>
                  <a:tcPr anchor="ctr"/>
                </a:tc>
                <a:tc>
                  <a:txBody>
                    <a:bodyPr/>
                    <a:lstStyle/>
                    <a:p>
                      <a:r>
                        <a:rPr lang="en-US" dirty="0" smtClean="0">
                          <a:solidFill>
                            <a:schemeClr val="tx2">
                              <a:lumMod val="10000"/>
                            </a:schemeClr>
                          </a:solidFill>
                        </a:rPr>
                        <a:t>Control information, Rd index,</a:t>
                      </a:r>
                      <a:r>
                        <a:rPr lang="en-US" baseline="0" dirty="0" smtClean="0">
                          <a:solidFill>
                            <a:schemeClr val="tx2">
                              <a:lumMod val="10000"/>
                            </a:schemeClr>
                          </a:solidFill>
                        </a:rPr>
                        <a:t> </a:t>
                      </a:r>
                      <a:r>
                        <a:rPr lang="en-US" i="1" baseline="0" dirty="0" smtClean="0">
                          <a:solidFill>
                            <a:schemeClr val="tx2">
                              <a:lumMod val="10000"/>
                            </a:schemeClr>
                          </a:solidFill>
                        </a:rPr>
                        <a:t>etc.</a:t>
                      </a:r>
                      <a:r>
                        <a:rPr lang="en-US" dirty="0" smtClean="0">
                          <a:solidFill>
                            <a:schemeClr val="tx2">
                              <a:lumMod val="10000"/>
                            </a:schemeClr>
                          </a:solidFill>
                        </a:rPr>
                        <a:t> </a:t>
                      </a:r>
                    </a:p>
                    <a:p>
                      <a:r>
                        <a:rPr lang="en-US" dirty="0" smtClean="0">
                          <a:solidFill>
                            <a:schemeClr val="tx2">
                              <a:lumMod val="10000"/>
                            </a:schemeClr>
                          </a:solidFill>
                        </a:rPr>
                        <a:t>Result of ALU operation, value in case this is a store instruction</a:t>
                      </a:r>
                    </a:p>
                  </a:txBody>
                  <a:tcPr anchor="ctr"/>
                </a:tc>
                <a:extLst>
                  <a:ext uri="{0D108BD9-81ED-4DB2-BD59-A6C34878D82A}">
                    <a16:rowId xmlns:a16="http://schemas.microsoft.com/office/drawing/2014/main" val="10003"/>
                  </a:ext>
                </a:extLst>
              </a:tr>
              <a:tr h="1060899">
                <a:tc>
                  <a:txBody>
                    <a:bodyPr/>
                    <a:lstStyle/>
                    <a:p>
                      <a:pPr algn="ctr"/>
                      <a:r>
                        <a:rPr lang="en-US" sz="2400" b="1" dirty="0" smtClean="0">
                          <a:solidFill>
                            <a:schemeClr val="bg2">
                              <a:lumMod val="50000"/>
                            </a:schemeClr>
                          </a:solidFill>
                        </a:rPr>
                        <a:t>Memory</a:t>
                      </a:r>
                      <a:endParaRPr lang="en-US" sz="2400" b="1" dirty="0">
                        <a:solidFill>
                          <a:schemeClr val="bg2">
                            <a:lumMod val="50000"/>
                          </a:schemeClr>
                        </a:solidFill>
                      </a:endParaRPr>
                    </a:p>
                  </a:txBody>
                  <a:tcPr anchor="ctr">
                    <a:solidFill>
                      <a:schemeClr val="tx1">
                        <a:lumMod val="95000"/>
                      </a:schemeClr>
                    </a:solidFill>
                  </a:tcPr>
                </a:tc>
                <a:tc>
                  <a:txBody>
                    <a:bodyPr/>
                    <a:lstStyle/>
                    <a:p>
                      <a:r>
                        <a:rPr lang="en-US" dirty="0" smtClean="0">
                          <a:solidFill>
                            <a:schemeClr val="tx2">
                              <a:lumMod val="10000"/>
                            </a:schemeClr>
                          </a:solidFill>
                        </a:rPr>
                        <a:t>Perform load/store if needed,</a:t>
                      </a:r>
                    </a:p>
                    <a:p>
                      <a:r>
                        <a:rPr lang="en-US" dirty="0" smtClean="0">
                          <a:solidFill>
                            <a:schemeClr val="tx2">
                              <a:lumMod val="10000"/>
                            </a:schemeClr>
                          </a:solidFill>
                        </a:rPr>
                        <a:t>address is ALU result</a:t>
                      </a:r>
                    </a:p>
                  </a:txBody>
                  <a:tcPr anchor="ctr">
                    <a:solidFill>
                      <a:schemeClr val="tx1">
                        <a:lumMod val="95000"/>
                      </a:schemeClr>
                    </a:solidFill>
                  </a:tcPr>
                </a:tc>
                <a:tc>
                  <a:txBody>
                    <a:bodyPr/>
                    <a:lstStyle/>
                    <a:p>
                      <a:r>
                        <a:rPr lang="en-US" dirty="0" smtClean="0">
                          <a:solidFill>
                            <a:schemeClr val="tx2">
                              <a:lumMod val="10000"/>
                            </a:schemeClr>
                          </a:solidFill>
                        </a:rPr>
                        <a:t>Control information, Rd index, </a:t>
                      </a:r>
                      <a:r>
                        <a:rPr lang="en-US" i="1" dirty="0" smtClean="0">
                          <a:solidFill>
                            <a:schemeClr val="tx2">
                              <a:lumMod val="10000"/>
                            </a:schemeClr>
                          </a:solidFill>
                        </a:rPr>
                        <a:t>etc.</a:t>
                      </a:r>
                    </a:p>
                    <a:p>
                      <a:r>
                        <a:rPr lang="en-US" dirty="0" smtClean="0">
                          <a:solidFill>
                            <a:schemeClr val="tx2">
                              <a:lumMod val="10000"/>
                            </a:schemeClr>
                          </a:solidFill>
                        </a:rPr>
                        <a:t>Result of load, pass result from</a:t>
                      </a:r>
                      <a:r>
                        <a:rPr lang="en-US" baseline="0" dirty="0" smtClean="0">
                          <a:solidFill>
                            <a:schemeClr val="tx2">
                              <a:lumMod val="10000"/>
                            </a:schemeClr>
                          </a:solidFill>
                        </a:rPr>
                        <a:t> execute</a:t>
                      </a:r>
                      <a:endParaRPr lang="en-US" dirty="0" smtClean="0">
                        <a:solidFill>
                          <a:schemeClr val="tx2">
                            <a:lumMod val="10000"/>
                          </a:schemeClr>
                        </a:solidFill>
                      </a:endParaRPr>
                    </a:p>
                  </a:txBody>
                  <a:tcPr anchor="ctr">
                    <a:solidFill>
                      <a:schemeClr val="tx1">
                        <a:lumMod val="95000"/>
                      </a:schemeClr>
                    </a:solidFill>
                  </a:tcPr>
                </a:tc>
                <a:extLst>
                  <a:ext uri="{0D108BD9-81ED-4DB2-BD59-A6C34878D82A}">
                    <a16:rowId xmlns:a16="http://schemas.microsoft.com/office/drawing/2014/main" val="10004"/>
                  </a:ext>
                </a:extLst>
              </a:tr>
              <a:tr h="609600">
                <a:tc>
                  <a:txBody>
                    <a:bodyPr/>
                    <a:lstStyle/>
                    <a:p>
                      <a:pPr algn="ctr"/>
                      <a:r>
                        <a:rPr lang="en-US" sz="2400" b="1" dirty="0" err="1" smtClean="0">
                          <a:solidFill>
                            <a:schemeClr val="bg2">
                              <a:lumMod val="50000"/>
                            </a:schemeClr>
                          </a:solidFill>
                        </a:rPr>
                        <a:t>Writeback</a:t>
                      </a:r>
                      <a:endParaRPr lang="en-US" sz="2400" b="1" dirty="0">
                        <a:solidFill>
                          <a:schemeClr val="bg2">
                            <a:lumMod val="50000"/>
                          </a:schemeClr>
                        </a:solidFill>
                      </a:endParaRPr>
                    </a:p>
                  </a:txBody>
                  <a:tcPr anchor="ctr"/>
                </a:tc>
                <a:tc>
                  <a:txBody>
                    <a:bodyPr/>
                    <a:lstStyle/>
                    <a:p>
                      <a:r>
                        <a:rPr lang="en-US" dirty="0" smtClean="0">
                          <a:solidFill>
                            <a:schemeClr val="tx2">
                              <a:lumMod val="10000"/>
                            </a:schemeClr>
                          </a:solidFill>
                        </a:rPr>
                        <a:t>Select value, write to register file</a:t>
                      </a:r>
                    </a:p>
                  </a:txBody>
                  <a:tcPr anchor="ctr"/>
                </a:tc>
                <a:tc>
                  <a:txBody>
                    <a:bodyPr/>
                    <a:lstStyle/>
                    <a:p>
                      <a:endParaRPr lang="en-US" dirty="0">
                        <a:solidFill>
                          <a:schemeClr val="tx2">
                            <a:lumMod val="10000"/>
                          </a:schemeClr>
                        </a:solidFill>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050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0323" name="Rectangle 3"/>
          <p:cNvSpPr>
            <a:spLocks noGrp="1" noChangeArrowheads="1"/>
          </p:cNvSpPr>
          <p:nvPr>
            <p:ph idx="1"/>
            <p:custDataLst>
              <p:tags r:id="rId1"/>
            </p:custDataLst>
          </p:nvPr>
        </p:nvSpPr>
        <p:spPr/>
        <p:txBody>
          <a:bodyPr>
            <a:noAutofit/>
          </a:bodyPr>
          <a:lstStyle/>
          <a:p>
            <a:r>
              <a:rPr lang="en-US" sz="2800" dirty="0" smtClean="0">
                <a:solidFill>
                  <a:schemeClr val="accent5">
                    <a:lumMod val="60000"/>
                    <a:lumOff val="40000"/>
                  </a:schemeClr>
                </a:solidFill>
              </a:rPr>
              <a:t>Stage 1: Instruction Fetch</a:t>
            </a:r>
          </a:p>
          <a:p>
            <a:endParaRPr lang="en-US" sz="2800" dirty="0" smtClean="0"/>
          </a:p>
          <a:p>
            <a:r>
              <a:rPr lang="en-US" sz="2800" dirty="0" smtClean="0"/>
              <a:t>Fetch a new instruction </a:t>
            </a:r>
            <a:r>
              <a:rPr lang="en-US" sz="2800" dirty="0" smtClean="0">
                <a:solidFill>
                  <a:schemeClr val="accent5">
                    <a:lumMod val="60000"/>
                    <a:lumOff val="40000"/>
                  </a:schemeClr>
                </a:solidFill>
              </a:rPr>
              <a:t>every</a:t>
            </a:r>
            <a:r>
              <a:rPr lang="en-US" sz="2800" dirty="0" smtClean="0"/>
              <a:t> cycle</a:t>
            </a:r>
            <a:endParaRPr lang="en-US" sz="2800" dirty="0"/>
          </a:p>
          <a:p>
            <a:pPr lvl="1"/>
            <a:r>
              <a:rPr lang="en-US" sz="2400" dirty="0" smtClean="0"/>
              <a:t>Current PC is index to instruction memory</a:t>
            </a:r>
            <a:endParaRPr lang="en-US" sz="2400" dirty="0"/>
          </a:p>
          <a:p>
            <a:pPr lvl="1"/>
            <a:r>
              <a:rPr lang="en-US" sz="2400" dirty="0"/>
              <a:t>Increment the PC </a:t>
            </a:r>
            <a:r>
              <a:rPr lang="en-US" sz="2400" dirty="0" smtClean="0"/>
              <a:t>at end of cycle (assume no </a:t>
            </a:r>
            <a:r>
              <a:rPr lang="en-US" sz="2400" dirty="0"/>
              <a:t>branches for now)</a:t>
            </a:r>
          </a:p>
          <a:p>
            <a:endParaRPr lang="en-US" sz="2800" dirty="0"/>
          </a:p>
          <a:p>
            <a:r>
              <a:rPr lang="en-US" sz="2800" dirty="0"/>
              <a:t>Write </a:t>
            </a:r>
            <a:r>
              <a:rPr lang="en-US" sz="2800" dirty="0" smtClean="0"/>
              <a:t>values of interest to </a:t>
            </a:r>
            <a:r>
              <a:rPr lang="en-US" sz="2800" dirty="0" smtClean="0">
                <a:solidFill>
                  <a:schemeClr val="accent5">
                    <a:lumMod val="60000"/>
                    <a:lumOff val="40000"/>
                  </a:schemeClr>
                </a:solidFill>
              </a:rPr>
              <a:t>pipeline </a:t>
            </a:r>
            <a:r>
              <a:rPr lang="en-US" sz="2800" dirty="0">
                <a:solidFill>
                  <a:schemeClr val="accent5">
                    <a:lumMod val="60000"/>
                    <a:lumOff val="40000"/>
                  </a:schemeClr>
                </a:solidFill>
              </a:rPr>
              <a:t>register (IF/ID)</a:t>
            </a:r>
          </a:p>
          <a:p>
            <a:pPr lvl="1"/>
            <a:r>
              <a:rPr lang="en-US" sz="2400" dirty="0" smtClean="0"/>
              <a:t>Instruction bits (for later decoding)</a:t>
            </a:r>
          </a:p>
          <a:p>
            <a:pPr lvl="1"/>
            <a:r>
              <a:rPr lang="en-US" sz="2400" dirty="0" smtClean="0"/>
              <a:t>PC+4 (for later computing branch targets)</a:t>
            </a:r>
          </a:p>
        </p:txBody>
      </p:sp>
      <p:sp>
        <p:nvSpPr>
          <p:cNvPr id="6" name="Rounded Rectangular Callout 5" hidden="1"/>
          <p:cNvSpPr/>
          <p:nvPr>
            <p:custDataLst>
              <p:tags r:id="rId2"/>
            </p:custDataLst>
          </p:nvPr>
        </p:nvSpPr>
        <p:spPr>
          <a:xfrm>
            <a:off x="5562600" y="4572000"/>
            <a:ext cx="30480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Next stage will read this pipeline register</a:t>
            </a:r>
            <a:endParaRPr lang="en-US" sz="2400" dirty="0">
              <a:solidFill>
                <a:schemeClr val="accent4"/>
              </a:solidFill>
            </a:endParaRPr>
          </a:p>
        </p:txBody>
      </p:sp>
      <p:sp>
        <p:nvSpPr>
          <p:cNvPr id="7" name="Rounded Rectangular Callout 6" hidden="1"/>
          <p:cNvSpPr/>
          <p:nvPr>
            <p:custDataLst>
              <p:tags r:id="rId3"/>
            </p:custDataLst>
          </p:nvPr>
        </p:nvSpPr>
        <p:spPr>
          <a:xfrm>
            <a:off x="2362200" y="4572000"/>
            <a:ext cx="2743200" cy="762000"/>
          </a:xfrm>
          <a:prstGeom prst="wedgeRoundRectCallout">
            <a:avLst>
              <a:gd name="adj1" fmla="val 278"/>
              <a:gd name="adj2" fmla="val -160530"/>
              <a:gd name="adj3" fmla="val 16667"/>
            </a:avLst>
          </a:prstGeom>
          <a:noFill/>
          <a:ln w="28575">
            <a:solidFill>
              <a:schemeClr val="accent4">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400" dirty="0" smtClean="0">
                <a:solidFill>
                  <a:schemeClr val="accent4"/>
                </a:solidFill>
              </a:rPr>
              <a:t>Anything needed by later pipeline stages</a:t>
            </a:r>
            <a:endParaRPr lang="en-US" sz="2400" dirty="0">
              <a:solidFill>
                <a:schemeClr val="accent4"/>
              </a:solidFill>
            </a:endParaRPr>
          </a:p>
        </p:txBody>
      </p:sp>
      <p:sp>
        <p:nvSpPr>
          <p:cNvPr id="8" name="Title 1"/>
          <p:cNvSpPr>
            <a:spLocks noGrp="1"/>
          </p:cNvSpPr>
          <p:nvPr>
            <p:ph type="title"/>
            <p:custDataLst>
              <p:tags r:id="rId4"/>
            </p:custDataLst>
          </p:nvPr>
        </p:nvSpPr>
        <p:spPr>
          <a:xfrm>
            <a:off x="228600" y="152400"/>
            <a:ext cx="8686800" cy="533400"/>
          </a:xfrm>
        </p:spPr>
        <p:txBody>
          <a:bodyPr>
            <a:normAutofit fontScale="90000"/>
          </a:bodyPr>
          <a:lstStyle/>
          <a:p>
            <a:r>
              <a:rPr lang="en-US" dirty="0" smtClean="0"/>
              <a:t>Instruction Fetch (IF)</a:t>
            </a:r>
            <a:endParaRPr lang="en-US" dirty="0"/>
          </a:p>
        </p:txBody>
      </p:sp>
    </p:spTree>
    <p:extLst>
      <p:ext uri="{BB962C8B-B14F-4D97-AF65-F5344CB8AC3E}">
        <p14:creationId xmlns:p14="http://schemas.microsoft.com/office/powerpoint/2010/main" val="307129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Instruction Fetch (IF)</a:t>
            </a:r>
            <a:endParaRPr lang="en-US" dirty="0"/>
          </a:p>
        </p:txBody>
      </p:sp>
      <p:sp>
        <p:nvSpPr>
          <p:cNvPr id="10" name="Line 8"/>
          <p:cNvSpPr>
            <a:spLocks noChangeShapeType="1"/>
          </p:cNvSpPr>
          <p:nvPr>
            <p:custDataLst>
              <p:tags r:id="rId2"/>
            </p:custDataLst>
          </p:nvPr>
        </p:nvSpPr>
        <p:spPr bwMode="auto">
          <a:xfrm>
            <a:off x="1905000" y="2514600"/>
            <a:ext cx="0" cy="14478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11" name="Text Box 11"/>
          <p:cNvSpPr txBox="1">
            <a:spLocks noChangeArrowheads="1"/>
          </p:cNvSpPr>
          <p:nvPr>
            <p:custDataLst>
              <p:tags r:id="rId3"/>
            </p:custDataLst>
          </p:nvPr>
        </p:nvSpPr>
        <p:spPr bwMode="auto">
          <a:xfrm>
            <a:off x="1371600" y="3972580"/>
            <a:ext cx="9906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2" name="Line 18"/>
          <p:cNvSpPr>
            <a:spLocks noChangeShapeType="1"/>
          </p:cNvSpPr>
          <p:nvPr>
            <p:custDataLst>
              <p:tags r:id="rId4"/>
            </p:custDataLst>
          </p:nvPr>
        </p:nvSpPr>
        <p:spPr bwMode="auto">
          <a:xfrm flipH="1">
            <a:off x="3048000" y="3276600"/>
            <a:ext cx="0" cy="17526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3" name="Line 21"/>
          <p:cNvSpPr>
            <a:spLocks noChangeShapeType="1"/>
          </p:cNvSpPr>
          <p:nvPr>
            <p:custDataLst>
              <p:tags r:id="rId5"/>
            </p:custDataLst>
          </p:nvPr>
        </p:nvSpPr>
        <p:spPr bwMode="auto">
          <a:xfrm>
            <a:off x="1905000" y="4419600"/>
            <a:ext cx="0" cy="685800"/>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14" name="Line 49"/>
          <p:cNvSpPr>
            <a:spLocks noChangeShapeType="1"/>
          </p:cNvSpPr>
          <p:nvPr>
            <p:custDataLst>
              <p:tags r:id="rId6"/>
            </p:custDataLst>
          </p:nvPr>
        </p:nvSpPr>
        <p:spPr bwMode="auto">
          <a:xfrm flipH="1" flipV="1">
            <a:off x="3733800" y="1828800"/>
            <a:ext cx="2819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5" name="Rectangle 4"/>
          <p:cNvSpPr>
            <a:spLocks noChangeArrowheads="1"/>
          </p:cNvSpPr>
          <p:nvPr>
            <p:custDataLst>
              <p:tags r:id="rId7"/>
            </p:custDataLst>
          </p:nvPr>
        </p:nvSpPr>
        <p:spPr bwMode="auto">
          <a:xfrm>
            <a:off x="1600200" y="838200"/>
            <a:ext cx="2133600" cy="16764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instruction</a:t>
            </a:r>
            <a:br>
              <a:rPr lang="en-US" sz="2800" dirty="0" smtClean="0">
                <a:solidFill>
                  <a:schemeClr val="bg1"/>
                </a:solidFill>
              </a:rPr>
            </a:br>
            <a:r>
              <a:rPr lang="en-US" sz="2800" dirty="0" smtClean="0">
                <a:solidFill>
                  <a:schemeClr val="bg1"/>
                </a:solidFill>
              </a:rPr>
              <a:t>memory</a:t>
            </a:r>
            <a:endParaRPr lang="en-US" sz="2800" dirty="0">
              <a:solidFill>
                <a:schemeClr val="bg1"/>
              </a:solidFill>
            </a:endParaRPr>
          </a:p>
        </p:txBody>
      </p:sp>
      <p:sp>
        <p:nvSpPr>
          <p:cNvPr id="16" name="Oval 17"/>
          <p:cNvSpPr>
            <a:spLocks noChangeArrowheads="1"/>
          </p:cNvSpPr>
          <p:nvPr>
            <p:custDataLst>
              <p:tags r:id="rId8"/>
            </p:custDataLst>
          </p:nvPr>
        </p:nvSpPr>
        <p:spPr bwMode="auto">
          <a:xfrm>
            <a:off x="1676400" y="4876800"/>
            <a:ext cx="1600200" cy="1066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new</a:t>
            </a:r>
            <a:br>
              <a:rPr lang="en-US" sz="2800" dirty="0" smtClean="0">
                <a:solidFill>
                  <a:srgbClr val="FFFFFF"/>
                </a:solidFill>
                <a:latin typeface="Calibri"/>
              </a:rPr>
            </a:br>
            <a:r>
              <a:rPr lang="en-US" sz="2800" dirty="0" smtClean="0">
                <a:solidFill>
                  <a:srgbClr val="FFFFFF"/>
                </a:solidFill>
                <a:latin typeface="Calibri"/>
              </a:rPr>
              <a:t>pc</a:t>
            </a:r>
            <a:endParaRPr lang="en-US" sz="2800" dirty="0">
              <a:solidFill>
                <a:srgbClr val="FFFFFF"/>
              </a:solidFill>
              <a:latin typeface="Calibri"/>
            </a:endParaRPr>
          </a:p>
        </p:txBody>
      </p:sp>
      <p:sp>
        <p:nvSpPr>
          <p:cNvPr id="17" name="Line 49"/>
          <p:cNvSpPr>
            <a:spLocks noChangeShapeType="1"/>
          </p:cNvSpPr>
          <p:nvPr>
            <p:custDataLst>
              <p:tags r:id="rId9"/>
            </p:custDataLst>
          </p:nvPr>
        </p:nvSpPr>
        <p:spPr bwMode="auto">
          <a:xfrm flipH="1" flipV="1">
            <a:off x="6553200" y="1828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8" name="Line 18"/>
          <p:cNvSpPr>
            <a:spLocks noChangeShapeType="1"/>
          </p:cNvSpPr>
          <p:nvPr>
            <p:custDataLst>
              <p:tags r:id="rId10"/>
            </p:custDataLst>
          </p:nvPr>
        </p:nvSpPr>
        <p:spPr bwMode="auto">
          <a:xfrm>
            <a:off x="1905000" y="3276600"/>
            <a:ext cx="381000" cy="0"/>
          </a:xfrm>
          <a:prstGeom prst="line">
            <a:avLst/>
          </a:prstGeom>
          <a:noFill/>
          <a:ln w="25400" cap="sq">
            <a:solidFill>
              <a:schemeClr val="accent4">
                <a:lumMod val="75000"/>
              </a:schemeClr>
            </a:solidFill>
            <a:round/>
            <a:headEnd type="oval" w="med" len="med"/>
            <a:tailEnd type="none" w="med" len="med"/>
          </a:ln>
          <a:effectLst/>
        </p:spPr>
        <p:txBody>
          <a:bodyPr wrap="square" anchor="ctr" anchorCtr="1">
            <a:noAutofit/>
          </a:bodyPr>
          <a:lstStyle/>
          <a:p>
            <a:endParaRPr lang="en-US"/>
          </a:p>
        </p:txBody>
      </p:sp>
      <p:sp>
        <p:nvSpPr>
          <p:cNvPr id="23" name="Line 49"/>
          <p:cNvSpPr>
            <a:spLocks noChangeShapeType="1"/>
          </p:cNvSpPr>
          <p:nvPr>
            <p:custDataLst>
              <p:tags r:id="rId11"/>
            </p:custDataLst>
          </p:nvPr>
        </p:nvSpPr>
        <p:spPr bwMode="auto">
          <a:xfrm flipH="1" flipV="1">
            <a:off x="6553200" y="2971800"/>
            <a:ext cx="7620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5" name="TextBox 24"/>
          <p:cNvSpPr txBox="1"/>
          <p:nvPr>
            <p:custDataLst>
              <p:tags r:id="rId12"/>
            </p:custDataLst>
          </p:nvPr>
        </p:nvSpPr>
        <p:spPr>
          <a:xfrm>
            <a:off x="1676400" y="2133600"/>
            <a:ext cx="838200" cy="461665"/>
          </a:xfrm>
          <a:prstGeom prst="rect">
            <a:avLst/>
          </a:prstGeom>
          <a:noFill/>
        </p:spPr>
        <p:txBody>
          <a:bodyPr wrap="square" rtlCol="0">
            <a:spAutoFit/>
          </a:bodyPr>
          <a:lstStyle/>
          <a:p>
            <a:r>
              <a:rPr lang="en-US" sz="2400" dirty="0" err="1" smtClean="0">
                <a:solidFill>
                  <a:schemeClr val="bg1"/>
                </a:solidFill>
              </a:rPr>
              <a:t>addr</a:t>
            </a:r>
            <a:endParaRPr lang="en-US" sz="2400" dirty="0" smtClean="0">
              <a:solidFill>
                <a:schemeClr val="bg1"/>
              </a:solidFill>
            </a:endParaRPr>
          </a:p>
        </p:txBody>
      </p:sp>
      <p:sp>
        <p:nvSpPr>
          <p:cNvPr id="26" name="TextBox 25"/>
          <p:cNvSpPr txBox="1"/>
          <p:nvPr>
            <p:custDataLst>
              <p:tags r:id="rId13"/>
            </p:custDataLst>
          </p:nvPr>
        </p:nvSpPr>
        <p:spPr>
          <a:xfrm>
            <a:off x="3124200" y="2133600"/>
            <a:ext cx="609600" cy="461665"/>
          </a:xfrm>
          <a:prstGeom prst="rect">
            <a:avLst/>
          </a:prstGeom>
          <a:noFill/>
        </p:spPr>
        <p:txBody>
          <a:bodyPr wrap="square" rtlCol="0">
            <a:spAutoFit/>
          </a:bodyPr>
          <a:lstStyle/>
          <a:p>
            <a:r>
              <a:rPr lang="en-US" sz="2400" dirty="0" smtClean="0">
                <a:solidFill>
                  <a:schemeClr val="bg1"/>
                </a:solidFill>
              </a:rPr>
              <a:t>mc</a:t>
            </a:r>
          </a:p>
        </p:txBody>
      </p:sp>
      <p:grpSp>
        <p:nvGrpSpPr>
          <p:cNvPr id="37" name="Group 36"/>
          <p:cNvGrpSpPr/>
          <p:nvPr>
            <p:custDataLst>
              <p:tags r:id="rId14"/>
            </p:custDataLst>
          </p:nvPr>
        </p:nvGrpSpPr>
        <p:grpSpPr>
          <a:xfrm>
            <a:off x="2286000" y="2819400"/>
            <a:ext cx="533400" cy="914400"/>
            <a:chOff x="990600" y="2971800"/>
            <a:chExt cx="304800" cy="304800"/>
          </a:xfrm>
          <a:noFill/>
        </p:grpSpPr>
        <p:sp>
          <p:nvSpPr>
            <p:cNvPr id="38" name="Freeform 37"/>
            <p:cNvSpPr/>
            <p:nvPr>
              <p:custDataLst>
                <p:tags r:id="rId18"/>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1"/>
            <p:cNvSpPr txBox="1">
              <a:spLocks noChangeArrowheads="1"/>
            </p:cNvSpPr>
            <p:nvPr>
              <p:custDataLst>
                <p:tags r:id="rId19"/>
              </p:custDataLst>
            </p:nvPr>
          </p:nvSpPr>
          <p:spPr bwMode="auto">
            <a:xfrm>
              <a:off x="1081086"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0" name="Line 18"/>
          <p:cNvSpPr>
            <a:spLocks noChangeShapeType="1"/>
          </p:cNvSpPr>
          <p:nvPr>
            <p:custDataLst>
              <p:tags r:id="rId15"/>
            </p:custDataLst>
          </p:nvPr>
        </p:nvSpPr>
        <p:spPr bwMode="auto">
          <a:xfrm>
            <a:off x="2819400" y="3276600"/>
            <a:ext cx="2286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41" name="Line 18"/>
          <p:cNvSpPr>
            <a:spLocks noChangeShapeType="1"/>
          </p:cNvSpPr>
          <p:nvPr>
            <p:custDataLst>
              <p:tags r:id="rId16"/>
            </p:custDataLst>
          </p:nvPr>
        </p:nvSpPr>
        <p:spPr bwMode="auto">
          <a:xfrm>
            <a:off x="3048000" y="4191000"/>
            <a:ext cx="42672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46" name="Line 21"/>
          <p:cNvSpPr>
            <a:spLocks noChangeShapeType="1"/>
          </p:cNvSpPr>
          <p:nvPr>
            <p:custDataLst>
              <p:tags r:id="rId17"/>
            </p:custDataLst>
          </p:nvPr>
        </p:nvSpPr>
        <p:spPr bwMode="auto">
          <a:xfrm>
            <a:off x="3048000" y="3276600"/>
            <a:ext cx="0" cy="1447800"/>
          </a:xfrm>
          <a:prstGeom prst="line">
            <a:avLst/>
          </a:prstGeom>
          <a:noFill/>
          <a:ln w="25400" cap="sq">
            <a:solidFill>
              <a:schemeClr val="accent4">
                <a:lumMod val="75000"/>
              </a:schemeClr>
            </a:solidFill>
            <a:round/>
            <a:headEnd type="none" w="med" len="med"/>
            <a:tailEnd type="none" w="med" len="med"/>
          </a:ln>
          <a:effectLst/>
        </p:spPr>
        <p:txBody>
          <a:bodyPr wrap="square" anchor="ctr">
            <a:spAutoFit/>
          </a:bodyPr>
          <a:lstStyle/>
          <a:p>
            <a:endParaRPr lang="en-US"/>
          </a:p>
        </p:txBody>
      </p:sp>
    </p:spTree>
    <p:extLst>
      <p:ext uri="{BB962C8B-B14F-4D97-AF65-F5344CB8AC3E}">
        <p14:creationId xmlns:p14="http://schemas.microsoft.com/office/powerpoint/2010/main" val="23826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Decode</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2: Instruction Decode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IF/ID </a:t>
            </a:r>
            <a:r>
              <a:rPr lang="en-US" sz="2400" dirty="0"/>
              <a:t>pipeline </a:t>
            </a:r>
            <a:r>
              <a:rPr lang="en-US" sz="2400" dirty="0" smtClean="0"/>
              <a:t>register to get instruction bits</a:t>
            </a:r>
          </a:p>
          <a:p>
            <a:pPr lvl="1">
              <a:lnSpc>
                <a:spcPct val="90000"/>
              </a:lnSpc>
            </a:pPr>
            <a:r>
              <a:rPr lang="en-US" sz="2400" dirty="0" smtClean="0"/>
              <a:t>Decode instruction, generate control signals</a:t>
            </a:r>
          </a:p>
          <a:p>
            <a:pPr lvl="1">
              <a:lnSpc>
                <a:spcPct val="90000"/>
              </a:lnSpc>
            </a:pPr>
            <a:r>
              <a:rPr lang="en-US" sz="2400" dirty="0" smtClean="0"/>
              <a:t>Read from register file</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(ID/EX)</a:t>
            </a:r>
          </a:p>
          <a:p>
            <a:pPr lvl="1">
              <a:lnSpc>
                <a:spcPct val="90000"/>
              </a:lnSpc>
            </a:pPr>
            <a:r>
              <a:rPr lang="en-US" sz="2400" dirty="0" smtClean="0"/>
              <a:t>Control information, Rd index, </a:t>
            </a:r>
            <a:r>
              <a:rPr lang="en-US" sz="2400" dirty="0" err="1" smtClean="0"/>
              <a:t>immediates</a:t>
            </a:r>
            <a:r>
              <a:rPr lang="en-US" sz="2400" dirty="0" smtClean="0"/>
              <a:t>, offsets, …</a:t>
            </a:r>
          </a:p>
          <a:p>
            <a:pPr lvl="1">
              <a:lnSpc>
                <a:spcPct val="90000"/>
              </a:lnSpc>
            </a:pPr>
            <a:r>
              <a:rPr lang="en-US" sz="2400" dirty="0" smtClean="0"/>
              <a:t>Contents of Ra, </a:t>
            </a:r>
            <a:r>
              <a:rPr lang="en-US" sz="2400" dirty="0" err="1" smtClean="0"/>
              <a:t>Rb</a:t>
            </a:r>
            <a:endParaRPr lang="en-US" sz="2400" dirty="0" smtClean="0"/>
          </a:p>
          <a:p>
            <a:pPr lvl="1">
              <a:lnSpc>
                <a:spcPct val="90000"/>
              </a:lnSpc>
            </a:pPr>
            <a:r>
              <a:rPr lang="en-US" sz="2400" dirty="0" smtClean="0"/>
              <a:t>PC+4 (for computing branch targets later)</a:t>
            </a:r>
          </a:p>
        </p:txBody>
      </p:sp>
    </p:spTree>
    <p:extLst>
      <p:ext uri="{BB962C8B-B14F-4D97-AF65-F5344CB8AC3E}">
        <p14:creationId xmlns:p14="http://schemas.microsoft.com/office/powerpoint/2010/main" val="283830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itle 4"/>
          <p:cNvSpPr txBox="1">
            <a:spLocks/>
          </p:cNvSpPr>
          <p:nvPr>
            <p:custDataLst>
              <p:tags r:id="rId1"/>
            </p:custDataLst>
          </p:nvPr>
        </p:nvSpPr>
        <p:spPr>
          <a:xfrm>
            <a:off x="381000" y="2130425"/>
            <a:ext cx="82296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Single Cycle </a:t>
            </a:r>
            <a:r>
              <a:rPr kumimoji="0" lang="en-US" sz="4400" b="0" i="0" u="none" strike="noStrike" kern="1200" cap="none" spc="0" normalizeH="0" baseline="0" noProof="0" dirty="0" err="1" smtClean="0">
                <a:ln>
                  <a:noFill/>
                </a:ln>
                <a:solidFill>
                  <a:schemeClr val="accent5">
                    <a:lumMod val="60000"/>
                    <a:lumOff val="40000"/>
                  </a:schemeClr>
                </a:solidFill>
                <a:effectLst/>
                <a:uLnTx/>
                <a:uFillTx/>
                <a:latin typeface="Calibri" pitchFamily="34" charset="0"/>
                <a:ea typeface="+mj-ea"/>
                <a:cs typeface="Arial" pitchFamily="34" charset="0"/>
              </a:rPr>
              <a:t>vs</a:t>
            </a:r>
            <a:r>
              <a:rPr kumimoji="0" lang="en-US" sz="44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j-ea"/>
                <a:cs typeface="Arial" pitchFamily="34" charset="0"/>
              </a:rPr>
              <a:t> Pipelined Processor</a:t>
            </a:r>
            <a:endParaRPr kumimoji="0" lang="en-US" sz="4400" b="0" i="0" u="none" strike="noStrike" kern="1200" cap="none" spc="0" normalizeH="0" baseline="0" noProof="0" dirty="0">
              <a:ln>
                <a:noFill/>
              </a:ln>
              <a:solidFill>
                <a:schemeClr val="accent5">
                  <a:lumMod val="60000"/>
                  <a:lumOff val="40000"/>
                </a:schemeClr>
              </a:solidFill>
              <a:effectLst/>
              <a:uLnTx/>
              <a:uFillTx/>
              <a:latin typeface="Calibri" pitchFamily="34" charset="0"/>
              <a:ea typeface="+mj-ea"/>
              <a:cs typeface="Arial" pitchFamily="34" charset="0"/>
            </a:endParaRPr>
          </a:p>
        </p:txBody>
      </p:sp>
    </p:spTree>
    <p:extLst>
      <p:ext uri="{BB962C8B-B14F-4D97-AF65-F5344CB8AC3E}">
        <p14:creationId xmlns:p14="http://schemas.microsoft.com/office/powerpoint/2010/main" val="61523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32486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57278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543800" y="63347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 name="Rectangle 4"/>
          <p:cNvSpPr>
            <a:spLocks noChangeArrowheads="1"/>
          </p:cNvSpPr>
          <p:nvPr>
            <p:custDataLst>
              <p:tags r:id="rId4"/>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8" name="Text Box 11"/>
          <p:cNvSpPr txBox="1">
            <a:spLocks noChangeArrowheads="1"/>
          </p:cNvSpPr>
          <p:nvPr>
            <p:custDataLst>
              <p:tags r:id="rId5"/>
            </p:custDataLst>
          </p:nvPr>
        </p:nvSpPr>
        <p:spPr bwMode="auto">
          <a:xfrm rot="16200000">
            <a:off x="7658099" y="4696481"/>
            <a:ext cx="838199"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9" name="Text Box 11"/>
          <p:cNvSpPr txBox="1">
            <a:spLocks noChangeArrowheads="1"/>
          </p:cNvSpPr>
          <p:nvPr>
            <p:custDataLst>
              <p:tags r:id="rId6"/>
            </p:custDataLst>
          </p:nvPr>
        </p:nvSpPr>
        <p:spPr bwMode="auto">
          <a:xfrm rot="16200000">
            <a:off x="-1790700" y="3172479"/>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0" name="Text Box 11"/>
          <p:cNvSpPr txBox="1">
            <a:spLocks noChangeArrowheads="1"/>
          </p:cNvSpPr>
          <p:nvPr>
            <p:custDataLst>
              <p:tags r:id="rId7"/>
            </p:custDataLst>
          </p:nvPr>
        </p:nvSpPr>
        <p:spPr bwMode="auto">
          <a:xfrm rot="16200000">
            <a:off x="457200" y="3286782"/>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 name="TextBox 10"/>
          <p:cNvSpPr txBox="1"/>
          <p:nvPr>
            <p:custDataLst>
              <p:tags r:id="rId8"/>
            </p:custDataLst>
          </p:nvPr>
        </p:nvSpPr>
        <p:spPr>
          <a:xfrm>
            <a:off x="533399" y="62585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 name="Text Box 11"/>
          <p:cNvSpPr txBox="1">
            <a:spLocks noChangeArrowheads="1"/>
          </p:cNvSpPr>
          <p:nvPr>
            <p:custDataLst>
              <p:tags r:id="rId9"/>
            </p:custDataLst>
          </p:nvPr>
        </p:nvSpPr>
        <p:spPr bwMode="auto">
          <a:xfrm rot="16200000">
            <a:off x="457198" y="4582184"/>
            <a:ext cx="1066797"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13" name="Rectangle 4"/>
          <p:cNvSpPr>
            <a:spLocks noChangeArrowheads="1"/>
          </p:cNvSpPr>
          <p:nvPr>
            <p:custDataLst>
              <p:tags r:id="rId10"/>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1: Instruction Fetch</a:t>
            </a:r>
            <a:endParaRPr lang="en-US" sz="2400" dirty="0">
              <a:solidFill>
                <a:schemeClr val="bg1"/>
              </a:solidFill>
            </a:endParaRPr>
          </a:p>
        </p:txBody>
      </p:sp>
      <p:sp>
        <p:nvSpPr>
          <p:cNvPr id="15" name="Rectangle 22"/>
          <p:cNvSpPr>
            <a:spLocks noChangeArrowheads="1"/>
          </p:cNvSpPr>
          <p:nvPr>
            <p:custDataLst>
              <p:tags r:id="rId11"/>
            </p:custDataLst>
          </p:nvPr>
        </p:nvSpPr>
        <p:spPr bwMode="auto">
          <a:xfrm>
            <a:off x="3657600" y="1076980"/>
            <a:ext cx="2286001" cy="1828800"/>
          </a:xfrm>
          <a:prstGeom prst="rect">
            <a:avLst/>
          </a:prstGeom>
          <a:noFill/>
          <a:ln w="25400" cap="sq" algn="ctr">
            <a:solidFill>
              <a:schemeClr val="bg1"/>
            </a:solidFill>
            <a:miter lim="800000"/>
            <a:headEnd/>
            <a:tailEnd/>
          </a:ln>
          <a:effectLst/>
        </p:spPr>
        <p:txBody>
          <a:bodyPr anchor="ctr" anchorCtr="1">
            <a:noAutofit/>
          </a:bodyPr>
          <a:lstStyle/>
          <a:p>
            <a:pPr algn="ctr"/>
            <a:r>
              <a:rPr lang="en-US" sz="2800" dirty="0" smtClean="0">
                <a:solidFill>
                  <a:schemeClr val="bg1"/>
                </a:solidFill>
              </a:rPr>
              <a:t>register</a:t>
            </a:r>
            <a:br>
              <a:rPr lang="en-US" sz="2800" dirty="0" smtClean="0">
                <a:solidFill>
                  <a:schemeClr val="bg1"/>
                </a:solidFill>
              </a:rPr>
            </a:br>
            <a:r>
              <a:rPr lang="en-US" sz="2800" dirty="0" smtClean="0">
                <a:solidFill>
                  <a:schemeClr val="bg1"/>
                </a:solidFill>
              </a:rPr>
              <a:t>file</a:t>
            </a:r>
            <a:endParaRPr lang="en-US" sz="2800" dirty="0">
              <a:solidFill>
                <a:schemeClr val="bg1"/>
              </a:solidFill>
            </a:endParaRPr>
          </a:p>
        </p:txBody>
      </p:sp>
      <p:sp>
        <p:nvSpPr>
          <p:cNvPr id="27" name="TextBox 26"/>
          <p:cNvSpPr txBox="1"/>
          <p:nvPr>
            <p:custDataLst>
              <p:tags r:id="rId12"/>
            </p:custDataLst>
          </p:nvPr>
        </p:nvSpPr>
        <p:spPr>
          <a:xfrm>
            <a:off x="3733800" y="11531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WE</a:t>
            </a:r>
          </a:p>
        </p:txBody>
      </p:sp>
      <p:sp>
        <p:nvSpPr>
          <p:cNvPr id="28" name="TextBox 27"/>
          <p:cNvSpPr txBox="1"/>
          <p:nvPr>
            <p:custDataLst>
              <p:tags r:id="rId13"/>
            </p:custDataLst>
          </p:nvPr>
        </p:nvSpPr>
        <p:spPr>
          <a:xfrm>
            <a:off x="3733800" y="1457980"/>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29" name="TextBox 28"/>
          <p:cNvSpPr txBox="1"/>
          <p:nvPr>
            <p:custDataLst>
              <p:tags r:id="rId14"/>
            </p:custDataLst>
          </p:nvPr>
        </p:nvSpPr>
        <p:spPr>
          <a:xfrm>
            <a:off x="4953000" y="2536448"/>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30" name="TextBox 29"/>
          <p:cNvSpPr txBox="1"/>
          <p:nvPr>
            <p:custDataLst>
              <p:tags r:id="rId15"/>
            </p:custDataLst>
          </p:nvPr>
        </p:nvSpPr>
        <p:spPr>
          <a:xfrm>
            <a:off x="5410200" y="2524780"/>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33" name="TextBox 32"/>
          <p:cNvSpPr txBox="1"/>
          <p:nvPr>
            <p:custDataLst>
              <p:tags r:id="rId16"/>
            </p:custDataLst>
          </p:nvPr>
        </p:nvSpPr>
        <p:spPr>
          <a:xfrm>
            <a:off x="3733800" y="1774448"/>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59" name="TextBox 58"/>
          <p:cNvSpPr txBox="1"/>
          <p:nvPr>
            <p:custDataLst>
              <p:tags r:id="rId17"/>
            </p:custDataLst>
          </p:nvPr>
        </p:nvSpPr>
        <p:spPr>
          <a:xfrm>
            <a:off x="5410200" y="2079248"/>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60" name="TextBox 59"/>
          <p:cNvSpPr txBox="1"/>
          <p:nvPr>
            <p:custDataLst>
              <p:tags r:id="rId18"/>
            </p:custDataLst>
          </p:nvPr>
        </p:nvSpPr>
        <p:spPr>
          <a:xfrm>
            <a:off x="5410200" y="1305580"/>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61" name="Text Box 11"/>
          <p:cNvSpPr txBox="1">
            <a:spLocks noChangeArrowheads="1"/>
          </p:cNvSpPr>
          <p:nvPr>
            <p:custDataLst>
              <p:tags r:id="rId19"/>
            </p:custDataLst>
          </p:nvPr>
        </p:nvSpPr>
        <p:spPr bwMode="auto">
          <a:xfrm rot="16200000">
            <a:off x="7772400" y="1991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20"/>
            </p:custDataLst>
          </p:nvPr>
        </p:nvSpPr>
        <p:spPr bwMode="auto">
          <a:xfrm rot="16200000">
            <a:off x="7772399" y="1153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0" name="Text Box 11"/>
          <p:cNvSpPr txBox="1">
            <a:spLocks noChangeArrowheads="1"/>
          </p:cNvSpPr>
          <p:nvPr>
            <p:custDataLst>
              <p:tags r:id="rId21"/>
            </p:custDataLst>
          </p:nvPr>
        </p:nvSpPr>
        <p:spPr bwMode="auto">
          <a:xfrm rot="16200000">
            <a:off x="7696199" y="3820183"/>
            <a:ext cx="7619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2" name="Title 1"/>
          <p:cNvSpPr>
            <a:spLocks noGrp="1"/>
          </p:cNvSpPr>
          <p:nvPr>
            <p:ph type="title"/>
          </p:nvPr>
        </p:nvSpPr>
        <p:spPr/>
        <p:txBody>
          <a:bodyPr/>
          <a:lstStyle/>
          <a:p>
            <a:r>
              <a:rPr lang="en-US" dirty="0" smtClean="0"/>
              <a:t>Decode</a:t>
            </a:r>
            <a:endParaRPr lang="en-US" dirty="0"/>
          </a:p>
        </p:txBody>
      </p:sp>
    </p:spTree>
    <p:extLst>
      <p:ext uri="{BB962C8B-B14F-4D97-AF65-F5344CB8AC3E}">
        <p14:creationId xmlns:p14="http://schemas.microsoft.com/office/powerpoint/2010/main" val="4007686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9" name="Rectangle 3"/>
          <p:cNvSpPr>
            <a:spLocks noGrp="1" noChangeArrowheads="1"/>
          </p:cNvSpPr>
          <p:nvPr>
            <p:ph idx="1"/>
            <p:custDataLst>
              <p:tags r:id="rId1"/>
            </p:custDataLst>
          </p:nvPr>
        </p:nvSpPr>
        <p:spPr/>
        <p:txBody>
          <a:bodyPr>
            <a:noAutofit/>
          </a:bodyPr>
          <a:lstStyle/>
          <a:p>
            <a:pPr>
              <a:lnSpc>
                <a:spcPct val="90000"/>
              </a:lnSpc>
            </a:pPr>
            <a:r>
              <a:rPr lang="en-US" sz="2800" dirty="0" smtClean="0">
                <a:solidFill>
                  <a:schemeClr val="accent5">
                    <a:lumMod val="60000"/>
                    <a:lumOff val="40000"/>
                  </a:schemeClr>
                </a:solidFill>
              </a:rPr>
              <a:t>Stage 3: Execute</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ID/EX </a:t>
            </a:r>
            <a:r>
              <a:rPr lang="en-US" sz="2400" dirty="0"/>
              <a:t>pipeline </a:t>
            </a:r>
            <a:r>
              <a:rPr lang="en-US" sz="2400" dirty="0" smtClean="0"/>
              <a:t>register to get values and control bits</a:t>
            </a:r>
          </a:p>
          <a:p>
            <a:pPr lvl="1">
              <a:lnSpc>
                <a:spcPct val="90000"/>
              </a:lnSpc>
            </a:pPr>
            <a:r>
              <a:rPr lang="en-US" sz="2400" dirty="0" smtClean="0"/>
              <a:t>Perform ALU operation</a:t>
            </a:r>
          </a:p>
          <a:p>
            <a:pPr lvl="1">
              <a:lnSpc>
                <a:spcPct val="90000"/>
              </a:lnSpc>
            </a:pPr>
            <a:r>
              <a:rPr lang="en-US" sz="2400" dirty="0" smtClean="0"/>
              <a:t>Compute targets (PC+4+offset, etc.) </a:t>
            </a:r>
            <a:r>
              <a:rPr lang="en-US" sz="2400" i="1" dirty="0" smtClean="0"/>
              <a:t>in case </a:t>
            </a:r>
            <a:r>
              <a:rPr lang="en-US" sz="2400" dirty="0" smtClean="0"/>
              <a:t>this is a branch</a:t>
            </a:r>
          </a:p>
          <a:p>
            <a:pPr lvl="1">
              <a:lnSpc>
                <a:spcPct val="90000"/>
              </a:lnSpc>
            </a:pPr>
            <a:r>
              <a:rPr lang="en-US" sz="2400" dirty="0" smtClean="0"/>
              <a:t>Decide if jump/branch should be taken</a:t>
            </a:r>
          </a:p>
          <a:p>
            <a:pPr lvl="1">
              <a:lnSpc>
                <a:spcPct val="90000"/>
              </a:lnSpc>
            </a:pPr>
            <a:endParaRPr lang="en-US" sz="2400"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(EX/MEM)</a:t>
            </a:r>
          </a:p>
          <a:p>
            <a:pPr lvl="1">
              <a:lnSpc>
                <a:spcPct val="90000"/>
              </a:lnSpc>
            </a:pPr>
            <a:r>
              <a:rPr lang="en-US" sz="2400" dirty="0" smtClean="0"/>
              <a:t>Control information, Rd index, …</a:t>
            </a:r>
          </a:p>
          <a:p>
            <a:pPr lvl="1">
              <a:lnSpc>
                <a:spcPct val="90000"/>
              </a:lnSpc>
            </a:pPr>
            <a:r>
              <a:rPr lang="en-US" sz="2400" dirty="0" smtClean="0"/>
              <a:t>Result of ALU operation</a:t>
            </a:r>
          </a:p>
          <a:p>
            <a:pPr lvl="1">
              <a:lnSpc>
                <a:spcPct val="90000"/>
              </a:lnSpc>
            </a:pPr>
            <a:r>
              <a:rPr lang="en-US" sz="2400" dirty="0" smtClean="0"/>
              <a:t>Value </a:t>
            </a:r>
            <a:r>
              <a:rPr lang="en-US" sz="2400" i="1" dirty="0" smtClean="0"/>
              <a:t>in case</a:t>
            </a:r>
            <a:r>
              <a:rPr lang="en-US" sz="2400" dirty="0" smtClean="0"/>
              <a:t> this is a memory store instruction</a:t>
            </a:r>
          </a:p>
        </p:txBody>
      </p:sp>
      <p:sp>
        <p:nvSpPr>
          <p:cNvPr id="2" name="Title 1"/>
          <p:cNvSpPr>
            <a:spLocks noGrp="1"/>
          </p:cNvSpPr>
          <p:nvPr>
            <p:ph type="title"/>
          </p:nvPr>
        </p:nvSpPr>
        <p:spPr/>
        <p:txBody>
          <a:bodyPr/>
          <a:lstStyle/>
          <a:p>
            <a:r>
              <a:rPr lang="en-US" dirty="0" smtClean="0"/>
              <a:t>Execute (EX)</a:t>
            </a:r>
            <a:endParaRPr lang="en-US" dirty="0"/>
          </a:p>
        </p:txBody>
      </p:sp>
    </p:spTree>
    <p:extLst>
      <p:ext uri="{BB962C8B-B14F-4D97-AF65-F5344CB8AC3E}">
        <p14:creationId xmlns:p14="http://schemas.microsoft.com/office/powerpoint/2010/main" val="262600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ChangeArrowheads="1"/>
          </p:cNvSpPr>
          <p:nvPr>
            <p:custDataLst>
              <p:tags r:id="rId1"/>
            </p:custDataLst>
          </p:nvPr>
        </p:nvSpPr>
        <p:spPr bwMode="auto">
          <a:xfrm rot="16200000">
            <a:off x="-1600200" y="359158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2: Instruction Decode</a:t>
            </a:r>
            <a:endParaRPr lang="en-US" sz="2400" dirty="0">
              <a:solidFill>
                <a:schemeClr val="bg1"/>
              </a:solidFill>
            </a:endParaRPr>
          </a:p>
        </p:txBody>
      </p:sp>
      <p:sp>
        <p:nvSpPr>
          <p:cNvPr id="4" name="Text Box 11"/>
          <p:cNvSpPr txBox="1">
            <a:spLocks noChangeArrowheads="1"/>
          </p:cNvSpPr>
          <p:nvPr>
            <p:custDataLst>
              <p:tags r:id="rId2"/>
            </p:custDataLst>
          </p:nvPr>
        </p:nvSpPr>
        <p:spPr bwMode="auto">
          <a:xfrm rot="16200000">
            <a:off x="5295901" y="332488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3"/>
            </p:custDataLst>
          </p:nvPr>
        </p:nvSpPr>
        <p:spPr bwMode="auto">
          <a:xfrm rot="16200000">
            <a:off x="7696199" y="56489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4"/>
            </p:custDataLst>
          </p:nvPr>
        </p:nvSpPr>
        <p:spPr>
          <a:xfrm>
            <a:off x="7391400" y="641098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 name="Rectangle 4"/>
          <p:cNvSpPr>
            <a:spLocks noChangeArrowheads="1"/>
          </p:cNvSpPr>
          <p:nvPr>
            <p:custDataLst>
              <p:tags r:id="rId5"/>
            </p:custDataLst>
          </p:nvPr>
        </p:nvSpPr>
        <p:spPr bwMode="auto">
          <a:xfrm rot="16200000">
            <a:off x="7239000" y="359158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4391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83898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44" name="Text Box 11"/>
          <p:cNvSpPr txBox="1">
            <a:spLocks noChangeArrowheads="1"/>
          </p:cNvSpPr>
          <p:nvPr>
            <p:custDataLst>
              <p:tags r:id="rId8"/>
            </p:custDataLst>
          </p:nvPr>
        </p:nvSpPr>
        <p:spPr bwMode="auto">
          <a:xfrm rot="16200000">
            <a:off x="-1790699" y="332488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5" name="Text Box 11"/>
          <p:cNvSpPr txBox="1">
            <a:spLocks noChangeArrowheads="1"/>
          </p:cNvSpPr>
          <p:nvPr>
            <p:custDataLst>
              <p:tags r:id="rId9"/>
            </p:custDataLst>
          </p:nvPr>
        </p:nvSpPr>
        <p:spPr bwMode="auto">
          <a:xfrm rot="16200000">
            <a:off x="647700" y="5687081"/>
            <a:ext cx="685798"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46" name="TextBox 45"/>
          <p:cNvSpPr txBox="1"/>
          <p:nvPr>
            <p:custDataLst>
              <p:tags r:id="rId10"/>
            </p:custDataLst>
          </p:nvPr>
        </p:nvSpPr>
        <p:spPr>
          <a:xfrm>
            <a:off x="457200" y="641098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47" name="Text Box 11"/>
          <p:cNvSpPr txBox="1">
            <a:spLocks noChangeArrowheads="1"/>
          </p:cNvSpPr>
          <p:nvPr>
            <p:custDataLst>
              <p:tags r:id="rId11"/>
            </p:custDataLst>
          </p:nvPr>
        </p:nvSpPr>
        <p:spPr bwMode="auto">
          <a:xfrm rot="16200000">
            <a:off x="533399" y="4582180"/>
            <a:ext cx="914397"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PC+4</a:t>
            </a:r>
            <a:endParaRPr lang="en-US" sz="2400" dirty="0">
              <a:solidFill>
                <a:srgbClr val="FFFFFF"/>
              </a:solidFill>
              <a:latin typeface="+mj-lt"/>
            </a:endParaRPr>
          </a:p>
        </p:txBody>
      </p:sp>
      <p:sp>
        <p:nvSpPr>
          <p:cNvPr id="48" name="Text Box 11"/>
          <p:cNvSpPr txBox="1">
            <a:spLocks noChangeArrowheads="1"/>
          </p:cNvSpPr>
          <p:nvPr>
            <p:custDataLst>
              <p:tags r:id="rId12"/>
            </p:custDataLst>
          </p:nvPr>
        </p:nvSpPr>
        <p:spPr bwMode="auto">
          <a:xfrm rot="16200000">
            <a:off x="685800" y="20675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49" name="Text Box 11"/>
          <p:cNvSpPr txBox="1">
            <a:spLocks noChangeArrowheads="1"/>
          </p:cNvSpPr>
          <p:nvPr>
            <p:custDataLst>
              <p:tags r:id="rId13"/>
            </p:custDataLst>
          </p:nvPr>
        </p:nvSpPr>
        <p:spPr bwMode="auto">
          <a:xfrm rot="16200000">
            <a:off x="685799" y="122938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58" name="Freeform 57"/>
          <p:cNvSpPr/>
          <p:nvPr>
            <p:custDataLst>
              <p:tags r:id="rId14"/>
            </p:custDataLst>
          </p:nvPr>
        </p:nvSpPr>
        <p:spPr>
          <a:xfrm>
            <a:off x="5562600" y="1153180"/>
            <a:ext cx="1143000" cy="19812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52"/>
          <p:cNvSpPr txBox="1">
            <a:spLocks noChangeArrowheads="1"/>
          </p:cNvSpPr>
          <p:nvPr>
            <p:custDataLst>
              <p:tags r:id="rId15"/>
            </p:custDataLst>
          </p:nvPr>
        </p:nvSpPr>
        <p:spPr bwMode="auto">
          <a:xfrm>
            <a:off x="6019800" y="199138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alu</a:t>
            </a:r>
            <a:endParaRPr lang="en-US" sz="2800" dirty="0">
              <a:solidFill>
                <a:srgbClr val="FFFFFF"/>
              </a:solidFill>
              <a:latin typeface="Calibri"/>
            </a:endParaRPr>
          </a:p>
        </p:txBody>
      </p:sp>
      <p:sp>
        <p:nvSpPr>
          <p:cNvPr id="71" name="Text Box 11"/>
          <p:cNvSpPr txBox="1">
            <a:spLocks noChangeArrowheads="1"/>
          </p:cNvSpPr>
          <p:nvPr>
            <p:custDataLst>
              <p:tags r:id="rId16"/>
            </p:custDataLst>
          </p:nvPr>
        </p:nvSpPr>
        <p:spPr bwMode="auto">
          <a:xfrm rot="16200000">
            <a:off x="609598" y="2905782"/>
            <a:ext cx="762000" cy="609595"/>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mj-lt"/>
              </a:rPr>
              <a:t>imm</a:t>
            </a:r>
            <a:endParaRPr lang="en-US" sz="2400" dirty="0">
              <a:solidFill>
                <a:srgbClr val="FFFFFF"/>
              </a:solidFill>
              <a:latin typeface="+mj-lt"/>
            </a:endParaRPr>
          </a:p>
        </p:txBody>
      </p:sp>
      <p:sp>
        <p:nvSpPr>
          <p:cNvPr id="69" name="Text Box 11"/>
          <p:cNvSpPr txBox="1">
            <a:spLocks noChangeArrowheads="1"/>
          </p:cNvSpPr>
          <p:nvPr>
            <p:custDataLst>
              <p:tags r:id="rId17"/>
            </p:custDataLst>
          </p:nvPr>
        </p:nvSpPr>
        <p:spPr bwMode="auto">
          <a:xfrm rot="16200000">
            <a:off x="7696199" y="458218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2" name="Title 1"/>
          <p:cNvSpPr>
            <a:spLocks noGrp="1"/>
          </p:cNvSpPr>
          <p:nvPr>
            <p:ph type="title"/>
          </p:nvPr>
        </p:nvSpPr>
        <p:spPr/>
        <p:txBody>
          <a:bodyPr/>
          <a:lstStyle/>
          <a:p>
            <a:r>
              <a:rPr lang="en-US" dirty="0" smtClean="0"/>
              <a:t>Execute (EX)</a:t>
            </a:r>
            <a:endParaRPr lang="en-US" dirty="0"/>
          </a:p>
        </p:txBody>
      </p:sp>
    </p:spTree>
    <p:extLst>
      <p:ext uri="{BB962C8B-B14F-4D97-AF65-F5344CB8AC3E}">
        <p14:creationId xmlns:p14="http://schemas.microsoft.com/office/powerpoint/2010/main" val="1488333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MEM</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4: Memory</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EX/MEM </a:t>
            </a:r>
            <a:r>
              <a:rPr lang="en-US" sz="2400" dirty="0"/>
              <a:t>pipeline </a:t>
            </a:r>
            <a:r>
              <a:rPr lang="en-US" sz="2400" dirty="0" smtClean="0"/>
              <a:t>register to get values and control bits</a:t>
            </a:r>
          </a:p>
          <a:p>
            <a:pPr lvl="1">
              <a:lnSpc>
                <a:spcPct val="90000"/>
              </a:lnSpc>
            </a:pPr>
            <a:r>
              <a:rPr lang="en-US" sz="2400" dirty="0" smtClean="0"/>
              <a:t>Perform memory load/store if needed</a:t>
            </a:r>
          </a:p>
          <a:p>
            <a:pPr lvl="2">
              <a:lnSpc>
                <a:spcPct val="90000"/>
              </a:lnSpc>
            </a:pPr>
            <a:r>
              <a:rPr lang="en-US" sz="2000" dirty="0" smtClean="0"/>
              <a:t>address is ALU result</a:t>
            </a:r>
          </a:p>
          <a:p>
            <a:pPr>
              <a:lnSpc>
                <a:spcPct val="90000"/>
              </a:lnSpc>
            </a:pPr>
            <a:endParaRPr lang="en-US" dirty="0" smtClean="0"/>
          </a:p>
          <a:p>
            <a:pPr>
              <a:lnSpc>
                <a:spcPct val="90000"/>
              </a:lnSpc>
            </a:pPr>
            <a:r>
              <a:rPr lang="en-US" sz="2800" dirty="0" smtClean="0"/>
              <a:t>Write values of interest to </a:t>
            </a:r>
            <a:r>
              <a:rPr lang="en-US" sz="2800" dirty="0" smtClean="0">
                <a:solidFill>
                  <a:schemeClr val="accent5">
                    <a:lumMod val="60000"/>
                    <a:lumOff val="40000"/>
                  </a:schemeClr>
                </a:solidFill>
              </a:rPr>
              <a:t>pipeline register (MEM/WB)</a:t>
            </a:r>
          </a:p>
          <a:p>
            <a:pPr lvl="1">
              <a:lnSpc>
                <a:spcPct val="90000"/>
              </a:lnSpc>
            </a:pPr>
            <a:r>
              <a:rPr lang="en-US" sz="2400" dirty="0" smtClean="0"/>
              <a:t>Control information, Rd index, …</a:t>
            </a:r>
          </a:p>
          <a:p>
            <a:pPr lvl="1">
              <a:lnSpc>
                <a:spcPct val="90000"/>
              </a:lnSpc>
            </a:pPr>
            <a:r>
              <a:rPr lang="en-US" sz="2400" dirty="0" smtClean="0"/>
              <a:t>Result of memory operation</a:t>
            </a:r>
          </a:p>
          <a:p>
            <a:pPr lvl="1">
              <a:lnSpc>
                <a:spcPct val="90000"/>
              </a:lnSpc>
            </a:pPr>
            <a:r>
              <a:rPr lang="en-US" sz="2400" dirty="0" smtClean="0"/>
              <a:t>Pass result of ALU operation</a:t>
            </a:r>
          </a:p>
        </p:txBody>
      </p:sp>
    </p:spTree>
    <p:extLst>
      <p:ext uri="{BB962C8B-B14F-4D97-AF65-F5344CB8AC3E}">
        <p14:creationId xmlns:p14="http://schemas.microsoft.com/office/powerpoint/2010/main" val="19995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custDataLst>
              <p:tags r:id="rId1"/>
            </p:custDataLst>
          </p:nvPr>
        </p:nvSpPr>
        <p:spPr bwMode="auto">
          <a:xfrm rot="16200000">
            <a:off x="5295901" y="2933701"/>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 name="Text Box 11"/>
          <p:cNvSpPr txBox="1">
            <a:spLocks noChangeArrowheads="1"/>
          </p:cNvSpPr>
          <p:nvPr>
            <p:custDataLst>
              <p:tags r:id="rId2"/>
            </p:custDataLst>
          </p:nvPr>
        </p:nvSpPr>
        <p:spPr bwMode="auto">
          <a:xfrm rot="16200000">
            <a:off x="7696199" y="52578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6" name="TextBox 5"/>
          <p:cNvSpPr txBox="1"/>
          <p:nvPr>
            <p:custDataLst>
              <p:tags r:id="rId3"/>
            </p:custDataLst>
          </p:nvPr>
        </p:nvSpPr>
        <p:spPr>
          <a:xfrm>
            <a:off x="72390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 name="Rectangle 4"/>
          <p:cNvSpPr>
            <a:spLocks noChangeArrowheads="1"/>
          </p:cNvSpPr>
          <p:nvPr>
            <p:custDataLst>
              <p:tags r:id="rId4"/>
            </p:custDataLst>
          </p:nvPr>
        </p:nvSpPr>
        <p:spPr bwMode="auto">
          <a:xfrm rot="16200000">
            <a:off x="7239000" y="3200400"/>
            <a:ext cx="3124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Rest of pipeline</a:t>
            </a:r>
            <a:endParaRPr lang="en-US" sz="2400" dirty="0">
              <a:solidFill>
                <a:schemeClr val="bg1"/>
              </a:solidFill>
            </a:endParaRPr>
          </a:p>
        </p:txBody>
      </p:sp>
      <p:sp>
        <p:nvSpPr>
          <p:cNvPr id="13" name="Rectangle 4"/>
          <p:cNvSpPr>
            <a:spLocks noChangeArrowheads="1"/>
          </p:cNvSpPr>
          <p:nvPr>
            <p:custDataLst>
              <p:tags r:id="rId5"/>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3: Execute</a:t>
            </a:r>
            <a:endParaRPr lang="en-US" sz="2400" dirty="0">
              <a:solidFill>
                <a:schemeClr val="bg1"/>
              </a:solidFill>
            </a:endParaRPr>
          </a:p>
        </p:txBody>
      </p:sp>
      <p:sp>
        <p:nvSpPr>
          <p:cNvPr id="61" name="Text Box 11"/>
          <p:cNvSpPr txBox="1">
            <a:spLocks noChangeArrowheads="1"/>
          </p:cNvSpPr>
          <p:nvPr>
            <p:custDataLst>
              <p:tags r:id="rId6"/>
            </p:custDataLst>
          </p:nvPr>
        </p:nvSpPr>
        <p:spPr bwMode="auto">
          <a:xfrm rot="16200000">
            <a:off x="7772400" y="30480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62" name="Text Box 11"/>
          <p:cNvSpPr txBox="1">
            <a:spLocks noChangeArrowheads="1"/>
          </p:cNvSpPr>
          <p:nvPr>
            <p:custDataLst>
              <p:tags r:id="rId7"/>
            </p:custDataLst>
          </p:nvPr>
        </p:nvSpPr>
        <p:spPr bwMode="auto">
          <a:xfrm rot="16200000">
            <a:off x="7772399" y="14478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68" name="Text Box 11"/>
          <p:cNvSpPr txBox="1">
            <a:spLocks noChangeArrowheads="1"/>
          </p:cNvSpPr>
          <p:nvPr>
            <p:custDataLst>
              <p:tags r:id="rId8"/>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9"/>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10"/>
            </p:custDataLst>
          </p:nvPr>
        </p:nvSpPr>
        <p:spPr>
          <a:xfrm>
            <a:off x="304800" y="6019799"/>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1" name="Text Box 11"/>
          <p:cNvSpPr txBox="1">
            <a:spLocks noChangeArrowheads="1"/>
          </p:cNvSpPr>
          <p:nvPr>
            <p:custDataLst>
              <p:tags r:id="rId11"/>
            </p:custDataLst>
          </p:nvPr>
        </p:nvSpPr>
        <p:spPr bwMode="auto">
          <a:xfrm rot="16200000">
            <a:off x="685800" y="3048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72" name="Text Box 11"/>
          <p:cNvSpPr txBox="1">
            <a:spLocks noChangeArrowheads="1"/>
          </p:cNvSpPr>
          <p:nvPr>
            <p:custDataLst>
              <p:tags r:id="rId12"/>
            </p:custDataLst>
          </p:nvPr>
        </p:nvSpPr>
        <p:spPr bwMode="auto">
          <a:xfrm rot="16200000">
            <a:off x="685799" y="1447801"/>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73" name="Rectangle 4"/>
          <p:cNvSpPr>
            <a:spLocks noChangeArrowheads="1"/>
          </p:cNvSpPr>
          <p:nvPr>
            <p:custDataLst>
              <p:tags r:id="rId13"/>
            </p:custDataLst>
          </p:nvPr>
        </p:nvSpPr>
        <p:spPr bwMode="auto">
          <a:xfrm>
            <a:off x="3124200" y="2743200"/>
            <a:ext cx="2133600" cy="19812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 Box 5"/>
          <p:cNvSpPr txBox="1">
            <a:spLocks noChangeArrowheads="1"/>
          </p:cNvSpPr>
          <p:nvPr>
            <p:custDataLst>
              <p:tags r:id="rId14"/>
            </p:custDataLst>
          </p:nvPr>
        </p:nvSpPr>
        <p:spPr bwMode="auto">
          <a:xfrm>
            <a:off x="3429000" y="3657600"/>
            <a:ext cx="1600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memory</a:t>
            </a:r>
            <a:endParaRPr lang="en-US" sz="2400" dirty="0">
              <a:solidFill>
                <a:srgbClr val="FFFFFF"/>
              </a:solidFill>
              <a:latin typeface="Calibri"/>
            </a:endParaRPr>
          </a:p>
        </p:txBody>
      </p:sp>
      <p:sp>
        <p:nvSpPr>
          <p:cNvPr id="75" name="Text Box 5"/>
          <p:cNvSpPr txBox="1">
            <a:spLocks noChangeArrowheads="1"/>
          </p:cNvSpPr>
          <p:nvPr>
            <p:custDataLst>
              <p:tags r:id="rId15"/>
            </p:custDataLst>
          </p:nvPr>
        </p:nvSpPr>
        <p:spPr bwMode="auto">
          <a:xfrm>
            <a:off x="3124200" y="3110925"/>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76" name="Text Box 5"/>
          <p:cNvSpPr txBox="1">
            <a:spLocks noChangeArrowheads="1"/>
          </p:cNvSpPr>
          <p:nvPr>
            <p:custDataLst>
              <p:tags r:id="rId16"/>
            </p:custDataLst>
          </p:nvPr>
        </p:nvSpPr>
        <p:spPr bwMode="auto">
          <a:xfrm>
            <a:off x="4572000" y="3124200"/>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79" name="Text Box 5"/>
          <p:cNvSpPr txBox="1">
            <a:spLocks noChangeArrowheads="1"/>
          </p:cNvSpPr>
          <p:nvPr>
            <p:custDataLst>
              <p:tags r:id="rId17"/>
            </p:custDataLst>
          </p:nvPr>
        </p:nvSpPr>
        <p:spPr bwMode="auto">
          <a:xfrm>
            <a:off x="3657600" y="2743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88" name="Text Box 5"/>
          <p:cNvSpPr txBox="1">
            <a:spLocks noChangeArrowheads="1"/>
          </p:cNvSpPr>
          <p:nvPr>
            <p:custDataLst>
              <p:tags r:id="rId18"/>
            </p:custDataLst>
          </p:nvPr>
        </p:nvSpPr>
        <p:spPr bwMode="auto">
          <a:xfrm>
            <a:off x="4495800" y="4343400"/>
            <a:ext cx="6858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mc</a:t>
            </a:r>
            <a:endParaRPr lang="en-US" sz="2400" dirty="0">
              <a:solidFill>
                <a:srgbClr val="FFFFFF"/>
              </a:solidFill>
              <a:latin typeface="Calibri"/>
            </a:endParaRPr>
          </a:p>
        </p:txBody>
      </p:sp>
      <p:sp>
        <p:nvSpPr>
          <p:cNvPr id="27" name="Text Box 11"/>
          <p:cNvSpPr txBox="1">
            <a:spLocks noChangeArrowheads="1"/>
          </p:cNvSpPr>
          <p:nvPr>
            <p:custDataLst>
              <p:tags r:id="rId19"/>
            </p:custDataLst>
          </p:nvPr>
        </p:nvSpPr>
        <p:spPr bwMode="auto">
          <a:xfrm rot="16200000">
            <a:off x="609599" y="4191002"/>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target</a:t>
            </a:r>
            <a:endParaRPr lang="en-US" dirty="0">
              <a:solidFill>
                <a:srgbClr val="FFFFFF"/>
              </a:solidFill>
              <a:latin typeface="+mj-lt"/>
            </a:endParaRPr>
          </a:p>
        </p:txBody>
      </p:sp>
      <p:sp>
        <p:nvSpPr>
          <p:cNvPr id="3" name="Title 2"/>
          <p:cNvSpPr>
            <a:spLocks noGrp="1"/>
          </p:cNvSpPr>
          <p:nvPr>
            <p:ph type="title"/>
          </p:nvPr>
        </p:nvSpPr>
        <p:spPr/>
        <p:txBody>
          <a:bodyPr/>
          <a:lstStyle/>
          <a:p>
            <a:r>
              <a:rPr lang="en-US" dirty="0" smtClean="0"/>
              <a:t>MEM</a:t>
            </a:r>
            <a:endParaRPr lang="en-US" dirty="0"/>
          </a:p>
        </p:txBody>
      </p:sp>
    </p:spTree>
    <p:extLst>
      <p:ext uri="{BB962C8B-B14F-4D97-AF65-F5344CB8AC3E}">
        <p14:creationId xmlns:p14="http://schemas.microsoft.com/office/powerpoint/2010/main" val="977523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64418" name="Rectangle 2"/>
          <p:cNvSpPr>
            <a:spLocks noGrp="1" noChangeArrowheads="1"/>
          </p:cNvSpPr>
          <p:nvPr>
            <p:ph type="title"/>
            <p:custDataLst>
              <p:tags r:id="rId1"/>
            </p:custDataLst>
          </p:nvPr>
        </p:nvSpPr>
        <p:spPr/>
        <p:txBody>
          <a:bodyPr>
            <a:noAutofit/>
          </a:bodyPr>
          <a:lstStyle/>
          <a:p>
            <a:r>
              <a:rPr lang="en-US" dirty="0" smtClean="0"/>
              <a:t>WB</a:t>
            </a:r>
            <a:endParaRPr lang="en-US" dirty="0"/>
          </a:p>
        </p:txBody>
      </p:sp>
      <p:sp>
        <p:nvSpPr>
          <p:cNvPr id="2364419" name="Rectangle 3"/>
          <p:cNvSpPr>
            <a:spLocks noGrp="1" noChangeArrowheads="1"/>
          </p:cNvSpPr>
          <p:nvPr>
            <p:ph idx="1"/>
            <p:custDataLst>
              <p:tags r:id="rId2"/>
            </p:custDataLst>
          </p:nvPr>
        </p:nvSpPr>
        <p:spPr/>
        <p:txBody>
          <a:bodyPr>
            <a:noAutofit/>
          </a:bodyPr>
          <a:lstStyle/>
          <a:p>
            <a:pPr>
              <a:lnSpc>
                <a:spcPct val="90000"/>
              </a:lnSpc>
            </a:pPr>
            <a:r>
              <a:rPr lang="en-US" sz="2800" dirty="0" smtClean="0">
                <a:solidFill>
                  <a:schemeClr val="accent5">
                    <a:lumMod val="60000"/>
                    <a:lumOff val="40000"/>
                  </a:schemeClr>
                </a:solidFill>
              </a:rPr>
              <a:t>Stage 5: Write-back</a:t>
            </a:r>
          </a:p>
          <a:p>
            <a:pPr>
              <a:lnSpc>
                <a:spcPct val="90000"/>
              </a:lnSpc>
            </a:pPr>
            <a:endParaRPr lang="en-US" sz="2800" dirty="0" smtClean="0"/>
          </a:p>
          <a:p>
            <a:pPr>
              <a:lnSpc>
                <a:spcPct val="90000"/>
              </a:lnSpc>
            </a:pPr>
            <a:r>
              <a:rPr lang="en-US" sz="2800" dirty="0" smtClean="0"/>
              <a:t>On </a:t>
            </a:r>
            <a:r>
              <a:rPr lang="en-US" sz="2800" dirty="0" smtClean="0">
                <a:solidFill>
                  <a:schemeClr val="accent5">
                    <a:lumMod val="60000"/>
                    <a:lumOff val="40000"/>
                  </a:schemeClr>
                </a:solidFill>
              </a:rPr>
              <a:t>every</a:t>
            </a:r>
            <a:r>
              <a:rPr lang="en-US" sz="2800" dirty="0" smtClean="0"/>
              <a:t> cycle:</a:t>
            </a:r>
          </a:p>
          <a:p>
            <a:pPr lvl="1">
              <a:lnSpc>
                <a:spcPct val="90000"/>
              </a:lnSpc>
            </a:pPr>
            <a:r>
              <a:rPr lang="en-US" sz="2400" dirty="0" smtClean="0"/>
              <a:t>Read MEM/WB </a:t>
            </a:r>
            <a:r>
              <a:rPr lang="en-US" sz="2400" dirty="0"/>
              <a:t>pipeline </a:t>
            </a:r>
            <a:r>
              <a:rPr lang="en-US" sz="2400" dirty="0" smtClean="0"/>
              <a:t>register to get values and control bits</a:t>
            </a:r>
          </a:p>
          <a:p>
            <a:pPr lvl="1">
              <a:lnSpc>
                <a:spcPct val="90000"/>
              </a:lnSpc>
            </a:pPr>
            <a:r>
              <a:rPr lang="en-US" sz="2400" dirty="0" smtClean="0"/>
              <a:t>Select value and write to register file</a:t>
            </a:r>
          </a:p>
          <a:p>
            <a:pPr>
              <a:lnSpc>
                <a:spcPct val="90000"/>
              </a:lnSpc>
            </a:pPr>
            <a:endParaRPr lang="en-US" dirty="0" smtClean="0"/>
          </a:p>
        </p:txBody>
      </p:sp>
    </p:spTree>
    <p:extLst>
      <p:ext uri="{BB962C8B-B14F-4D97-AF65-F5344CB8AC3E}">
        <p14:creationId xmlns:p14="http://schemas.microsoft.com/office/powerpoint/2010/main" val="292948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WB</a:t>
            </a:r>
            <a:endParaRPr lang="en-US" dirty="0"/>
          </a:p>
        </p:txBody>
      </p:sp>
      <p:sp>
        <p:nvSpPr>
          <p:cNvPr id="13" name="Rectangle 4"/>
          <p:cNvSpPr>
            <a:spLocks noChangeArrowheads="1"/>
          </p:cNvSpPr>
          <p:nvPr>
            <p:custDataLst>
              <p:tags r:id="rId2"/>
            </p:custDataLst>
          </p:nvPr>
        </p:nvSpPr>
        <p:spPr bwMode="auto">
          <a:xfrm rot="16200000">
            <a:off x="-1600200" y="3200400"/>
            <a:ext cx="3886200" cy="381000"/>
          </a:xfrm>
          <a:prstGeom prst="rect">
            <a:avLst/>
          </a:prstGeom>
          <a:solidFill>
            <a:schemeClr val="accent3">
              <a:lumMod val="75000"/>
            </a:schemeClr>
          </a:solidFill>
          <a:ln w="25400" cap="sq" algn="ctr">
            <a:noFill/>
            <a:miter lim="800000"/>
            <a:headEnd/>
            <a:tailEnd/>
          </a:ln>
          <a:effectLst/>
        </p:spPr>
        <p:txBody>
          <a:bodyPr wrap="square" anchor="ctr" anchorCtr="1">
            <a:noAutofit/>
          </a:bodyPr>
          <a:lstStyle/>
          <a:p>
            <a:pPr algn="ctr"/>
            <a:r>
              <a:rPr lang="en-US" sz="2400" dirty="0" smtClean="0">
                <a:solidFill>
                  <a:schemeClr val="bg1"/>
                </a:solidFill>
              </a:rPr>
              <a:t>Stage 4: Memory</a:t>
            </a:r>
            <a:endParaRPr lang="en-US" sz="2400" dirty="0">
              <a:solidFill>
                <a:schemeClr val="bg1"/>
              </a:solidFill>
            </a:endParaRPr>
          </a:p>
        </p:txBody>
      </p:sp>
      <p:sp>
        <p:nvSpPr>
          <p:cNvPr id="68" name="Text Box 11"/>
          <p:cNvSpPr txBox="1">
            <a:spLocks noChangeArrowheads="1"/>
          </p:cNvSpPr>
          <p:nvPr>
            <p:custDataLst>
              <p:tags r:id="rId3"/>
            </p:custDataLst>
          </p:nvPr>
        </p:nvSpPr>
        <p:spPr bwMode="auto">
          <a:xfrm rot="16200000">
            <a:off x="-1790699" y="2933700"/>
            <a:ext cx="5562599" cy="6095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9" name="Text Box 11"/>
          <p:cNvSpPr txBox="1">
            <a:spLocks noChangeArrowheads="1"/>
          </p:cNvSpPr>
          <p:nvPr>
            <p:custDataLst>
              <p:tags r:id="rId4"/>
            </p:custDataLst>
          </p:nvPr>
        </p:nvSpPr>
        <p:spPr bwMode="auto">
          <a:xfrm rot="16200000">
            <a:off x="609599" y="5257801"/>
            <a:ext cx="761998"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ctrl</a:t>
            </a:r>
            <a:endParaRPr lang="en-US" sz="2400" dirty="0">
              <a:solidFill>
                <a:srgbClr val="FFFFFF"/>
              </a:solidFill>
              <a:latin typeface="+mj-lt"/>
            </a:endParaRPr>
          </a:p>
        </p:txBody>
      </p:sp>
      <p:sp>
        <p:nvSpPr>
          <p:cNvPr id="70" name="TextBox 69"/>
          <p:cNvSpPr txBox="1"/>
          <p:nvPr>
            <p:custDataLst>
              <p:tags r:id="rId5"/>
            </p:custDataLst>
          </p:nvPr>
        </p:nvSpPr>
        <p:spPr>
          <a:xfrm>
            <a:off x="228600" y="6019799"/>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71" name="Text Box 11"/>
          <p:cNvSpPr txBox="1">
            <a:spLocks noChangeArrowheads="1"/>
          </p:cNvSpPr>
          <p:nvPr>
            <p:custDataLst>
              <p:tags r:id="rId6"/>
            </p:custDataLst>
          </p:nvPr>
        </p:nvSpPr>
        <p:spPr bwMode="auto">
          <a:xfrm rot="16200000">
            <a:off x="685800" y="2971803"/>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72" name="Text Box 11"/>
          <p:cNvSpPr txBox="1">
            <a:spLocks noChangeArrowheads="1"/>
          </p:cNvSpPr>
          <p:nvPr>
            <p:custDataLst>
              <p:tags r:id="rId7"/>
            </p:custDataLst>
          </p:nvPr>
        </p:nvSpPr>
        <p:spPr bwMode="auto">
          <a:xfrm rot="16200000">
            <a:off x="685799" y="1524002"/>
            <a:ext cx="609600" cy="609595"/>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27" name="Rectangle 19"/>
          <p:cNvSpPr>
            <a:spLocks noChangeArrowheads="1"/>
          </p:cNvSpPr>
          <p:nvPr>
            <p:custDataLst>
              <p:tags r:id="rId8"/>
            </p:custDataLst>
          </p:nvPr>
        </p:nvSpPr>
        <p:spPr bwMode="auto">
          <a:xfrm>
            <a:off x="2286000" y="1600200"/>
            <a:ext cx="381000" cy="1828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Tree>
    <p:extLst>
      <p:ext uri="{BB962C8B-B14F-4D97-AF65-F5344CB8AC3E}">
        <p14:creationId xmlns:p14="http://schemas.microsoft.com/office/powerpoint/2010/main" val="3336377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p:nvPr/>
        </p:nvCxnSpPr>
        <p:spPr>
          <a:xfrm rot="10800000" flipV="1">
            <a:off x="914400" y="4628963"/>
            <a:ext cx="5105400" cy="623745"/>
          </a:xfrm>
          <a:prstGeom prst="bentConnector3">
            <a:avLst>
              <a:gd name="adj1" fmla="val -3178"/>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Elbow Connector 127"/>
          <p:cNvCxnSpPr/>
          <p:nvPr/>
        </p:nvCxnSpPr>
        <p:spPr>
          <a:xfrm rot="10800000" flipV="1">
            <a:off x="914401" y="4876800"/>
            <a:ext cx="5105400" cy="623745"/>
          </a:xfrm>
          <a:prstGeom prst="bentConnector3">
            <a:avLst>
              <a:gd name="adj1" fmla="val -4495"/>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Elbow Connector 128"/>
          <p:cNvCxnSpPr/>
          <p:nvPr/>
        </p:nvCxnSpPr>
        <p:spPr>
          <a:xfrm rot="10800000" flipV="1">
            <a:off x="914401" y="4343400"/>
            <a:ext cx="5105400" cy="623745"/>
          </a:xfrm>
          <a:prstGeom prst="bentConnector3">
            <a:avLst>
              <a:gd name="adj1" fmla="val -2239"/>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4"/>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76200" y="3896380"/>
            <a:ext cx="685800" cy="457200"/>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7" name="Line 21"/>
          <p:cNvSpPr>
            <a:spLocks noChangeShapeType="1"/>
          </p:cNvSpPr>
          <p:nvPr>
            <p:custDataLst>
              <p:tags r:id="rId3"/>
            </p:custDataLst>
          </p:nvPr>
        </p:nvSpPr>
        <p:spPr bwMode="auto">
          <a:xfrm>
            <a:off x="381000" y="4343400"/>
            <a:ext cx="0" cy="685800"/>
          </a:xfrm>
          <a:prstGeom prst="line">
            <a:avLst/>
          </a:prstGeom>
          <a:noFill/>
          <a:ln w="28575" cap="sq">
            <a:solidFill>
              <a:schemeClr val="accent4"/>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4"/>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5"/>
            </p:custDataLst>
          </p:nvPr>
        </p:nvSpPr>
        <p:spPr bwMode="auto">
          <a:xfrm rot="16200000">
            <a:off x="-1028699"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6"/>
            </p:custDataLst>
          </p:nvPr>
        </p:nvSpPr>
        <p:spPr bwMode="auto">
          <a:xfrm rot="16200000">
            <a:off x="952503" y="2247900"/>
            <a:ext cx="1295398"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7"/>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8"/>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9"/>
            </p:custDataLst>
          </p:nvPr>
        </p:nvGrpSpPr>
        <p:grpSpPr>
          <a:xfrm>
            <a:off x="609599" y="2895600"/>
            <a:ext cx="381000" cy="609600"/>
            <a:chOff x="868680" y="2971800"/>
            <a:chExt cx="304800" cy="304800"/>
          </a:xfrm>
          <a:noFill/>
        </p:grpSpPr>
        <p:sp>
          <p:nvSpPr>
            <p:cNvPr id="28" name="Freeform 27"/>
            <p:cNvSpPr/>
            <p:nvPr>
              <p:custDataLst>
                <p:tags r:id="rId9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98"/>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4">
                <a:lumMod val="75000"/>
              </a:schemeClr>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1"/>
            </p:custDataLst>
          </p:nvPr>
        </p:nvSpPr>
        <p:spPr bwMode="auto">
          <a:xfrm>
            <a:off x="1143000" y="4038600"/>
            <a:ext cx="228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2"/>
            </p:custDataLst>
          </p:nvPr>
        </p:nvSpPr>
        <p:spPr bwMode="auto">
          <a:xfrm rot="16200000">
            <a:off x="1295400" y="3809999"/>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4"/>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4"/>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6"/>
            </p:custDataLst>
          </p:nvPr>
        </p:nvSpPr>
        <p:spPr bwMode="auto">
          <a:xfrm>
            <a:off x="381000" y="5029200"/>
            <a:ext cx="228600" cy="0"/>
          </a:xfrm>
          <a:prstGeom prst="line">
            <a:avLst/>
          </a:prstGeom>
          <a:noFill/>
          <a:ln w="28575" cap="sq">
            <a:solidFill>
              <a:schemeClr val="accent4"/>
            </a:solidFill>
            <a:round/>
            <a:headEnd type="none" w="med" len="med"/>
            <a:tailEnd type="none" w="med" len="med"/>
          </a:ln>
          <a:effectLst/>
        </p:spPr>
        <p:txBody>
          <a:bodyPr wrap="square" anchor="ctr">
            <a:spAutoFit/>
          </a:bodyPr>
          <a:lstStyle/>
          <a:p>
            <a:endParaRPr lang="en-US"/>
          </a:p>
        </p:txBody>
      </p:sp>
      <p:sp>
        <p:nvSpPr>
          <p:cNvPr id="43" name="Text Box 11"/>
          <p:cNvSpPr txBox="1">
            <a:spLocks noChangeArrowheads="1"/>
          </p:cNvSpPr>
          <p:nvPr>
            <p:custDataLst>
              <p:tags r:id="rId17"/>
            </p:custDataLst>
          </p:nvPr>
        </p:nvSpPr>
        <p:spPr bwMode="auto">
          <a:xfrm rot="16200000">
            <a:off x="1257302"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18"/>
            </p:custDataLst>
          </p:nvPr>
        </p:nvSpPr>
        <p:spPr bwMode="auto">
          <a:xfrm rot="16200000">
            <a:off x="33528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19"/>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0"/>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1"/>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2"/>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3"/>
            </p:custDataLst>
          </p:nvPr>
        </p:nvSpPr>
        <p:spPr bwMode="auto">
          <a:xfrm rot="16200000">
            <a:off x="3581402" y="17526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4"/>
            </p:custDataLst>
          </p:nvPr>
        </p:nvSpPr>
        <p:spPr bwMode="auto">
          <a:xfrm rot="16200000">
            <a:off x="3581401" y="914403"/>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5"/>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6"/>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27"/>
            </p:custDataLst>
          </p:nvPr>
        </p:nvSpPr>
        <p:spPr bwMode="auto">
          <a:xfrm rot="16200000">
            <a:off x="3738889" y="4272290"/>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28"/>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29"/>
            </p:custDataLst>
          </p:nvPr>
        </p:nvSpPr>
        <p:spPr bwMode="auto">
          <a:xfrm rot="16200000">
            <a:off x="3086100" y="3086099"/>
            <a:ext cx="5257800" cy="4572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0"/>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1"/>
            </p:custDataLst>
          </p:nvPr>
        </p:nvSpPr>
        <p:spPr bwMode="auto">
          <a:xfrm rot="16200000">
            <a:off x="5410202" y="2590801"/>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2"/>
            </p:custDataLst>
          </p:nvPr>
        </p:nvSpPr>
        <p:spPr bwMode="auto">
          <a:xfrm rot="16200000">
            <a:off x="5410200" y="1371600"/>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3"/>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4"/>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5"/>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36"/>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37"/>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38"/>
            </p:custDataLst>
          </p:nvPr>
        </p:nvSpPr>
        <p:spPr bwMode="auto">
          <a:xfrm rot="16200000">
            <a:off x="5219701" y="3086100"/>
            <a:ext cx="5257800" cy="457199"/>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39"/>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0"/>
            </p:custDataLst>
          </p:nvPr>
        </p:nvSpPr>
        <p:spPr bwMode="auto">
          <a:xfrm rot="16200000">
            <a:off x="7543803" y="25908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1"/>
            </p:custDataLst>
          </p:nvPr>
        </p:nvSpPr>
        <p:spPr bwMode="auto">
          <a:xfrm rot="16200000">
            <a:off x="7543802" y="13716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2"/>
            </p:custDataLst>
          </p:nvPr>
        </p:nvSpPr>
        <p:spPr bwMode="auto">
          <a:xfrm>
            <a:off x="6172200" y="2209800"/>
            <a:ext cx="1219200" cy="1524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3"/>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4"/>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5"/>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46"/>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47"/>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48"/>
            </p:custDataLst>
          </p:nvPr>
        </p:nvSpPr>
        <p:spPr bwMode="auto">
          <a:xfrm rot="16200000">
            <a:off x="3581399" y="2667002"/>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49"/>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0"/>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1"/>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2"/>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3"/>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4"/>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5"/>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56"/>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7"/>
            </p:custDataLst>
          </p:nvPr>
        </p:nvSpPr>
        <p:spPr bwMode="auto">
          <a:xfrm flipV="1">
            <a:off x="8991600" y="304800"/>
            <a:ext cx="0" cy="1828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58"/>
            </p:custDataLst>
          </p:nvPr>
        </p:nvSpPr>
        <p:spPr bwMode="auto">
          <a:xfrm flipH="1" flipV="1">
            <a:off x="8686800" y="304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59"/>
            </p:custDataLst>
          </p:nvPr>
        </p:nvSpPr>
        <p:spPr bwMode="auto">
          <a:xfrm rot="16200000">
            <a:off x="5181599" y="5029201"/>
            <a:ext cx="10668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0"/>
            </p:custDataLst>
          </p:nvPr>
        </p:nvSpPr>
        <p:spPr bwMode="auto">
          <a:xfrm rot="16200000">
            <a:off x="7315201"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1"/>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2"/>
            </p:custDataLst>
          </p:nvPr>
        </p:nvSpPr>
        <p:spPr bwMode="auto">
          <a:xfrm>
            <a:off x="8077200" y="4419600"/>
            <a:ext cx="8382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3"/>
            </p:custDataLst>
          </p:nvPr>
        </p:nvSpPr>
        <p:spPr bwMode="auto">
          <a:xfrm flipV="1">
            <a:off x="8915400" y="495301"/>
            <a:ext cx="0" cy="3924299"/>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4"/>
            </p:custDataLst>
          </p:nvPr>
        </p:nvSpPr>
        <p:spPr bwMode="auto">
          <a:xfrm flipH="1" flipV="1">
            <a:off x="8610600" y="4572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65"/>
            </p:custDataLst>
          </p:nvPr>
        </p:nvGrpSpPr>
        <p:grpSpPr>
          <a:xfrm>
            <a:off x="1371600" y="838202"/>
            <a:ext cx="6705602" cy="4952998"/>
            <a:chOff x="1371600" y="838201"/>
            <a:chExt cx="6705602" cy="4952998"/>
          </a:xfrm>
        </p:grpSpPr>
        <p:sp>
          <p:nvSpPr>
            <p:cNvPr id="173" name="Text Box 11"/>
            <p:cNvSpPr txBox="1">
              <a:spLocks noChangeArrowheads="1"/>
            </p:cNvSpPr>
            <p:nvPr>
              <p:custDataLst>
                <p:tags r:id="rId81"/>
              </p:custDataLst>
            </p:nvPr>
          </p:nvSpPr>
          <p:spPr bwMode="auto">
            <a:xfrm rot="16200000">
              <a:off x="800104" y="2095500"/>
              <a:ext cx="1600197" cy="457197"/>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2"/>
              </p:custDataLst>
            </p:nvPr>
          </p:nvSpPr>
          <p:spPr bwMode="auto">
            <a:xfrm rot="16200000">
              <a:off x="1295400" y="3809998"/>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6" name="Text Box 11"/>
            <p:cNvSpPr txBox="1">
              <a:spLocks noChangeArrowheads="1"/>
            </p:cNvSpPr>
            <p:nvPr>
              <p:custDataLst>
                <p:tags r:id="rId83"/>
              </p:custDataLst>
            </p:nvPr>
          </p:nvSpPr>
          <p:spPr bwMode="auto">
            <a:xfrm rot="16200000">
              <a:off x="3581402" y="17526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84"/>
              </p:custDataLst>
            </p:nvPr>
          </p:nvSpPr>
          <p:spPr bwMode="auto">
            <a:xfrm rot="16200000">
              <a:off x="3581401" y="914402"/>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85"/>
              </p:custDataLst>
            </p:nvPr>
          </p:nvSpPr>
          <p:spPr bwMode="auto">
            <a:xfrm rot="16200000">
              <a:off x="3733797" y="4267198"/>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86"/>
              </p:custDataLst>
            </p:nvPr>
          </p:nvSpPr>
          <p:spPr bwMode="auto">
            <a:xfrm rot="16200000">
              <a:off x="5410202" y="2590800"/>
              <a:ext cx="609600" cy="457199"/>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87"/>
              </p:custDataLst>
            </p:nvPr>
          </p:nvSpPr>
          <p:spPr bwMode="auto">
            <a:xfrm rot="16200000">
              <a:off x="5410200" y="1371599"/>
              <a:ext cx="609600" cy="457200"/>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88"/>
              </p:custDataLst>
            </p:nvPr>
          </p:nvSpPr>
          <p:spPr bwMode="auto">
            <a:xfrm rot="16200000">
              <a:off x="7543803" y="2590801"/>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89"/>
              </p:custDataLst>
            </p:nvPr>
          </p:nvSpPr>
          <p:spPr bwMode="auto">
            <a:xfrm rot="16200000">
              <a:off x="7543802" y="1371600"/>
              <a:ext cx="6096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0"/>
              </p:custDataLst>
            </p:nvPr>
          </p:nvSpPr>
          <p:spPr bwMode="auto">
            <a:xfrm rot="16200000">
              <a:off x="3581402" y="3429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1"/>
              </p:custDataLst>
            </p:nvPr>
          </p:nvSpPr>
          <p:spPr bwMode="auto">
            <a:xfrm rot="16200000">
              <a:off x="3581399" y="2667001"/>
              <a:ext cx="609598" cy="457197"/>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2"/>
              </p:custDataLst>
            </p:nvPr>
          </p:nvSpPr>
          <p:spPr bwMode="auto">
            <a:xfrm rot="16200000">
              <a:off x="5181599" y="5029201"/>
              <a:ext cx="106679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3"/>
              </p:custDataLst>
            </p:nvPr>
          </p:nvSpPr>
          <p:spPr bwMode="auto">
            <a:xfrm rot="16200000">
              <a:off x="5546097" y="4140736"/>
              <a:ext cx="41401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94"/>
              </p:custDataLst>
            </p:nvPr>
          </p:nvSpPr>
          <p:spPr bwMode="auto">
            <a:xfrm rot="16200000">
              <a:off x="7315202" y="5029200"/>
              <a:ext cx="1066798"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95"/>
              </p:custDataLst>
            </p:nvPr>
          </p:nvSpPr>
          <p:spPr bwMode="auto">
            <a:xfrm rot="16200000">
              <a:off x="7619999" y="4191001"/>
              <a:ext cx="457200"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75" name="Text Box 11"/>
            <p:cNvSpPr txBox="1">
              <a:spLocks noChangeArrowheads="1"/>
            </p:cNvSpPr>
            <p:nvPr>
              <p:custDataLst>
                <p:tags r:id="rId96"/>
              </p:custDataLst>
            </p:nvPr>
          </p:nvSpPr>
          <p:spPr bwMode="auto">
            <a:xfrm rot="16200000">
              <a:off x="3352802" y="5029200"/>
              <a:ext cx="1066797"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grpSp>
      <p:sp>
        <p:nvSpPr>
          <p:cNvPr id="190" name="Line 43"/>
          <p:cNvSpPr>
            <a:spLocks noChangeShapeType="1"/>
          </p:cNvSpPr>
          <p:nvPr>
            <p:custDataLst>
              <p:tags r:id="rId66"/>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1" name="Text Box 11"/>
          <p:cNvSpPr txBox="1">
            <a:spLocks noChangeArrowheads="1"/>
          </p:cNvSpPr>
          <p:nvPr>
            <p:custDataLst>
              <p:tags r:id="rId67"/>
            </p:custDataLst>
          </p:nvPr>
        </p:nvSpPr>
        <p:spPr bwMode="auto">
          <a:xfrm>
            <a:off x="76200" y="3886200"/>
            <a:ext cx="6858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93" name="Rectangle 4"/>
          <p:cNvSpPr>
            <a:spLocks noChangeArrowheads="1"/>
          </p:cNvSpPr>
          <p:nvPr>
            <p:custDataLst>
              <p:tags r:id="rId68"/>
            </p:custDataLst>
          </p:nvPr>
        </p:nvSpPr>
        <p:spPr bwMode="auto">
          <a:xfrm>
            <a:off x="76200" y="762000"/>
            <a:ext cx="1066800" cy="19050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69"/>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0"/>
            </p:custDataLst>
          </p:nvPr>
        </p:nvGrpSpPr>
        <p:grpSpPr>
          <a:xfrm>
            <a:off x="2362200" y="762000"/>
            <a:ext cx="990600" cy="1828800"/>
            <a:chOff x="2362200" y="762001"/>
            <a:chExt cx="990600" cy="1828800"/>
          </a:xfrm>
        </p:grpSpPr>
        <p:sp>
          <p:nvSpPr>
            <p:cNvPr id="155" name="Rectangle 22"/>
            <p:cNvSpPr>
              <a:spLocks noChangeArrowheads="1"/>
            </p:cNvSpPr>
            <p:nvPr>
              <p:custDataLst>
                <p:tags r:id="rId74"/>
              </p:custDataLst>
            </p:nvPr>
          </p:nvSpPr>
          <p:spPr bwMode="auto">
            <a:xfrm>
              <a:off x="2362200" y="762001"/>
              <a:ext cx="990600" cy="1828800"/>
            </a:xfrm>
            <a:prstGeom prst="rect">
              <a:avLst/>
            </a:prstGeom>
            <a:no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75"/>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76"/>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77"/>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78"/>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79"/>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0"/>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1"/>
            </p:custDataLst>
          </p:nvPr>
        </p:nvSpPr>
        <p:spPr bwMode="auto">
          <a:xfrm rot="16200000">
            <a:off x="3738890" y="3957311"/>
            <a:ext cx="294619"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2"/>
            </p:custDataLst>
          </p:nvPr>
        </p:nvSpPr>
        <p:spPr bwMode="auto">
          <a:xfrm rot="16200000">
            <a:off x="3733798" y="3962403"/>
            <a:ext cx="304803" cy="457198"/>
          </a:xfrm>
          <a:prstGeom prst="rect">
            <a:avLst/>
          </a:prstGeom>
          <a:no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
        <p:nvSpPr>
          <p:cNvPr id="107" name="Title 1"/>
          <p:cNvSpPr txBox="1">
            <a:spLocks/>
          </p:cNvSpPr>
          <p:nvPr>
            <p:custDataLst>
              <p:tags r:id="rId73"/>
            </p:custDataLst>
          </p:nvPr>
        </p:nvSpPr>
        <p:spPr>
          <a:xfrm>
            <a:off x="228600" y="152400"/>
            <a:ext cx="8686800" cy="533400"/>
          </a:xfrm>
          <a:prstGeom prst="rect">
            <a:avLst/>
          </a:prstGeom>
        </p:spPr>
        <p:txBody>
          <a:bodyPr>
            <a:normAutofit fontScale="82500" lnSpcReduction="20000"/>
          </a:bodyPr>
          <a:lst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a:lstStyle>
          <a:p>
            <a:r>
              <a:rPr lang="en-US" dirty="0" smtClean="0"/>
              <a:t>Putting it all together!</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37</a:t>
            </a:fld>
            <a:endParaRPr lang="en-US"/>
          </a:p>
        </p:txBody>
      </p:sp>
    </p:spTree>
    <p:extLst>
      <p:ext uri="{BB962C8B-B14F-4D97-AF65-F5344CB8AC3E}">
        <p14:creationId xmlns:p14="http://schemas.microsoft.com/office/powerpoint/2010/main" val="32723370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7426" name="Rectangle 2"/>
          <p:cNvSpPr>
            <a:spLocks noGrp="1" noChangeArrowheads="1"/>
          </p:cNvSpPr>
          <p:nvPr>
            <p:ph type="title"/>
            <p:custDataLst>
              <p:tags r:id="rId1"/>
            </p:custDataLst>
          </p:nvPr>
        </p:nvSpPr>
        <p:spPr/>
        <p:txBody>
          <a:bodyPr>
            <a:normAutofit fontScale="90000"/>
          </a:bodyPr>
          <a:lstStyle/>
          <a:p>
            <a:r>
              <a:rPr lang="en-GB" dirty="0" smtClean="0"/>
              <a:t>Takeaway</a:t>
            </a:r>
            <a:endParaRPr lang="en-GB" dirty="0"/>
          </a:p>
        </p:txBody>
      </p:sp>
      <p:sp>
        <p:nvSpPr>
          <p:cNvPr id="2407427" name="Rectangle 3"/>
          <p:cNvSpPr>
            <a:spLocks noGrp="1" noChangeArrowheads="1"/>
          </p:cNvSpPr>
          <p:nvPr>
            <p:ph idx="1"/>
            <p:custDataLst>
              <p:tags r:id="rId2"/>
            </p:custDataLst>
          </p:nvPr>
        </p:nvSpPr>
        <p:spPr/>
        <p:txBody>
          <a:bodyPr/>
          <a:lstStyle/>
          <a:p>
            <a:r>
              <a:rPr lang="en-GB" dirty="0" smtClean="0"/>
              <a:t>Pipelining is a powerful technique to mask latencies  and increase throughput</a:t>
            </a:r>
          </a:p>
          <a:p>
            <a:pPr lvl="1"/>
            <a:r>
              <a:rPr lang="en-GB" dirty="0" smtClean="0"/>
              <a:t>Logically, instructions execute one at a time</a:t>
            </a:r>
          </a:p>
          <a:p>
            <a:pPr lvl="1"/>
            <a:r>
              <a:rPr lang="en-GB" dirty="0" smtClean="0"/>
              <a:t>Physically, instructions execute in parallel</a:t>
            </a:r>
          </a:p>
          <a:p>
            <a:pPr lvl="2"/>
            <a:r>
              <a:rPr lang="en-GB" dirty="0" smtClean="0">
                <a:solidFill>
                  <a:schemeClr val="accent5">
                    <a:lumMod val="60000"/>
                    <a:lumOff val="40000"/>
                  </a:schemeClr>
                </a:solidFill>
              </a:rPr>
              <a:t>Instruction level parallelism</a:t>
            </a:r>
          </a:p>
          <a:p>
            <a:endParaRPr lang="en-GB" dirty="0" smtClean="0"/>
          </a:p>
          <a:p>
            <a:r>
              <a:rPr lang="en-GB" dirty="0" smtClean="0"/>
              <a:t>Abstraction promotes decoupling</a:t>
            </a:r>
          </a:p>
          <a:p>
            <a:pPr lvl="1"/>
            <a:r>
              <a:rPr lang="en-GB" dirty="0" smtClean="0"/>
              <a:t>Interface (ISA) vs. implementation (Pipeline)</a:t>
            </a:r>
          </a:p>
        </p:txBody>
      </p:sp>
    </p:spTree>
    <p:extLst>
      <p:ext uri="{BB962C8B-B14F-4D97-AF65-F5344CB8AC3E}">
        <p14:creationId xmlns:p14="http://schemas.microsoft.com/office/powerpoint/2010/main" val="1787241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is </a:t>
            </a:r>
            <a:r>
              <a:rPr lang="en-US" i="1" dirty="0" smtClean="0"/>
              <a:t>designed </a:t>
            </a:r>
            <a:r>
              <a:rPr lang="en-US" dirty="0" smtClean="0"/>
              <a:t>for pipelining</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Instructions same length</a:t>
            </a:r>
          </a:p>
          <a:p>
            <a:pPr marL="1200150" lvl="1" indent="-457200">
              <a:buFont typeface="Arial"/>
              <a:buChar char="•"/>
            </a:pPr>
            <a:r>
              <a:rPr lang="en-US" dirty="0" smtClean="0"/>
              <a:t>32 bits, easy to fetch and then decode</a:t>
            </a:r>
          </a:p>
          <a:p>
            <a:pPr marL="1200150" lvl="1" indent="-457200">
              <a:buFont typeface="Arial"/>
              <a:buChar char="•"/>
            </a:pPr>
            <a:endParaRPr lang="en-US" dirty="0"/>
          </a:p>
          <a:p>
            <a:pPr marL="457200" indent="-457200">
              <a:buFont typeface="Arial"/>
              <a:buChar char="•"/>
            </a:pPr>
            <a:r>
              <a:rPr lang="en-US" dirty="0" smtClean="0"/>
              <a:t>3 types of instruction formats</a:t>
            </a:r>
          </a:p>
          <a:p>
            <a:pPr marL="1200150" lvl="1" indent="-457200">
              <a:buFont typeface="Arial"/>
              <a:buChar char="•"/>
            </a:pPr>
            <a:r>
              <a:rPr lang="en-US" dirty="0" smtClean="0"/>
              <a:t>Easy to route bits between stages</a:t>
            </a:r>
          </a:p>
          <a:p>
            <a:pPr marL="1200150" lvl="1" indent="-457200">
              <a:buFont typeface="Arial"/>
              <a:buChar char="•"/>
            </a:pPr>
            <a:r>
              <a:rPr lang="en-US" dirty="0" smtClean="0"/>
              <a:t>Can read a register source before even knowing what the instruction is</a:t>
            </a:r>
          </a:p>
          <a:p>
            <a:pPr marL="457200" indent="-457200">
              <a:buFont typeface="Arial"/>
              <a:buChar char="•"/>
            </a:pPr>
            <a:r>
              <a:rPr lang="en-US" dirty="0" smtClean="0"/>
              <a:t>Memory access through lw and sw only</a:t>
            </a:r>
          </a:p>
          <a:p>
            <a:pPr marL="1200150" lvl="1" indent="-457200">
              <a:buFont typeface="Arial"/>
              <a:buChar char="•"/>
            </a:pPr>
            <a:r>
              <a:rPr lang="en-US" dirty="0" smtClean="0"/>
              <a:t>Access memory after ALU</a:t>
            </a:r>
          </a:p>
          <a:p>
            <a:pPr marL="457200" indent="-457200">
              <a:buFont typeface="Arial"/>
              <a:buChar char="•"/>
            </a:pPr>
            <a:endParaRPr lang="en-US" dirty="0" smtClean="0"/>
          </a:p>
          <a:p>
            <a:pPr marL="457200" indent="-457200">
              <a:buFont typeface="Arial"/>
              <a:buChar char="•"/>
            </a:pP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39</a:t>
            </a:fld>
            <a:endParaRPr lang="en-US"/>
          </a:p>
        </p:txBody>
      </p:sp>
    </p:spTree>
    <p:extLst>
      <p:ext uri="{BB962C8B-B14F-4D97-AF65-F5344CB8AC3E}">
        <p14:creationId xmlns:p14="http://schemas.microsoft.com/office/powerpoint/2010/main" val="1023868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62"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2"/>
            </p:custDataLst>
          </p:nvPr>
        </p:nvSpPr>
        <p:spPr bwMode="auto">
          <a:xfrm>
            <a:off x="3733800" y="2209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3"/>
            </p:custDataLst>
          </p:nvPr>
        </p:nvSpPr>
        <p:spPr bwMode="auto">
          <a:xfrm>
            <a:off x="3733800" y="30480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4"/>
            </p:custDataLst>
          </p:nvPr>
        </p:nvSpPr>
        <p:spPr bwMode="auto">
          <a:xfrm flipV="1">
            <a:off x="8686800" y="11430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5"/>
            </p:custDataLst>
          </p:nvPr>
        </p:nvSpPr>
        <p:spPr bwMode="auto">
          <a:xfrm flipH="1">
            <a:off x="6629400" y="25908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6"/>
            </p:custDataLst>
          </p:nvPr>
        </p:nvSpPr>
        <p:spPr bwMode="auto">
          <a:xfrm flipV="1">
            <a:off x="1981200" y="11430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7"/>
            </p:custDataLst>
          </p:nvPr>
        </p:nvSpPr>
        <p:spPr bwMode="auto">
          <a:xfrm flipV="1">
            <a:off x="1981200" y="28956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56" name="Line 8"/>
          <p:cNvSpPr>
            <a:spLocks noChangeShapeType="1"/>
          </p:cNvSpPr>
          <p:nvPr>
            <p:custDataLst>
              <p:tags r:id="rId9"/>
            </p:custDataLst>
          </p:nvPr>
        </p:nvSpPr>
        <p:spPr bwMode="auto">
          <a:xfrm>
            <a:off x="761998" y="2971800"/>
            <a:ext cx="2" cy="762000"/>
          </a:xfrm>
          <a:prstGeom prst="line">
            <a:avLst/>
          </a:prstGeom>
          <a:noFill/>
          <a:ln w="25400" cap="sq">
            <a:solidFill>
              <a:schemeClr val="accent4">
                <a:lumMod val="75000"/>
              </a:schemeClr>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4">
                <a:lumMod val="75000"/>
              </a:schemeClr>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11430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15"/>
            </p:custDataLst>
          </p:nvPr>
        </p:nvSpPr>
        <p:spPr bwMode="auto">
          <a:xfrm>
            <a:off x="5791200" y="3200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257800" y="35052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48768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78" name="Text Box 5"/>
          <p:cNvSpPr txBox="1">
            <a:spLocks noChangeArrowheads="1"/>
          </p:cNvSpPr>
          <p:nvPr>
            <p:custDataLst>
              <p:tags r:id="rId20"/>
            </p:custDataLst>
          </p:nvPr>
        </p:nvSpPr>
        <p:spPr bwMode="auto">
          <a:xfrm>
            <a:off x="6858000" y="4114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21"/>
            </p:custDataLst>
          </p:nvPr>
        </p:nvSpPr>
        <p:spPr bwMode="auto">
          <a:xfrm flipV="1">
            <a:off x="5029200" y="30480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2"/>
            </p:custDataLst>
          </p:nvPr>
        </p:nvSpPr>
        <p:spPr bwMode="auto">
          <a:xfrm>
            <a:off x="5029200" y="39624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2"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24"/>
            </p:custDataLst>
          </p:nvPr>
        </p:nvSpPr>
        <p:spPr bwMode="auto">
          <a:xfrm>
            <a:off x="73914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6"/>
            </p:custDataLst>
          </p:nvPr>
        </p:nvSpPr>
        <p:spPr bwMode="auto">
          <a:xfrm>
            <a:off x="6781800" y="3352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27"/>
            </p:custDataLst>
          </p:nvPr>
        </p:nvSpPr>
        <p:spPr bwMode="auto">
          <a:xfrm>
            <a:off x="7239000" y="25908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8"/>
            </p:custDataLst>
          </p:nvPr>
        </p:nvSpPr>
        <p:spPr bwMode="auto">
          <a:xfrm flipH="1">
            <a:off x="8458200" y="28194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9"/>
            </p:custDataLst>
          </p:nvPr>
        </p:nvSpPr>
        <p:spPr bwMode="auto">
          <a:xfrm>
            <a:off x="8077200" y="30480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0"/>
            </p:custDataLst>
          </p:nvPr>
        </p:nvSpPr>
        <p:spPr bwMode="auto">
          <a:xfrm>
            <a:off x="8077200" y="30480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31"/>
            </p:custDataLst>
          </p:nvPr>
        </p:nvSpPr>
        <p:spPr bwMode="auto">
          <a:xfrm flipV="1">
            <a:off x="7924800" y="39624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4">
                <a:lumMod val="75000"/>
              </a:schemeClr>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40"/>
            </p:custDataLst>
          </p:nvPr>
        </p:nvSpPr>
        <p:spPr bwMode="auto">
          <a:xfrm flipH="1">
            <a:off x="4419600" y="36576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6"/>
            </p:custDataLst>
          </p:nvPr>
        </p:nvSpPr>
        <p:spPr bwMode="auto">
          <a:xfrm>
            <a:off x="2286000" y="39624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7"/>
            </p:custDataLst>
          </p:nvPr>
        </p:nvSpPr>
        <p:spPr bwMode="auto">
          <a:xfrm>
            <a:off x="2590800" y="39624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9"/>
            </p:custDataLst>
          </p:nvPr>
        </p:nvSpPr>
        <p:spPr bwMode="auto">
          <a:xfrm flipH="1">
            <a:off x="4419600" y="38100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50"/>
            </p:custDataLst>
          </p:nvPr>
        </p:nvSpPr>
        <p:spPr bwMode="auto">
          <a:xfrm flipH="1">
            <a:off x="4419600" y="41910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51"/>
            </p:custDataLst>
          </p:nvPr>
        </p:nvSpPr>
        <p:spPr bwMode="auto">
          <a:xfrm>
            <a:off x="2438400" y="50292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7"/>
          <p:cNvSpPr>
            <a:spLocks noChangeArrowheads="1"/>
          </p:cNvSpPr>
          <p:nvPr>
            <p:custDataLst>
              <p:tags r:id="rId58"/>
            </p:custDataLst>
          </p:nvPr>
        </p:nvSpPr>
        <p:spPr bwMode="auto">
          <a:xfrm>
            <a:off x="457200" y="44958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4">
                <a:lumMod val="75000"/>
              </a:schemeClr>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172" name="Line 48"/>
          <p:cNvSpPr>
            <a:spLocks noChangeShapeType="1"/>
          </p:cNvSpPr>
          <p:nvPr>
            <p:custDataLst>
              <p:tags r:id="rId65"/>
            </p:custDataLst>
          </p:nvPr>
        </p:nvSpPr>
        <p:spPr bwMode="auto">
          <a:xfrm flipH="1">
            <a:off x="2362200" y="3124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74"/>
            </p:custDataLst>
          </p:nvPr>
        </p:nvCxnSpPr>
        <p:spPr>
          <a:xfrm>
            <a:off x="1447800" y="33528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75"/>
            </p:custDataLst>
          </p:nvPr>
        </p:nvSpPr>
        <p:spPr bwMode="auto">
          <a:xfrm>
            <a:off x="762000" y="3352800"/>
            <a:ext cx="1447800" cy="0"/>
          </a:xfrm>
          <a:prstGeom prst="line">
            <a:avLst/>
          </a:prstGeom>
          <a:noFill/>
          <a:ln w="25400" cap="sq">
            <a:solidFill>
              <a:schemeClr val="accent4">
                <a:lumMod val="75000"/>
              </a:schemeClr>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76"/>
            </p:custDataLst>
          </p:nvPr>
        </p:nvCxnSpPr>
        <p:spPr>
          <a:xfrm>
            <a:off x="4724400" y="5029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7"/>
            </p:custDataLst>
          </p:nvPr>
        </p:nvSpPr>
        <p:spPr bwMode="auto">
          <a:xfrm flipV="1">
            <a:off x="3657600" y="50292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8"/>
            </p:custDataLst>
          </p:nvPr>
        </p:nvSpPr>
        <p:spPr bwMode="auto">
          <a:xfrm>
            <a:off x="2971800" y="48768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9"/>
            </p:custDataLst>
          </p:nvPr>
        </p:nvCxnSpPr>
        <p:spPr>
          <a:xfrm rot="5400000">
            <a:off x="4724400" y="3048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80"/>
            </p:custDataLst>
          </p:nvPr>
        </p:nvCxnSpPr>
        <p:spPr>
          <a:xfrm rot="5400000">
            <a:off x="4724400" y="36576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81"/>
            </p:custDataLst>
          </p:nvPr>
        </p:nvSpPr>
        <p:spPr bwMode="auto">
          <a:xfrm flipV="1">
            <a:off x="4800600" y="22098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82"/>
            </p:custDataLst>
          </p:nvPr>
        </p:nvCxnSpPr>
        <p:spPr>
          <a:xfrm rot="5400000">
            <a:off x="5181600" y="3962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83"/>
            </p:custDataLst>
          </p:nvPr>
        </p:nvSpPr>
        <p:spPr bwMode="auto">
          <a:xfrm>
            <a:off x="5257800" y="35052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2" name="Group 135"/>
          <p:cNvGrpSpPr/>
          <p:nvPr>
            <p:custDataLst>
              <p:tags r:id="rId84"/>
            </p:custDataLst>
          </p:nvPr>
        </p:nvGrpSpPr>
        <p:grpSpPr>
          <a:xfrm>
            <a:off x="914400" y="3200400"/>
            <a:ext cx="304800" cy="304800"/>
            <a:chOff x="990600" y="2971800"/>
            <a:chExt cx="304800" cy="304800"/>
          </a:xfrm>
          <a:solidFill>
            <a:schemeClr val="tx1"/>
          </a:solidFill>
        </p:grpSpPr>
        <p:sp>
          <p:nvSpPr>
            <p:cNvPr id="137" name="Freeform 136"/>
            <p:cNvSpPr/>
            <p:nvPr>
              <p:custDataLst>
                <p:tags r:id="rId8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9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3" name="Group 138"/>
          <p:cNvGrpSpPr/>
          <p:nvPr>
            <p:custDataLst>
              <p:tags r:id="rId85"/>
            </p:custDataLst>
          </p:nvPr>
        </p:nvGrpSpPr>
        <p:grpSpPr>
          <a:xfrm>
            <a:off x="1676400" y="3200400"/>
            <a:ext cx="304800" cy="304800"/>
            <a:chOff x="990600" y="2971800"/>
            <a:chExt cx="304800" cy="304800"/>
          </a:xfrm>
          <a:solidFill>
            <a:schemeClr val="tx1"/>
          </a:solidFill>
        </p:grpSpPr>
        <p:sp>
          <p:nvSpPr>
            <p:cNvPr id="140" name="Freeform 139"/>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92" name="Line 45"/>
          <p:cNvSpPr>
            <a:spLocks noChangeShapeType="1"/>
          </p:cNvSpPr>
          <p:nvPr>
            <p:custDataLst>
              <p:tags r:id="rId86"/>
            </p:custDataLst>
          </p:nvPr>
        </p:nvSpPr>
        <p:spPr bwMode="auto">
          <a:xfrm flipV="1">
            <a:off x="6553200" y="31242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4" name="Title 3"/>
          <p:cNvSpPr>
            <a:spLocks noGrp="1"/>
          </p:cNvSpPr>
          <p:nvPr>
            <p:ph type="title"/>
          </p:nvPr>
        </p:nvSpPr>
        <p:spPr/>
        <p:txBody>
          <a:bodyPr/>
          <a:lstStyle/>
          <a:p>
            <a:r>
              <a:rPr lang="en-US" dirty="0" smtClean="0"/>
              <a:t>Review: Single Cycle </a:t>
            </a:r>
            <a:r>
              <a:rPr lang="en-US" dirty="0"/>
              <a:t>P</a:t>
            </a:r>
            <a:r>
              <a:rPr lang="en-US" dirty="0" smtClean="0"/>
              <a:t>rocessor</a:t>
            </a:r>
            <a:endParaRPr lang="en-US" dirty="0"/>
          </a:p>
        </p:txBody>
      </p:sp>
    </p:spTree>
    <p:extLst>
      <p:ext uri="{BB962C8B-B14F-4D97-AF65-F5344CB8AC3E}">
        <p14:creationId xmlns:p14="http://schemas.microsoft.com/office/powerpoint/2010/main" val="1432865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rgbClr val="FF2F92"/>
                </a:solidFill>
              </a:rPr>
              <a:t>Working Example</a:t>
            </a:r>
            <a:endParaRPr lang="en-US" dirty="0">
              <a:solidFill>
                <a:srgbClr val="FF2F92"/>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40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1746305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0802" name="Rectangle 2"/>
          <p:cNvSpPr>
            <a:spLocks noGrp="1" noChangeArrowheads="1"/>
          </p:cNvSpPr>
          <p:nvPr>
            <p:ph type="title"/>
            <p:custDataLst>
              <p:tags r:id="rId1"/>
            </p:custDataLst>
          </p:nvPr>
        </p:nvSpPr>
        <p:spPr/>
        <p:txBody>
          <a:bodyPr>
            <a:normAutofit fontScale="90000"/>
          </a:bodyPr>
          <a:lstStyle/>
          <a:p>
            <a:r>
              <a:rPr lang="en-US" dirty="0"/>
              <a:t>Example: : Sample Code (Simple)</a:t>
            </a:r>
          </a:p>
        </p:txBody>
      </p:sp>
      <p:sp>
        <p:nvSpPr>
          <p:cNvPr id="2380803" name="Rectangle 3"/>
          <p:cNvSpPr>
            <a:spLocks noGrp="1" noChangeArrowheads="1"/>
          </p:cNvSpPr>
          <p:nvPr>
            <p:ph idx="1"/>
            <p:custDataLst>
              <p:tags r:id="rId2"/>
            </p:custDataLst>
          </p:nvPr>
        </p:nvSpPr>
        <p:spPr/>
        <p:txBody>
          <a:bodyPr/>
          <a:lstStyle/>
          <a:p>
            <a:pPr>
              <a:tabLst>
                <a:tab pos="1485900" algn="l"/>
              </a:tabLst>
            </a:pPr>
            <a:r>
              <a:rPr lang="en-US" dirty="0" smtClean="0">
                <a:latin typeface="Consolas" pitchFamily="49" charset="0"/>
              </a:rPr>
              <a:t>add 	r3 </a:t>
            </a:r>
            <a:r>
              <a:rPr lang="en-US" dirty="0" smtClean="0">
                <a:latin typeface="Consolas" pitchFamily="49" charset="0"/>
                <a:sym typeface="Wingdings"/>
              </a:rPr>
              <a:t></a:t>
            </a:r>
            <a:r>
              <a:rPr lang="en-US" dirty="0" smtClean="0">
                <a:latin typeface="Consolas" pitchFamily="49" charset="0"/>
              </a:rPr>
              <a:t> r1, r2 </a:t>
            </a:r>
            <a:br>
              <a:rPr lang="en-US" dirty="0" smtClean="0">
                <a:latin typeface="Consolas" pitchFamily="49" charset="0"/>
              </a:rPr>
            </a:br>
            <a:r>
              <a:rPr lang="en-US" dirty="0" smtClean="0">
                <a:latin typeface="Consolas" pitchFamily="49" charset="0"/>
              </a:rPr>
              <a:t>nand 	r6 </a:t>
            </a:r>
            <a:r>
              <a:rPr lang="en-US" dirty="0" smtClean="0">
                <a:latin typeface="Consolas" pitchFamily="49" charset="0"/>
                <a:sym typeface="Wingdings"/>
              </a:rPr>
              <a:t></a:t>
            </a:r>
            <a:r>
              <a:rPr lang="en-US" dirty="0" smtClean="0">
                <a:latin typeface="Consolas" pitchFamily="49" charset="0"/>
              </a:rPr>
              <a:t> r4, r5 </a:t>
            </a:r>
            <a:br>
              <a:rPr lang="en-US" dirty="0" smtClean="0">
                <a:latin typeface="Consolas" pitchFamily="49" charset="0"/>
              </a:rPr>
            </a:br>
            <a:r>
              <a:rPr lang="en-US" dirty="0" smtClean="0">
                <a:latin typeface="Consolas" pitchFamily="49" charset="0"/>
              </a:rPr>
              <a:t>lw 	r4 </a:t>
            </a:r>
            <a:r>
              <a:rPr lang="en-US" dirty="0" smtClean="0">
                <a:latin typeface="Consolas" pitchFamily="49" charset="0"/>
                <a:sym typeface="Wingdings"/>
              </a:rPr>
              <a:t></a:t>
            </a:r>
            <a:r>
              <a:rPr lang="en-US" dirty="0" smtClean="0">
                <a:latin typeface="Consolas" pitchFamily="49" charset="0"/>
              </a:rPr>
              <a:t> 20(r2)</a:t>
            </a:r>
            <a:br>
              <a:rPr lang="en-US" dirty="0" smtClean="0">
                <a:latin typeface="Consolas" pitchFamily="49" charset="0"/>
              </a:rPr>
            </a:br>
            <a:r>
              <a:rPr lang="en-US" dirty="0" smtClean="0">
                <a:latin typeface="Consolas" pitchFamily="49" charset="0"/>
              </a:rPr>
              <a:t>add 	r5 </a:t>
            </a:r>
            <a:r>
              <a:rPr lang="en-US" dirty="0" smtClean="0">
                <a:latin typeface="Consolas" pitchFamily="49" charset="0"/>
                <a:sym typeface="Wingdings"/>
              </a:rPr>
              <a:t></a:t>
            </a:r>
            <a:r>
              <a:rPr lang="en-US" dirty="0" smtClean="0">
                <a:latin typeface="Consolas" pitchFamily="49" charset="0"/>
              </a:rPr>
              <a:t> r2, r5</a:t>
            </a:r>
            <a:br>
              <a:rPr lang="en-US" dirty="0" smtClean="0">
                <a:latin typeface="Consolas" pitchFamily="49" charset="0"/>
              </a:rPr>
            </a:br>
            <a:r>
              <a:rPr lang="en-US" dirty="0" smtClean="0">
                <a:latin typeface="Consolas" pitchFamily="49" charset="0"/>
              </a:rPr>
              <a:t>sw 	r7 </a:t>
            </a:r>
            <a:r>
              <a:rPr lang="en-US" dirty="0" smtClean="0">
                <a:latin typeface="Consolas" pitchFamily="49" charset="0"/>
                <a:sym typeface="Wingdings"/>
              </a:rPr>
              <a:t></a:t>
            </a:r>
            <a:r>
              <a:rPr lang="en-US" dirty="0" smtClean="0">
                <a:latin typeface="Consolas" pitchFamily="49" charset="0"/>
              </a:rPr>
              <a:t> 12(r3) </a:t>
            </a:r>
          </a:p>
          <a:p>
            <a:pPr>
              <a:tabLst>
                <a:tab pos="1485900" algn="l"/>
              </a:tabLst>
            </a:pPr>
            <a:endParaRPr lang="en-US" dirty="0">
              <a:solidFill>
                <a:schemeClr val="accent2"/>
              </a:solidFill>
              <a:latin typeface="Consolas" pitchFamily="49" charset="0"/>
            </a:endParaRPr>
          </a:p>
          <a:p>
            <a:r>
              <a:rPr lang="en-US" dirty="0">
                <a:solidFill>
                  <a:schemeClr val="accent1"/>
                </a:solidFill>
              </a:rPr>
              <a:t>Assume </a:t>
            </a:r>
            <a:r>
              <a:rPr lang="en-US" dirty="0" smtClean="0">
                <a:solidFill>
                  <a:schemeClr val="accent1"/>
                </a:solidFill>
              </a:rPr>
              <a:t>8-register </a:t>
            </a:r>
            <a:r>
              <a:rPr lang="en-US" dirty="0">
                <a:solidFill>
                  <a:schemeClr val="accent1"/>
                </a:solidFill>
              </a:rPr>
              <a:t>machine</a:t>
            </a:r>
          </a:p>
        </p:txBody>
      </p:sp>
      <p:sp>
        <p:nvSpPr>
          <p:cNvPr id="2" name="Slide Number Placeholder 1"/>
          <p:cNvSpPr>
            <a:spLocks noGrp="1"/>
          </p:cNvSpPr>
          <p:nvPr>
            <p:ph type="sldNum" sz="quarter" idx="12"/>
          </p:nvPr>
        </p:nvSpPr>
        <p:spPr/>
        <p:txBody>
          <a:bodyPr/>
          <a:lstStyle/>
          <a:p>
            <a:fld id="{DAD0A56F-BD0F-4BDF-9912-D1E89E9626C0}" type="slidenum">
              <a:rPr lang="en-US" smtClean="0"/>
              <a:t>41</a:t>
            </a:fld>
            <a:endParaRPr lang="en-US"/>
          </a:p>
        </p:txBody>
      </p:sp>
    </p:spTree>
    <p:extLst>
      <p:ext uri="{BB962C8B-B14F-4D97-AF65-F5344CB8AC3E}">
        <p14:creationId xmlns:p14="http://schemas.microsoft.com/office/powerpoint/2010/main" val="2835789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850" name="Line 2"/>
          <p:cNvSpPr>
            <a:spLocks noChangeShapeType="1"/>
          </p:cNvSpPr>
          <p:nvPr/>
        </p:nvSpPr>
        <p:spPr bwMode="auto">
          <a:xfrm>
            <a:off x="8229600" y="5181600"/>
            <a:ext cx="762000"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1" name="Line 3"/>
          <p:cNvSpPr>
            <a:spLocks noChangeShapeType="1"/>
          </p:cNvSpPr>
          <p:nvPr/>
        </p:nvSpPr>
        <p:spPr bwMode="auto">
          <a:xfrm>
            <a:off x="6324600" y="4648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3"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p:spPr>
        <p:txBody>
          <a:bodyPr wrap="none" anchor="ctr"/>
          <a:lstStyle/>
          <a:p>
            <a:pPr algn="ctr" eaLnBrk="1" hangingPunct="1"/>
            <a:r>
              <a:rPr lang="en-US" sz="1400">
                <a:solidFill>
                  <a:schemeClr val="bg1"/>
                </a:solidFill>
              </a:rPr>
              <a:t>PC</a:t>
            </a:r>
          </a:p>
        </p:txBody>
      </p:sp>
      <p:sp>
        <p:nvSpPr>
          <p:cNvPr id="2382855"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solidFill>
                  <a:schemeClr val="bg1"/>
                </a:solidFill>
              </a:rPr>
              <a:t>Register file</a:t>
            </a:r>
          </a:p>
          <a:p>
            <a:pPr eaLnBrk="1" hangingPunct="1"/>
            <a:endParaRPr lang="en-US" sz="1400">
              <a:solidFill>
                <a:schemeClr val="bg1"/>
              </a:solidFill>
            </a:endParaRPr>
          </a:p>
          <a:p>
            <a:pPr eaLnBrk="1" hangingPunct="1"/>
            <a:endParaRPr lang="en-US" sz="1400">
              <a:solidFill>
                <a:schemeClr val="bg1"/>
              </a:solidFill>
            </a:endParaRPr>
          </a:p>
          <a:p>
            <a:pPr eaLnBrk="1" hangingPunct="1"/>
            <a:endParaRPr lang="en-US" sz="1400">
              <a:solidFill>
                <a:schemeClr val="bg1"/>
              </a:solidFill>
            </a:endParaRPr>
          </a:p>
        </p:txBody>
      </p:sp>
      <p:sp>
        <p:nvSpPr>
          <p:cNvPr id="2382856"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1400">
                <a:solidFill>
                  <a:schemeClr val="bg1"/>
                </a:solidFill>
              </a:rPr>
              <a:t>M</a:t>
            </a:r>
          </a:p>
          <a:p>
            <a:pPr algn="ctr" eaLnBrk="1" hangingPunct="1"/>
            <a:r>
              <a:rPr lang="en-US" sz="1400">
                <a:solidFill>
                  <a:schemeClr val="bg1"/>
                </a:solidFill>
              </a:rPr>
              <a:t>U</a:t>
            </a:r>
          </a:p>
          <a:p>
            <a:pPr algn="ctr" eaLnBrk="1" hangingPunct="1"/>
            <a:r>
              <a:rPr lang="en-US" sz="1400">
                <a:solidFill>
                  <a:schemeClr val="bg1"/>
                </a:solidFill>
              </a:rPr>
              <a:t>X</a:t>
            </a:r>
          </a:p>
        </p:txBody>
      </p:sp>
      <p:grpSp>
        <p:nvGrpSpPr>
          <p:cNvPr id="2382857" name="Group 9"/>
          <p:cNvGrpSpPr>
            <a:grpSpLocks/>
          </p:cNvGrpSpPr>
          <p:nvPr/>
        </p:nvGrpSpPr>
        <p:grpSpPr bwMode="auto">
          <a:xfrm>
            <a:off x="5105400" y="2895600"/>
            <a:ext cx="531984" cy="1371600"/>
            <a:chOff x="-72" y="2365"/>
            <a:chExt cx="389" cy="1056"/>
          </a:xfrm>
          <a:noFill/>
        </p:grpSpPr>
        <p:sp>
          <p:nvSpPr>
            <p:cNvPr id="2382858"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59" name="Text Box 11"/>
            <p:cNvSpPr txBox="1">
              <a:spLocks noChangeArrowheads="1"/>
            </p:cNvSpPr>
            <p:nvPr/>
          </p:nvSpPr>
          <p:spPr bwMode="auto">
            <a:xfrm>
              <a:off x="96" y="2630"/>
              <a:ext cx="221" cy="569"/>
            </a:xfrm>
            <a:prstGeom prst="rect">
              <a:avLst/>
            </a:prstGeom>
            <a:grp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A</a:t>
              </a:r>
            </a:p>
            <a:p>
              <a:pPr eaLnBrk="1" hangingPunct="1"/>
              <a:r>
                <a:rPr lang="en-US" sz="1400" b="1">
                  <a:solidFill>
                    <a:schemeClr val="bg1"/>
                  </a:solidFill>
                </a:rPr>
                <a:t>L</a:t>
              </a:r>
            </a:p>
            <a:p>
              <a:pPr eaLnBrk="1" hangingPunct="1"/>
              <a:r>
                <a:rPr lang="en-US" sz="1400" b="1">
                  <a:solidFill>
                    <a:schemeClr val="bg1"/>
                  </a:solidFill>
                </a:rPr>
                <a:t>U</a:t>
              </a:r>
            </a:p>
          </p:txBody>
        </p:sp>
      </p:grpSp>
      <p:sp>
        <p:nvSpPr>
          <p:cNvPr id="2382860"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eaLnBrk="1" hangingPunct="1"/>
            <a:r>
              <a:rPr lang="en-US" sz="1000" dirty="0">
                <a:solidFill>
                  <a:schemeClr val="bg1"/>
                </a:solidFill>
              </a:rPr>
              <a:t>M</a:t>
            </a:r>
          </a:p>
          <a:p>
            <a:pPr algn="ctr" eaLnBrk="1" hangingPunct="1"/>
            <a:r>
              <a:rPr lang="en-US" sz="1000" dirty="0">
                <a:solidFill>
                  <a:schemeClr val="bg1"/>
                </a:solidFill>
              </a:rPr>
              <a:t>U</a:t>
            </a:r>
          </a:p>
          <a:p>
            <a:pPr algn="ctr" eaLnBrk="1" hangingPunct="1"/>
            <a:r>
              <a:rPr lang="en-US" sz="1000" dirty="0">
                <a:solidFill>
                  <a:schemeClr val="bg1"/>
                </a:solidFill>
              </a:rPr>
              <a:t>X</a:t>
            </a:r>
          </a:p>
        </p:txBody>
      </p:sp>
      <p:sp>
        <p:nvSpPr>
          <p:cNvPr id="2382861"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4</a:t>
            </a:r>
          </a:p>
        </p:txBody>
      </p:sp>
      <p:sp>
        <p:nvSpPr>
          <p:cNvPr id="2382862"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3"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4"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sp>
        <p:nvSpPr>
          <p:cNvPr id="2382865"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solidFill>
                  <a:schemeClr val="bg1"/>
                </a:solidFill>
              </a:rPr>
              <a:t>Data</a:t>
            </a:r>
          </a:p>
          <a:p>
            <a:pPr algn="ctr" eaLnBrk="1" hangingPunct="1"/>
            <a:r>
              <a:rPr lang="en-US" sz="1400">
                <a:solidFill>
                  <a:schemeClr val="bg1"/>
                </a:solidFill>
              </a:rPr>
              <a:t>mem</a:t>
            </a:r>
          </a:p>
        </p:txBody>
      </p:sp>
      <p:sp>
        <p:nvSpPr>
          <p:cNvPr id="2382866"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solidFill>
                <a:schemeClr val="bg1"/>
              </a:solidFill>
            </a:endParaRPr>
          </a:p>
        </p:txBody>
      </p:sp>
      <p:grpSp>
        <p:nvGrpSpPr>
          <p:cNvPr id="2382867" name="Group 19"/>
          <p:cNvGrpSpPr>
            <a:grpSpLocks/>
          </p:cNvGrpSpPr>
          <p:nvPr/>
        </p:nvGrpSpPr>
        <p:grpSpPr bwMode="auto">
          <a:xfrm>
            <a:off x="1066800" y="1981200"/>
            <a:ext cx="388938" cy="762000"/>
            <a:chOff x="624" y="1248"/>
            <a:chExt cx="245" cy="480"/>
          </a:xfrm>
          <a:noFill/>
        </p:grpSpPr>
        <p:sp>
          <p:nvSpPr>
            <p:cNvPr id="2382868"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69" name="Text Box 21"/>
            <p:cNvSpPr txBox="1">
              <a:spLocks noChangeArrowheads="1"/>
            </p:cNvSpPr>
            <p:nvPr/>
          </p:nvSpPr>
          <p:spPr bwMode="auto">
            <a:xfrm>
              <a:off x="680" y="1346"/>
              <a:ext cx="189" cy="233"/>
            </a:xfrm>
            <a:prstGeom prst="rect">
              <a:avLst/>
            </a:prstGeom>
            <a:grpFill/>
            <a:ln w="2857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a:t>
              </a:r>
            </a:p>
          </p:txBody>
        </p:sp>
      </p:grpSp>
      <p:sp>
        <p:nvSpPr>
          <p:cNvPr id="2382870"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1"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2"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3"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4"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5"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6"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7"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8"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79"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0"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1"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2"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3"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4"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5"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6" name="Line 38"/>
          <p:cNvSpPr>
            <a:spLocks noChangeShapeType="1"/>
          </p:cNvSpPr>
          <p:nvPr/>
        </p:nvSpPr>
        <p:spPr bwMode="auto">
          <a:xfrm>
            <a:off x="3429000" y="38100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7"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8" name="Line 40"/>
          <p:cNvSpPr>
            <a:spLocks noChangeShapeType="1"/>
          </p:cNvSpPr>
          <p:nvPr/>
        </p:nvSpPr>
        <p:spPr bwMode="auto">
          <a:xfrm>
            <a:off x="4267200" y="38100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89"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0"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1"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2"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1400" dirty="0">
                <a:solidFill>
                  <a:schemeClr val="bg1"/>
                </a:solidFill>
              </a:rPr>
              <a:t>M</a:t>
            </a:r>
          </a:p>
          <a:p>
            <a:pPr algn="ctr" eaLnBrk="1" hangingPunct="1"/>
            <a:r>
              <a:rPr lang="en-US" sz="1400" dirty="0">
                <a:solidFill>
                  <a:schemeClr val="bg1"/>
                </a:solidFill>
              </a:rPr>
              <a:t>U</a:t>
            </a:r>
          </a:p>
          <a:p>
            <a:pPr algn="ctr" eaLnBrk="1" hangingPunct="1"/>
            <a:r>
              <a:rPr lang="en-US" sz="1400" dirty="0">
                <a:solidFill>
                  <a:schemeClr val="bg1"/>
                </a:solidFill>
              </a:rPr>
              <a:t>X</a:t>
            </a:r>
          </a:p>
        </p:txBody>
      </p:sp>
      <p:sp>
        <p:nvSpPr>
          <p:cNvPr id="2382893"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4"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5"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6"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7"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8"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899"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0"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1" name="Line 53"/>
          <p:cNvSpPr>
            <a:spLocks noChangeShapeType="1"/>
          </p:cNvSpPr>
          <p:nvPr/>
        </p:nvSpPr>
        <p:spPr bwMode="auto">
          <a:xfrm>
            <a:off x="4343400" y="38100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2" name="Line 54"/>
          <p:cNvSpPr>
            <a:spLocks noChangeShapeType="1"/>
          </p:cNvSpPr>
          <p:nvPr/>
        </p:nvSpPr>
        <p:spPr bwMode="auto">
          <a:xfrm>
            <a:off x="4343400" y="4648200"/>
            <a:ext cx="152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3" name="Line 55"/>
          <p:cNvSpPr>
            <a:spLocks noChangeShapeType="1"/>
          </p:cNvSpPr>
          <p:nvPr/>
        </p:nvSpPr>
        <p:spPr bwMode="auto">
          <a:xfrm>
            <a:off x="2286000" y="3886200"/>
            <a:ext cx="304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4" name="Line 56"/>
          <p:cNvSpPr>
            <a:spLocks noChangeShapeType="1"/>
          </p:cNvSpPr>
          <p:nvPr/>
        </p:nvSpPr>
        <p:spPr bwMode="auto">
          <a:xfrm>
            <a:off x="2286000" y="3581400"/>
            <a:ext cx="3048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5"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6"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7"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08"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3"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4"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5"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17" name="Text Box 69"/>
          <p:cNvSpPr txBox="1">
            <a:spLocks noChangeArrowheads="1"/>
          </p:cNvSpPr>
          <p:nvPr/>
        </p:nvSpPr>
        <p:spPr bwMode="auto">
          <a:xfrm>
            <a:off x="2081213" y="4862513"/>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11-15</a:t>
            </a:r>
            <a:endParaRPr lang="en-US" sz="1200" b="1" dirty="0">
              <a:solidFill>
                <a:schemeClr val="bg1"/>
              </a:solidFill>
            </a:endParaRPr>
          </a:p>
        </p:txBody>
      </p:sp>
      <p:sp>
        <p:nvSpPr>
          <p:cNvPr id="2382918" name="Text Box 70"/>
          <p:cNvSpPr txBox="1">
            <a:spLocks noChangeArrowheads="1"/>
          </p:cNvSpPr>
          <p:nvPr/>
        </p:nvSpPr>
        <p:spPr bwMode="auto">
          <a:xfrm>
            <a:off x="2079625" y="5100638"/>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16-20</a:t>
            </a:r>
            <a:endParaRPr lang="en-US" sz="1200" b="1" dirty="0">
              <a:solidFill>
                <a:schemeClr val="bg1"/>
              </a:solidFill>
            </a:endParaRPr>
          </a:p>
        </p:txBody>
      </p:sp>
      <p:sp>
        <p:nvSpPr>
          <p:cNvPr id="2382919"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20"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op</a:t>
            </a:r>
          </a:p>
        </p:txBody>
      </p:sp>
      <p:sp>
        <p:nvSpPr>
          <p:cNvPr id="2382921"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Rt</a:t>
            </a:r>
            <a:endParaRPr lang="en-US" sz="1600" b="1" dirty="0">
              <a:solidFill>
                <a:schemeClr val="bg1"/>
              </a:solidFill>
            </a:endParaRPr>
          </a:p>
        </p:txBody>
      </p:sp>
      <p:sp>
        <p:nvSpPr>
          <p:cNvPr id="2382922"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err="1" smtClean="0">
                <a:solidFill>
                  <a:schemeClr val="bg1"/>
                </a:solidFill>
              </a:rPr>
              <a:t>imm</a:t>
            </a:r>
            <a:endParaRPr lang="en-US" sz="1200" b="1" dirty="0">
              <a:solidFill>
                <a:schemeClr val="bg1"/>
              </a:solidFill>
            </a:endParaRPr>
          </a:p>
        </p:txBody>
      </p:sp>
      <p:sp>
        <p:nvSpPr>
          <p:cNvPr id="2382923"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valB</a:t>
            </a:r>
          </a:p>
        </p:txBody>
      </p:sp>
      <p:sp>
        <p:nvSpPr>
          <p:cNvPr id="2382924"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valA</a:t>
            </a:r>
          </a:p>
        </p:txBody>
      </p:sp>
      <p:sp>
        <p:nvSpPr>
          <p:cNvPr id="2382925"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PC+4</a:t>
            </a:r>
            <a:endParaRPr lang="en-US" sz="1400" b="1" dirty="0">
              <a:solidFill>
                <a:schemeClr val="bg1"/>
              </a:solidFill>
            </a:endParaRPr>
          </a:p>
        </p:txBody>
      </p:sp>
      <p:sp>
        <p:nvSpPr>
          <p:cNvPr id="2382926"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dirty="0" smtClean="0">
                <a:solidFill>
                  <a:schemeClr val="bg1"/>
                </a:solidFill>
              </a:rPr>
              <a:t>PC+4</a:t>
            </a:r>
            <a:endParaRPr lang="en-US" sz="1400" b="1" dirty="0">
              <a:solidFill>
                <a:schemeClr val="bg1"/>
              </a:solidFill>
            </a:endParaRPr>
          </a:p>
        </p:txBody>
      </p:sp>
      <p:sp>
        <p:nvSpPr>
          <p:cNvPr id="2382927"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target</a:t>
            </a:r>
          </a:p>
        </p:txBody>
      </p:sp>
      <p:sp>
        <p:nvSpPr>
          <p:cNvPr id="2382928"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ALU</a:t>
            </a:r>
          </a:p>
          <a:p>
            <a:pPr algn="ctr" eaLnBrk="1" hangingPunct="1"/>
            <a:r>
              <a:rPr lang="en-US" sz="1200" b="1">
                <a:solidFill>
                  <a:schemeClr val="bg1"/>
                </a:solidFill>
              </a:rPr>
              <a:t>result</a:t>
            </a:r>
          </a:p>
        </p:txBody>
      </p:sp>
      <p:sp>
        <p:nvSpPr>
          <p:cNvPr id="2382929"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op</a:t>
            </a:r>
          </a:p>
        </p:txBody>
      </p:sp>
      <p:sp>
        <p:nvSpPr>
          <p:cNvPr id="2382930"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dest</a:t>
            </a:r>
            <a:endParaRPr lang="en-US" sz="1600" b="1" dirty="0">
              <a:solidFill>
                <a:schemeClr val="bg1"/>
              </a:solidFill>
            </a:endParaRPr>
          </a:p>
        </p:txBody>
      </p:sp>
      <p:sp>
        <p:nvSpPr>
          <p:cNvPr id="2382931"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solidFill>
                  <a:schemeClr val="bg1"/>
                </a:solidFill>
              </a:rPr>
              <a:t>valB</a:t>
            </a:r>
          </a:p>
        </p:txBody>
      </p:sp>
      <p:sp>
        <p:nvSpPr>
          <p:cNvPr id="2382933"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op</a:t>
            </a:r>
          </a:p>
        </p:txBody>
      </p:sp>
      <p:sp>
        <p:nvSpPr>
          <p:cNvPr id="2382934"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err="1" smtClean="0">
                <a:solidFill>
                  <a:schemeClr val="bg1"/>
                </a:solidFill>
              </a:rPr>
              <a:t>dest</a:t>
            </a:r>
            <a:endParaRPr lang="en-US" sz="1600" b="1" dirty="0">
              <a:solidFill>
                <a:schemeClr val="bg1"/>
              </a:solidFill>
            </a:endParaRPr>
          </a:p>
        </p:txBody>
      </p:sp>
      <p:sp>
        <p:nvSpPr>
          <p:cNvPr id="2382935"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a:solidFill>
                  <a:schemeClr val="bg1"/>
                </a:solidFill>
              </a:rPr>
              <a:t>ALU</a:t>
            </a:r>
          </a:p>
          <a:p>
            <a:pPr algn="ctr" eaLnBrk="1" hangingPunct="1"/>
            <a:r>
              <a:rPr lang="en-US" sz="1200" b="1" dirty="0">
                <a:solidFill>
                  <a:schemeClr val="bg1"/>
                </a:solidFill>
              </a:rPr>
              <a:t>result</a:t>
            </a:r>
          </a:p>
        </p:txBody>
      </p:sp>
      <p:sp>
        <p:nvSpPr>
          <p:cNvPr id="2382936"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solidFill>
                  <a:schemeClr val="bg1"/>
                </a:solidFill>
              </a:rPr>
              <a:t>mdata</a:t>
            </a:r>
          </a:p>
        </p:txBody>
      </p:sp>
      <p:sp>
        <p:nvSpPr>
          <p:cNvPr id="2382937"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38" name="Line 90"/>
          <p:cNvSpPr>
            <a:spLocks noChangeShapeType="1"/>
          </p:cNvSpPr>
          <p:nvPr/>
        </p:nvSpPr>
        <p:spPr bwMode="auto">
          <a:xfrm flipH="1">
            <a:off x="8382000" y="4648200"/>
            <a:ext cx="6096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39" name="Line 91"/>
          <p:cNvSpPr>
            <a:spLocks noChangeShapeType="1"/>
          </p:cNvSpPr>
          <p:nvPr/>
        </p:nvSpPr>
        <p:spPr bwMode="auto">
          <a:xfrm flipH="1">
            <a:off x="8382000" y="4343400"/>
            <a:ext cx="609600" cy="0"/>
          </a:xfrm>
          <a:prstGeom prst="line">
            <a:avLst/>
          </a:prstGeom>
          <a:noFill/>
          <a:ln w="57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0" name="Line 92"/>
          <p:cNvSpPr>
            <a:spLocks noChangeShapeType="1"/>
          </p:cNvSpPr>
          <p:nvPr/>
        </p:nvSpPr>
        <p:spPr bwMode="auto">
          <a:xfrm>
            <a:off x="8796338" y="3200400"/>
            <a:ext cx="195262" cy="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1" name="Line 93"/>
          <p:cNvSpPr>
            <a:spLocks noChangeShapeType="1"/>
          </p:cNvSpPr>
          <p:nvPr/>
        </p:nvSpPr>
        <p:spPr bwMode="auto">
          <a:xfrm>
            <a:off x="8991600" y="3200400"/>
            <a:ext cx="0" cy="11430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2" name="Line 94"/>
          <p:cNvSpPr>
            <a:spLocks noChangeShapeType="1"/>
          </p:cNvSpPr>
          <p:nvPr/>
        </p:nvSpPr>
        <p:spPr bwMode="auto">
          <a:xfrm flipV="1">
            <a:off x="8991600" y="4648200"/>
            <a:ext cx="0" cy="533400"/>
          </a:xfrm>
          <a:prstGeom prst="line">
            <a:avLst/>
          </a:prstGeom>
          <a:noFill/>
          <a:ln w="571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2943"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endParaRPr lang="en-US" sz="1600" b="1">
              <a:solidFill>
                <a:schemeClr val="bg1"/>
              </a:solidFill>
            </a:endParaRPr>
          </a:p>
        </p:txBody>
      </p:sp>
      <p:sp>
        <p:nvSpPr>
          <p:cNvPr id="2382944"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instruction</a:t>
            </a:r>
          </a:p>
        </p:txBody>
      </p:sp>
      <p:sp>
        <p:nvSpPr>
          <p:cNvPr id="2382945"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6"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7"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8"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49"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0"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1"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solidFill>
                  <a:schemeClr val="bg1"/>
                </a:solidFill>
              </a:rPr>
              <a:t>0</a:t>
            </a:r>
          </a:p>
        </p:txBody>
      </p:sp>
      <p:sp>
        <p:nvSpPr>
          <p:cNvPr id="2382952"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solidFill>
                  <a:schemeClr val="bg1"/>
                </a:solidFill>
              </a:rPr>
              <a:t> </a:t>
            </a:r>
          </a:p>
        </p:txBody>
      </p:sp>
      <p:sp>
        <p:nvSpPr>
          <p:cNvPr id="2382953" name="Rectangle 105"/>
          <p:cNvSpPr>
            <a:spLocks noChangeArrowheads="1"/>
          </p:cNvSpPr>
          <p:nvPr/>
        </p:nvSpPr>
        <p:spPr bwMode="auto">
          <a:xfrm>
            <a:off x="2805113" y="29813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R2</a:t>
            </a:r>
          </a:p>
        </p:txBody>
      </p:sp>
      <p:sp>
        <p:nvSpPr>
          <p:cNvPr id="2382954" name="Rectangle 106"/>
          <p:cNvSpPr>
            <a:spLocks noChangeArrowheads="1"/>
          </p:cNvSpPr>
          <p:nvPr/>
        </p:nvSpPr>
        <p:spPr bwMode="auto">
          <a:xfrm>
            <a:off x="2805113" y="32099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R3</a:t>
            </a:r>
          </a:p>
        </p:txBody>
      </p:sp>
      <p:sp>
        <p:nvSpPr>
          <p:cNvPr id="2382955" name="Rectangle 107"/>
          <p:cNvSpPr>
            <a:spLocks noChangeArrowheads="1"/>
          </p:cNvSpPr>
          <p:nvPr/>
        </p:nvSpPr>
        <p:spPr bwMode="auto">
          <a:xfrm>
            <a:off x="2805113" y="34385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R4</a:t>
            </a:r>
          </a:p>
        </p:txBody>
      </p:sp>
      <p:sp>
        <p:nvSpPr>
          <p:cNvPr id="2382956" name="Rectangle 108"/>
          <p:cNvSpPr>
            <a:spLocks noChangeArrowheads="1"/>
          </p:cNvSpPr>
          <p:nvPr/>
        </p:nvSpPr>
        <p:spPr bwMode="auto">
          <a:xfrm>
            <a:off x="2805113" y="36671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R5</a:t>
            </a:r>
          </a:p>
        </p:txBody>
      </p:sp>
      <p:sp>
        <p:nvSpPr>
          <p:cNvPr id="2382957" name="Rectangle 109"/>
          <p:cNvSpPr>
            <a:spLocks noChangeArrowheads="1"/>
          </p:cNvSpPr>
          <p:nvPr/>
        </p:nvSpPr>
        <p:spPr bwMode="auto">
          <a:xfrm>
            <a:off x="2805113" y="27527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R1</a:t>
            </a:r>
          </a:p>
        </p:txBody>
      </p:sp>
      <p:sp>
        <p:nvSpPr>
          <p:cNvPr id="2382958" name="Rectangle 110"/>
          <p:cNvSpPr>
            <a:spLocks noChangeArrowheads="1"/>
          </p:cNvSpPr>
          <p:nvPr/>
        </p:nvSpPr>
        <p:spPr bwMode="auto">
          <a:xfrm>
            <a:off x="2805113" y="38957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R6</a:t>
            </a:r>
          </a:p>
        </p:txBody>
      </p:sp>
      <p:sp>
        <p:nvSpPr>
          <p:cNvPr id="2382959" name="Rectangle 111"/>
          <p:cNvSpPr>
            <a:spLocks noChangeArrowheads="1"/>
          </p:cNvSpPr>
          <p:nvPr/>
        </p:nvSpPr>
        <p:spPr bwMode="auto">
          <a:xfrm>
            <a:off x="2805113" y="25241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R0</a:t>
            </a:r>
          </a:p>
        </p:txBody>
      </p:sp>
      <p:sp>
        <p:nvSpPr>
          <p:cNvPr id="2382960" name="Rectangle 112"/>
          <p:cNvSpPr>
            <a:spLocks noChangeArrowheads="1"/>
          </p:cNvSpPr>
          <p:nvPr/>
        </p:nvSpPr>
        <p:spPr bwMode="auto">
          <a:xfrm>
            <a:off x="2805113" y="4124325"/>
            <a:ext cx="304800" cy="228600"/>
          </a:xfrm>
          <a:prstGeom prst="rect">
            <a:avLst/>
          </a:prstGeom>
          <a:noFill/>
          <a:ln w="28575">
            <a:noFill/>
            <a:miter lim="800000"/>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solidFill>
                  <a:schemeClr val="bg1"/>
                </a:solidFill>
              </a:rPr>
              <a:t>R7</a:t>
            </a:r>
          </a:p>
        </p:txBody>
      </p:sp>
      <p:sp>
        <p:nvSpPr>
          <p:cNvPr id="2382961" name="Text Box 113"/>
          <p:cNvSpPr txBox="1">
            <a:spLocks noChangeArrowheads="1"/>
          </p:cNvSpPr>
          <p:nvPr/>
        </p:nvSpPr>
        <p:spPr bwMode="auto">
          <a:xfrm>
            <a:off x="2143125" y="2795588"/>
            <a:ext cx="481094"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regA</a:t>
            </a:r>
          </a:p>
        </p:txBody>
      </p:sp>
      <p:sp>
        <p:nvSpPr>
          <p:cNvPr id="2382962" name="Text Box 114"/>
          <p:cNvSpPr txBox="1">
            <a:spLocks noChangeArrowheads="1"/>
          </p:cNvSpPr>
          <p:nvPr/>
        </p:nvSpPr>
        <p:spPr bwMode="auto">
          <a:xfrm>
            <a:off x="2147888" y="3028950"/>
            <a:ext cx="474682"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a:solidFill>
                  <a:schemeClr val="bg1"/>
                </a:solidFill>
              </a:rPr>
              <a:t>regB</a:t>
            </a:r>
          </a:p>
        </p:txBody>
      </p:sp>
      <p:sp>
        <p:nvSpPr>
          <p:cNvPr id="2382963" name="Text Box 115"/>
          <p:cNvSpPr txBox="1">
            <a:spLocks noChangeArrowheads="1"/>
          </p:cNvSpPr>
          <p:nvPr/>
        </p:nvSpPr>
        <p:spPr bwMode="auto">
          <a:xfrm>
            <a:off x="2071688" y="5400675"/>
            <a:ext cx="819455" cy="276999"/>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solidFill>
                  <a:schemeClr val="bg1"/>
                </a:solidFill>
              </a:rPr>
              <a:t>Bits </a:t>
            </a:r>
            <a:r>
              <a:rPr lang="en-US" sz="1200" b="1" dirty="0" smtClean="0">
                <a:solidFill>
                  <a:schemeClr val="bg1"/>
                </a:solidFill>
              </a:rPr>
              <a:t>26-31</a:t>
            </a:r>
            <a:endParaRPr lang="en-US" sz="1200" b="1" dirty="0">
              <a:solidFill>
                <a:schemeClr val="bg1"/>
              </a:solidFill>
            </a:endParaRPr>
          </a:p>
        </p:txBody>
      </p:sp>
      <p:sp>
        <p:nvSpPr>
          <p:cNvPr id="2382964" name="Text Box 116"/>
          <p:cNvSpPr txBox="1">
            <a:spLocks noChangeArrowheads="1"/>
          </p:cNvSpPr>
          <p:nvPr/>
        </p:nvSpPr>
        <p:spPr bwMode="auto">
          <a:xfrm>
            <a:off x="8518525" y="4049713"/>
            <a:ext cx="519113" cy="30480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2965" name="Text Box 117"/>
          <p:cNvSpPr txBox="1">
            <a:spLocks noChangeArrowheads="1"/>
          </p:cNvSpPr>
          <p:nvPr/>
        </p:nvSpPr>
        <p:spPr bwMode="auto">
          <a:xfrm>
            <a:off x="8534400" y="4343400"/>
            <a:ext cx="503279" cy="30777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119" name="TextBox 118"/>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20" name="TextBox 119"/>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1" name="TextBox 120"/>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2" name="TextBox 121"/>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18"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3"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4"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5"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6"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29"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smtClean="0">
                <a:solidFill>
                  <a:schemeClr val="bg1"/>
                </a:solidFill>
              </a:rPr>
              <a:t>Rd</a:t>
            </a:r>
            <a:endParaRPr lang="en-US" sz="1600" b="1" dirty="0">
              <a:solidFill>
                <a:schemeClr val="bg1"/>
              </a:solidFill>
            </a:endParaRPr>
          </a:p>
        </p:txBody>
      </p:sp>
      <p:cxnSp>
        <p:nvCxnSpPr>
          <p:cNvPr id="127" name="Straight Connector 126"/>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I</a:t>
            </a:r>
            <a:r>
              <a:rPr lang="en-US" sz="1400" dirty="0" err="1" smtClean="0">
                <a:ln>
                  <a:solidFill>
                    <a:schemeClr val="bg1"/>
                  </a:solidFill>
                </a:ln>
                <a:solidFill>
                  <a:schemeClr val="bg1"/>
                </a:solidFill>
              </a:rPr>
              <a:t>nst</a:t>
            </a:r>
            <a:endParaRPr lang="en-US" sz="1400" dirty="0" smtClean="0">
              <a:ln>
                <a:solidFill>
                  <a:schemeClr val="bg1"/>
                </a:solidFill>
              </a:ln>
              <a:solidFill>
                <a:schemeClr val="bg1"/>
              </a:solidFill>
            </a:endParaRPr>
          </a:p>
          <a:p>
            <a:pPr algn="ctr" eaLnBrk="1" hangingPunct="1"/>
            <a:r>
              <a:rPr lang="en-US" sz="1400" dirty="0" smtClean="0">
                <a:ln>
                  <a:solidFill>
                    <a:schemeClr val="bg1"/>
                  </a:solidFill>
                </a:ln>
                <a:solidFill>
                  <a:schemeClr val="bg1"/>
                </a:solidFill>
              </a:rPr>
              <a:t>mem</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61537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4898" name="Line 2"/>
          <p:cNvSpPr>
            <a:spLocks noChangeShapeType="1"/>
          </p:cNvSpPr>
          <p:nvPr/>
        </p:nvSpPr>
        <p:spPr bwMode="auto">
          <a:xfrm>
            <a:off x="8229600" y="5181600"/>
            <a:ext cx="7620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899" name="Line 3"/>
          <p:cNvSpPr>
            <a:spLocks noChangeShapeType="1"/>
          </p:cNvSpPr>
          <p:nvPr/>
        </p:nvSpPr>
        <p:spPr bwMode="auto">
          <a:xfrm>
            <a:off x="6324600" y="46482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01" name="Rectangle 5"/>
          <p:cNvSpPr>
            <a:spLocks noChangeArrowheads="1"/>
          </p:cNvSpPr>
          <p:nvPr/>
        </p:nvSpPr>
        <p:spPr bwMode="auto">
          <a:xfrm>
            <a:off x="304800" y="3124200"/>
            <a:ext cx="381000" cy="685800"/>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dirty="0">
                <a:ln>
                  <a:solidFill>
                    <a:schemeClr val="bg1"/>
                  </a:solidFill>
                </a:ln>
                <a:solidFill>
                  <a:schemeClr val="bg1"/>
                </a:solidFill>
              </a:rPr>
              <a:t>PC</a:t>
            </a:r>
          </a:p>
        </p:txBody>
      </p:sp>
      <p:sp>
        <p:nvSpPr>
          <p:cNvPr id="2384902" name="Rectangle 6"/>
          <p:cNvSpPr>
            <a:spLocks noChangeArrowheads="1"/>
          </p:cNvSpPr>
          <p:nvPr/>
        </p:nvSpPr>
        <p:spPr bwMode="ltGray">
          <a:xfrm>
            <a:off x="990600" y="2953683"/>
            <a:ext cx="533400" cy="1237317"/>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nand</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t>
            </a:r>
            <a:r>
              <a:rPr lang="en-US" sz="1400" dirty="0" err="1">
                <a:ln>
                  <a:solidFill>
                    <a:schemeClr val="bg1"/>
                  </a:solidFill>
                </a:ln>
                <a:solidFill>
                  <a:schemeClr val="bg1"/>
                </a:solidFill>
              </a:rPr>
              <a:t>l</a:t>
            </a:r>
            <a:r>
              <a:rPr lang="en-US" sz="1400" dirty="0" err="1" smtClean="0">
                <a:ln>
                  <a:solidFill>
                    <a:schemeClr val="bg1"/>
                  </a:solidFill>
                </a:ln>
                <a:solidFill>
                  <a:schemeClr val="bg1"/>
                </a:solidFill>
              </a:rPr>
              <a:t>w</a:t>
            </a:r>
            <a:endParaRPr lang="en-US" sz="1400" dirty="0" smtClean="0">
              <a:ln>
                <a:solidFill>
                  <a:schemeClr val="bg1"/>
                </a:solidFill>
              </a:ln>
              <a:solidFill>
                <a:schemeClr val="bg1"/>
              </a:solidFill>
            </a:endParaRPr>
          </a:p>
          <a:p>
            <a:pPr eaLnBrk="1" hangingPunct="1"/>
            <a:r>
              <a:rPr lang="en-US" sz="1400" dirty="0" smtClean="0">
                <a:ln>
                  <a:solidFill>
                    <a:schemeClr val="bg1"/>
                  </a:solidFill>
                </a:ln>
                <a:solidFill>
                  <a:schemeClr val="bg1"/>
                </a:solidFill>
              </a:rPr>
              <a:t> add</a:t>
            </a:r>
          </a:p>
          <a:p>
            <a:pPr eaLnBrk="1" hangingPunct="1"/>
            <a:r>
              <a:rPr lang="en-US" sz="1400" dirty="0" smtClean="0">
                <a:ln>
                  <a:solidFill>
                    <a:schemeClr val="bg1"/>
                  </a:solidFill>
                </a:ln>
                <a:solidFill>
                  <a:schemeClr val="bg1"/>
                </a:solidFill>
              </a:rPr>
              <a:t> </a:t>
            </a:r>
            <a:r>
              <a:rPr lang="en-US" sz="1400" dirty="0" err="1" smtClean="0">
                <a:ln>
                  <a:solidFill>
                    <a:schemeClr val="bg1"/>
                  </a:solidFill>
                </a:ln>
                <a:solidFill>
                  <a:schemeClr val="bg1"/>
                </a:solidFill>
              </a:rPr>
              <a:t>sw</a:t>
            </a:r>
            <a:endParaRPr lang="en-US" sz="1400" dirty="0" smtClean="0">
              <a:ln>
                <a:solidFill>
                  <a:schemeClr val="bg1"/>
                </a:solidFill>
              </a:ln>
              <a:solidFill>
                <a:schemeClr val="bg1"/>
              </a:solidFill>
            </a:endParaRPr>
          </a:p>
        </p:txBody>
      </p:sp>
      <p:sp>
        <p:nvSpPr>
          <p:cNvPr id="2384903" name="Rectangle 7"/>
          <p:cNvSpPr>
            <a:spLocks noChangeArrowheads="1"/>
          </p:cNvSpPr>
          <p:nvPr/>
        </p:nvSpPr>
        <p:spPr bwMode="ltGray">
          <a:xfrm rot="-5400000">
            <a:off x="2095500" y="3009900"/>
            <a:ext cx="1828800" cy="8382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400">
                <a:ln>
                  <a:solidFill>
                    <a:schemeClr val="bg1"/>
                  </a:solidFill>
                </a:ln>
                <a:solidFill>
                  <a:schemeClr val="bg1"/>
                </a:solidFill>
              </a:rPr>
              <a:t>Register file</a:t>
            </a:r>
          </a:p>
          <a:p>
            <a:pPr eaLnBrk="1" hangingPunct="1"/>
            <a:endParaRPr lang="en-US" sz="1400">
              <a:ln>
                <a:solidFill>
                  <a:schemeClr val="bg1"/>
                </a:solidFill>
              </a:ln>
              <a:solidFill>
                <a:schemeClr val="bg1"/>
              </a:solidFill>
            </a:endParaRPr>
          </a:p>
          <a:p>
            <a:pPr eaLnBrk="1" hangingPunct="1"/>
            <a:endParaRPr lang="en-US" sz="1400">
              <a:ln>
                <a:solidFill>
                  <a:schemeClr val="bg1"/>
                </a:solidFill>
              </a:ln>
              <a:solidFill>
                <a:schemeClr val="bg1"/>
              </a:solidFill>
            </a:endParaRPr>
          </a:p>
          <a:p>
            <a:pPr eaLnBrk="1" hangingPunct="1"/>
            <a:endParaRPr lang="en-US" sz="1400">
              <a:ln>
                <a:solidFill>
                  <a:schemeClr val="bg1"/>
                </a:solidFill>
              </a:ln>
              <a:solidFill>
                <a:schemeClr val="bg1"/>
              </a:solidFill>
            </a:endParaRPr>
          </a:p>
        </p:txBody>
      </p:sp>
      <p:sp>
        <p:nvSpPr>
          <p:cNvPr id="2384904" name="AutoShape 8"/>
          <p:cNvSpPr>
            <a:spLocks noChangeArrowheads="1"/>
          </p:cNvSpPr>
          <p:nvPr/>
        </p:nvSpPr>
        <p:spPr bwMode="auto">
          <a:xfrm rot="-5400000">
            <a:off x="8134350" y="30670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ln>
                  <a:solidFill>
                    <a:schemeClr val="bg1"/>
                  </a:solidFill>
                </a:ln>
                <a:solidFill>
                  <a:schemeClr val="bg1"/>
                </a:solidFill>
              </a:rPr>
              <a:t>M</a:t>
            </a:r>
          </a:p>
          <a:p>
            <a:pPr algn="ctr" eaLnBrk="1" hangingPunct="1"/>
            <a:r>
              <a:rPr lang="en-US" sz="1400">
                <a:ln>
                  <a:solidFill>
                    <a:schemeClr val="bg1"/>
                  </a:solidFill>
                </a:ln>
                <a:solidFill>
                  <a:schemeClr val="bg1"/>
                </a:solidFill>
              </a:rPr>
              <a:t>U</a:t>
            </a:r>
          </a:p>
          <a:p>
            <a:pPr algn="ctr" eaLnBrk="1" hangingPunct="1"/>
            <a:r>
              <a:rPr lang="en-US" sz="1400">
                <a:ln>
                  <a:solidFill>
                    <a:schemeClr val="bg1"/>
                  </a:solidFill>
                </a:ln>
                <a:solidFill>
                  <a:schemeClr val="bg1"/>
                </a:solidFill>
              </a:rPr>
              <a:t>X</a:t>
            </a:r>
          </a:p>
        </p:txBody>
      </p:sp>
      <p:grpSp>
        <p:nvGrpSpPr>
          <p:cNvPr id="2384905" name="Group 9"/>
          <p:cNvGrpSpPr>
            <a:grpSpLocks/>
          </p:cNvGrpSpPr>
          <p:nvPr/>
        </p:nvGrpSpPr>
        <p:grpSpPr bwMode="auto">
          <a:xfrm>
            <a:off x="5105400" y="2895600"/>
            <a:ext cx="531984" cy="1371600"/>
            <a:chOff x="-72" y="2365"/>
            <a:chExt cx="389" cy="1056"/>
          </a:xfrm>
          <a:noFill/>
        </p:grpSpPr>
        <p:sp>
          <p:nvSpPr>
            <p:cNvPr id="2384906" name="Freeform 10"/>
            <p:cNvSpPr>
              <a:spLocks/>
            </p:cNvSpPr>
            <p:nvPr/>
          </p:nvSpPr>
          <p:spPr bwMode="auto">
            <a:xfrm rot="-5400000">
              <a:off x="-421" y="2714"/>
              <a:ext cx="1056" cy="358"/>
            </a:xfrm>
            <a:custGeom>
              <a:avLst/>
              <a:gdLst>
                <a:gd name="T0" fmla="*/ 480 w 672"/>
                <a:gd name="T1" fmla="*/ 288 h 288"/>
                <a:gd name="T2" fmla="*/ 672 w 672"/>
                <a:gd name="T3" fmla="*/ 0 h 288"/>
                <a:gd name="T4" fmla="*/ 432 w 672"/>
                <a:gd name="T5" fmla="*/ 0 h 288"/>
                <a:gd name="T6" fmla="*/ 384 w 672"/>
                <a:gd name="T7" fmla="*/ 96 h 288"/>
                <a:gd name="T8" fmla="*/ 288 w 672"/>
                <a:gd name="T9" fmla="*/ 96 h 288"/>
                <a:gd name="T10" fmla="*/ 240 w 672"/>
                <a:gd name="T11" fmla="*/ 0 h 288"/>
                <a:gd name="T12" fmla="*/ 0 w 672"/>
                <a:gd name="T13" fmla="*/ 0 h 288"/>
                <a:gd name="T14" fmla="*/ 192 w 672"/>
                <a:gd name="T15" fmla="*/ 288 h 288"/>
                <a:gd name="T16" fmla="*/ 480 w 672"/>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2" h="288">
                  <a:moveTo>
                    <a:pt x="480" y="288"/>
                  </a:moveTo>
                  <a:lnTo>
                    <a:pt x="672" y="0"/>
                  </a:lnTo>
                  <a:lnTo>
                    <a:pt x="432" y="0"/>
                  </a:lnTo>
                  <a:lnTo>
                    <a:pt x="384" y="96"/>
                  </a:lnTo>
                  <a:lnTo>
                    <a:pt x="288" y="96"/>
                  </a:lnTo>
                  <a:lnTo>
                    <a:pt x="240" y="0"/>
                  </a:lnTo>
                  <a:lnTo>
                    <a:pt x="0" y="0"/>
                  </a:lnTo>
                  <a:lnTo>
                    <a:pt x="192" y="288"/>
                  </a:lnTo>
                  <a:lnTo>
                    <a:pt x="480" y="288"/>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07" name="Text Box 11"/>
            <p:cNvSpPr txBox="1">
              <a:spLocks noChangeArrowheads="1"/>
            </p:cNvSpPr>
            <p:nvPr/>
          </p:nvSpPr>
          <p:spPr bwMode="auto">
            <a:xfrm>
              <a:off x="96" y="2630"/>
              <a:ext cx="221" cy="569"/>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ln>
                    <a:solidFill>
                      <a:schemeClr val="bg1"/>
                    </a:solidFill>
                  </a:ln>
                  <a:solidFill>
                    <a:schemeClr val="bg1"/>
                  </a:solidFill>
                </a:rPr>
                <a:t>A</a:t>
              </a:r>
            </a:p>
            <a:p>
              <a:pPr eaLnBrk="1" hangingPunct="1"/>
              <a:r>
                <a:rPr lang="en-US" sz="1400" b="1">
                  <a:ln>
                    <a:solidFill>
                      <a:schemeClr val="bg1"/>
                    </a:solidFill>
                  </a:ln>
                  <a:solidFill>
                    <a:schemeClr val="bg1"/>
                  </a:solidFill>
                </a:rPr>
                <a:t>L</a:t>
              </a:r>
            </a:p>
            <a:p>
              <a:pPr eaLnBrk="1" hangingPunct="1"/>
              <a:r>
                <a:rPr lang="en-US" sz="1400" b="1">
                  <a:ln>
                    <a:solidFill>
                      <a:schemeClr val="bg1"/>
                    </a:solidFill>
                  </a:ln>
                  <a:solidFill>
                    <a:schemeClr val="bg1"/>
                  </a:solidFill>
                </a:rPr>
                <a:t>U</a:t>
              </a:r>
            </a:p>
          </p:txBody>
        </p:sp>
      </p:grpSp>
      <p:sp>
        <p:nvSpPr>
          <p:cNvPr id="2384908" name="AutoShape 12"/>
          <p:cNvSpPr>
            <a:spLocks noChangeArrowheads="1"/>
          </p:cNvSpPr>
          <p:nvPr/>
        </p:nvSpPr>
        <p:spPr bwMode="auto">
          <a:xfrm rot="5400000" flipH="1">
            <a:off x="171450" y="1200150"/>
            <a:ext cx="7620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rot="10800000" vert="eaVert" wrap="none" anchor="ctr"/>
          <a:lstStyle/>
          <a:p>
            <a:pPr algn="ctr" eaLnBrk="1" hangingPunct="1"/>
            <a:r>
              <a:rPr lang="en-US" sz="1000">
                <a:ln>
                  <a:solidFill>
                    <a:schemeClr val="bg1"/>
                  </a:solidFill>
                </a:ln>
                <a:solidFill>
                  <a:schemeClr val="bg1"/>
                </a:solidFill>
              </a:rPr>
              <a:t>M</a:t>
            </a:r>
          </a:p>
          <a:p>
            <a:pPr algn="ctr" eaLnBrk="1" hangingPunct="1"/>
            <a:r>
              <a:rPr lang="en-US" sz="1000">
                <a:ln>
                  <a:solidFill>
                    <a:schemeClr val="bg1"/>
                  </a:solidFill>
                </a:ln>
                <a:solidFill>
                  <a:schemeClr val="bg1"/>
                </a:solidFill>
              </a:rPr>
              <a:t>U</a:t>
            </a:r>
          </a:p>
          <a:p>
            <a:pPr algn="ctr" eaLnBrk="1" hangingPunct="1"/>
            <a:r>
              <a:rPr lang="en-US" sz="1000">
                <a:ln>
                  <a:solidFill>
                    <a:schemeClr val="bg1"/>
                  </a:solidFill>
                </a:ln>
                <a:solidFill>
                  <a:schemeClr val="bg1"/>
                </a:solidFill>
              </a:rPr>
              <a:t>X</a:t>
            </a:r>
          </a:p>
        </p:txBody>
      </p:sp>
      <p:sp>
        <p:nvSpPr>
          <p:cNvPr id="2384909" name="Rectangle 13"/>
          <p:cNvSpPr>
            <a:spLocks noChangeArrowheads="1"/>
          </p:cNvSpPr>
          <p:nvPr/>
        </p:nvSpPr>
        <p:spPr bwMode="auto">
          <a:xfrm>
            <a:off x="609600" y="1981200"/>
            <a:ext cx="228600" cy="228600"/>
          </a:xfrm>
          <a:prstGeom prst="rect">
            <a:avLst/>
          </a:pr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dirty="0">
                <a:ln>
                  <a:solidFill>
                    <a:schemeClr val="bg1"/>
                  </a:solidFill>
                </a:ln>
                <a:solidFill>
                  <a:schemeClr val="bg1"/>
                </a:solidFill>
              </a:rPr>
              <a:t>4</a:t>
            </a:r>
          </a:p>
        </p:txBody>
      </p:sp>
      <p:sp>
        <p:nvSpPr>
          <p:cNvPr id="2384910" name="Rectangle 14"/>
          <p:cNvSpPr>
            <a:spLocks noChangeArrowheads="1"/>
          </p:cNvSpPr>
          <p:nvPr/>
        </p:nvSpPr>
        <p:spPr bwMode="auto">
          <a:xfrm>
            <a:off x="16002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1" name="Rectangle 15"/>
          <p:cNvSpPr>
            <a:spLocks noChangeArrowheads="1"/>
          </p:cNvSpPr>
          <p:nvPr/>
        </p:nvSpPr>
        <p:spPr bwMode="auto">
          <a:xfrm>
            <a:off x="38100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2" name="Rectangle 16"/>
          <p:cNvSpPr>
            <a:spLocks noChangeArrowheads="1"/>
          </p:cNvSpPr>
          <p:nvPr/>
        </p:nvSpPr>
        <p:spPr bwMode="auto">
          <a:xfrm>
            <a:off x="5867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sp>
        <p:nvSpPr>
          <p:cNvPr id="2384913" name="Rectangle 17"/>
          <p:cNvSpPr>
            <a:spLocks noChangeArrowheads="1"/>
          </p:cNvSpPr>
          <p:nvPr/>
        </p:nvSpPr>
        <p:spPr bwMode="ltGray">
          <a:xfrm>
            <a:off x="6629400" y="3124200"/>
            <a:ext cx="838200" cy="16764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400">
                <a:ln>
                  <a:solidFill>
                    <a:schemeClr val="bg1"/>
                  </a:solidFill>
                </a:ln>
                <a:solidFill>
                  <a:schemeClr val="bg1"/>
                </a:solidFill>
              </a:rPr>
              <a:t>Data</a:t>
            </a:r>
          </a:p>
          <a:p>
            <a:pPr algn="ctr" eaLnBrk="1" hangingPunct="1"/>
            <a:r>
              <a:rPr lang="en-US" sz="1400">
                <a:ln>
                  <a:solidFill>
                    <a:schemeClr val="bg1"/>
                  </a:solidFill>
                </a:ln>
                <a:solidFill>
                  <a:schemeClr val="bg1"/>
                </a:solidFill>
              </a:rPr>
              <a:t>mem</a:t>
            </a:r>
          </a:p>
        </p:txBody>
      </p:sp>
      <p:sp>
        <p:nvSpPr>
          <p:cNvPr id="2384914" name="Rectangle 18"/>
          <p:cNvSpPr>
            <a:spLocks noChangeArrowheads="1"/>
          </p:cNvSpPr>
          <p:nvPr/>
        </p:nvSpPr>
        <p:spPr bwMode="auto">
          <a:xfrm>
            <a:off x="7772400" y="914400"/>
            <a:ext cx="457200" cy="4953000"/>
          </a:xfrm>
          <a:prstGeom prst="rect">
            <a:avLst/>
          </a:prstGeom>
          <a:solidFill>
            <a:schemeClr val="bg2">
              <a:lumMod val="85000"/>
              <a:lumOff val="15000"/>
            </a:schemeClr>
          </a:solidFill>
          <a:ln w="28575">
            <a:solidFill>
              <a:schemeClr val="bg1"/>
            </a:solidFill>
            <a:miter lim="800000"/>
            <a:headEnd/>
            <a:tailEnd/>
          </a:ln>
          <a:effectLst/>
          <a:extLst/>
        </p:spPr>
        <p:txBody>
          <a:bodyPr wrap="none" anchor="ctr"/>
          <a:lstStyle/>
          <a:p>
            <a:endParaRPr lang="en-US">
              <a:ln>
                <a:solidFill>
                  <a:schemeClr val="bg1"/>
                </a:solidFill>
              </a:ln>
              <a:solidFill>
                <a:schemeClr val="bg1"/>
              </a:solidFill>
            </a:endParaRPr>
          </a:p>
        </p:txBody>
      </p:sp>
      <p:grpSp>
        <p:nvGrpSpPr>
          <p:cNvPr id="2384915" name="Group 19"/>
          <p:cNvGrpSpPr>
            <a:grpSpLocks/>
          </p:cNvGrpSpPr>
          <p:nvPr/>
        </p:nvGrpSpPr>
        <p:grpSpPr bwMode="auto">
          <a:xfrm>
            <a:off x="1066800" y="1981200"/>
            <a:ext cx="388938" cy="762000"/>
            <a:chOff x="624" y="1248"/>
            <a:chExt cx="245" cy="480"/>
          </a:xfrm>
          <a:noFill/>
        </p:grpSpPr>
        <p:sp>
          <p:nvSpPr>
            <p:cNvPr id="2384916" name="Freeform 20"/>
            <p:cNvSpPr>
              <a:spLocks/>
            </p:cNvSpPr>
            <p:nvPr/>
          </p:nvSpPr>
          <p:spPr bwMode="auto">
            <a:xfrm>
              <a:off x="624" y="1248"/>
              <a:ext cx="240" cy="480"/>
            </a:xfrm>
            <a:custGeom>
              <a:avLst/>
              <a:gdLst>
                <a:gd name="T0" fmla="*/ 0 w 240"/>
                <a:gd name="T1" fmla="*/ 0 h 480"/>
                <a:gd name="T2" fmla="*/ 240 w 240"/>
                <a:gd name="T3" fmla="*/ 144 h 480"/>
                <a:gd name="T4" fmla="*/ 240 w 240"/>
                <a:gd name="T5" fmla="*/ 336 h 480"/>
                <a:gd name="T6" fmla="*/ 0 w 240"/>
                <a:gd name="T7" fmla="*/ 480 h 480"/>
                <a:gd name="T8" fmla="*/ 0 w 240"/>
                <a:gd name="T9" fmla="*/ 336 h 480"/>
                <a:gd name="T10" fmla="*/ 96 w 240"/>
                <a:gd name="T11" fmla="*/ 240 h 480"/>
                <a:gd name="T12" fmla="*/ 0 w 240"/>
                <a:gd name="T13" fmla="*/ 144 h 480"/>
                <a:gd name="T14" fmla="*/ 0 w 240"/>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480">
                  <a:moveTo>
                    <a:pt x="0" y="0"/>
                  </a:moveTo>
                  <a:lnTo>
                    <a:pt x="240" y="144"/>
                  </a:lnTo>
                  <a:lnTo>
                    <a:pt x="240" y="336"/>
                  </a:lnTo>
                  <a:lnTo>
                    <a:pt x="0" y="480"/>
                  </a:lnTo>
                  <a:lnTo>
                    <a:pt x="0" y="336"/>
                  </a:lnTo>
                  <a:lnTo>
                    <a:pt x="96" y="240"/>
                  </a:lnTo>
                  <a:lnTo>
                    <a:pt x="0" y="144"/>
                  </a:lnTo>
                  <a:lnTo>
                    <a:pt x="0" y="0"/>
                  </a:lnTo>
                  <a:close/>
                </a:path>
              </a:pathLst>
            </a:custGeom>
            <a:grp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17" name="Text Box 21"/>
            <p:cNvSpPr txBox="1">
              <a:spLocks noChangeArrowheads="1"/>
            </p:cNvSpPr>
            <p:nvPr/>
          </p:nvSpPr>
          <p:spPr bwMode="auto">
            <a:xfrm>
              <a:off x="680" y="1346"/>
              <a:ext cx="189" cy="233"/>
            </a:xfrm>
            <a:prstGeom prst="rect">
              <a:avLst/>
            </a:prstGeom>
            <a:grp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ln>
                    <a:solidFill>
                      <a:schemeClr val="bg1"/>
                    </a:solidFill>
                  </a:ln>
                  <a:solidFill>
                    <a:schemeClr val="bg1"/>
                  </a:solidFill>
                </a:rPr>
                <a:t>+</a:t>
              </a:r>
            </a:p>
          </p:txBody>
        </p:sp>
      </p:grpSp>
      <p:sp>
        <p:nvSpPr>
          <p:cNvPr id="2384918" name="Line 22"/>
          <p:cNvSpPr>
            <a:spLocks noChangeShapeType="1"/>
          </p:cNvSpPr>
          <p:nvPr/>
        </p:nvSpPr>
        <p:spPr bwMode="auto">
          <a:xfrm>
            <a:off x="15240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19" name="Line 23"/>
          <p:cNvSpPr>
            <a:spLocks noChangeShapeType="1"/>
          </p:cNvSpPr>
          <p:nvPr/>
        </p:nvSpPr>
        <p:spPr bwMode="auto">
          <a:xfrm>
            <a:off x="1447800" y="23622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0" name="Line 24"/>
          <p:cNvSpPr>
            <a:spLocks noChangeShapeType="1"/>
          </p:cNvSpPr>
          <p:nvPr/>
        </p:nvSpPr>
        <p:spPr bwMode="auto">
          <a:xfrm flipV="1">
            <a:off x="1524000" y="1600200"/>
            <a:ext cx="0" cy="7620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1" name="Line 25"/>
          <p:cNvSpPr>
            <a:spLocks noChangeShapeType="1"/>
          </p:cNvSpPr>
          <p:nvPr/>
        </p:nvSpPr>
        <p:spPr bwMode="auto">
          <a:xfrm flipH="1">
            <a:off x="714375" y="1600200"/>
            <a:ext cx="80962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2" name="Line 26"/>
          <p:cNvSpPr>
            <a:spLocks noChangeShapeType="1"/>
          </p:cNvSpPr>
          <p:nvPr/>
        </p:nvSpPr>
        <p:spPr bwMode="auto">
          <a:xfrm>
            <a:off x="8382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3" name="Line 27"/>
          <p:cNvSpPr>
            <a:spLocks noChangeShapeType="1"/>
          </p:cNvSpPr>
          <p:nvPr/>
        </p:nvSpPr>
        <p:spPr bwMode="auto">
          <a:xfrm>
            <a:off x="685800" y="34290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4" name="Line 28"/>
          <p:cNvSpPr>
            <a:spLocks noChangeShapeType="1"/>
          </p:cNvSpPr>
          <p:nvPr/>
        </p:nvSpPr>
        <p:spPr bwMode="auto">
          <a:xfrm flipV="1">
            <a:off x="838200" y="2590800"/>
            <a:ext cx="0" cy="8382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5" name="Line 29"/>
          <p:cNvSpPr>
            <a:spLocks noChangeShapeType="1"/>
          </p:cNvSpPr>
          <p:nvPr/>
        </p:nvSpPr>
        <p:spPr bwMode="auto">
          <a:xfrm>
            <a:off x="838200" y="2590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6" name="Line 30"/>
          <p:cNvSpPr>
            <a:spLocks noChangeShapeType="1"/>
          </p:cNvSpPr>
          <p:nvPr/>
        </p:nvSpPr>
        <p:spPr bwMode="auto">
          <a:xfrm flipV="1">
            <a:off x="152400" y="1371600"/>
            <a:ext cx="0" cy="2057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7" name="Line 31"/>
          <p:cNvSpPr>
            <a:spLocks noChangeShapeType="1"/>
          </p:cNvSpPr>
          <p:nvPr/>
        </p:nvSpPr>
        <p:spPr bwMode="auto">
          <a:xfrm>
            <a:off x="152400" y="1371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8" name="Line 32"/>
          <p:cNvSpPr>
            <a:spLocks noChangeShapeType="1"/>
          </p:cNvSpPr>
          <p:nvPr/>
        </p:nvSpPr>
        <p:spPr bwMode="auto">
          <a:xfrm>
            <a:off x="152400" y="3429000"/>
            <a:ext cx="152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29" name="Line 33"/>
          <p:cNvSpPr>
            <a:spLocks noChangeShapeType="1"/>
          </p:cNvSpPr>
          <p:nvPr/>
        </p:nvSpPr>
        <p:spPr bwMode="auto">
          <a:xfrm>
            <a:off x="2057400" y="3429000"/>
            <a:ext cx="76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0" name="Line 34"/>
          <p:cNvSpPr>
            <a:spLocks noChangeShapeType="1"/>
          </p:cNvSpPr>
          <p:nvPr/>
        </p:nvSpPr>
        <p:spPr bwMode="auto">
          <a:xfrm>
            <a:off x="2133600" y="3048000"/>
            <a:ext cx="0" cy="25908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1" name="Line 35"/>
          <p:cNvSpPr>
            <a:spLocks noChangeShapeType="1"/>
          </p:cNvSpPr>
          <p:nvPr/>
        </p:nvSpPr>
        <p:spPr bwMode="auto">
          <a:xfrm>
            <a:off x="2133600" y="4495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2" name="Line 36"/>
          <p:cNvSpPr>
            <a:spLocks noChangeShapeType="1"/>
          </p:cNvSpPr>
          <p:nvPr/>
        </p:nvSpPr>
        <p:spPr bwMode="auto">
          <a:xfrm>
            <a:off x="2133600" y="30480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3" name="Line 37"/>
          <p:cNvSpPr>
            <a:spLocks noChangeShapeType="1"/>
          </p:cNvSpPr>
          <p:nvPr/>
        </p:nvSpPr>
        <p:spPr bwMode="auto">
          <a:xfrm>
            <a:off x="2133600" y="3276600"/>
            <a:ext cx="457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4" name="Line 38"/>
          <p:cNvSpPr>
            <a:spLocks noChangeShapeType="1"/>
          </p:cNvSpPr>
          <p:nvPr/>
        </p:nvSpPr>
        <p:spPr bwMode="auto">
          <a:xfrm>
            <a:off x="34290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35" name="Line 39"/>
          <p:cNvSpPr>
            <a:spLocks noChangeShapeType="1"/>
          </p:cNvSpPr>
          <p:nvPr/>
        </p:nvSpPr>
        <p:spPr bwMode="auto">
          <a:xfrm>
            <a:off x="3429000" y="32004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6" name="Line 40"/>
          <p:cNvSpPr>
            <a:spLocks noChangeShapeType="1"/>
          </p:cNvSpPr>
          <p:nvPr/>
        </p:nvSpPr>
        <p:spPr bwMode="auto">
          <a:xfrm>
            <a:off x="4267200" y="3810000"/>
            <a:ext cx="381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37" name="Line 41"/>
          <p:cNvSpPr>
            <a:spLocks noChangeShapeType="1"/>
          </p:cNvSpPr>
          <p:nvPr/>
        </p:nvSpPr>
        <p:spPr bwMode="auto">
          <a:xfrm>
            <a:off x="4267200" y="3200400"/>
            <a:ext cx="838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8" name="Line 42"/>
          <p:cNvSpPr>
            <a:spLocks noChangeShapeType="1"/>
          </p:cNvSpPr>
          <p:nvPr/>
        </p:nvSpPr>
        <p:spPr bwMode="auto">
          <a:xfrm>
            <a:off x="2057400" y="2362200"/>
            <a:ext cx="1752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39" name="Line 43"/>
          <p:cNvSpPr>
            <a:spLocks noChangeShapeType="1"/>
          </p:cNvSpPr>
          <p:nvPr/>
        </p:nvSpPr>
        <p:spPr bwMode="auto">
          <a:xfrm>
            <a:off x="4267200" y="4419600"/>
            <a:ext cx="381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0" name="AutoShape 44"/>
          <p:cNvSpPr>
            <a:spLocks noChangeArrowheads="1"/>
          </p:cNvSpPr>
          <p:nvPr/>
        </p:nvSpPr>
        <p:spPr bwMode="auto">
          <a:xfrm rot="-5400000">
            <a:off x="4324350" y="3905250"/>
            <a:ext cx="990600" cy="3429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p:spPr>
        <p:txBody>
          <a:bodyPr vert="eaVert" wrap="none" anchor="ctr"/>
          <a:lstStyle/>
          <a:p>
            <a:pPr algn="ctr" eaLnBrk="1" hangingPunct="1"/>
            <a:r>
              <a:rPr lang="en-US" sz="1400">
                <a:ln>
                  <a:solidFill>
                    <a:schemeClr val="bg1"/>
                  </a:solidFill>
                </a:ln>
                <a:solidFill>
                  <a:schemeClr val="bg1"/>
                </a:solidFill>
              </a:rPr>
              <a:t>M</a:t>
            </a:r>
          </a:p>
          <a:p>
            <a:pPr algn="ctr" eaLnBrk="1" hangingPunct="1"/>
            <a:r>
              <a:rPr lang="en-US" sz="1400">
                <a:ln>
                  <a:solidFill>
                    <a:schemeClr val="bg1"/>
                  </a:solidFill>
                </a:ln>
                <a:solidFill>
                  <a:schemeClr val="bg1"/>
                </a:solidFill>
              </a:rPr>
              <a:t>U</a:t>
            </a:r>
          </a:p>
          <a:p>
            <a:pPr algn="ctr" eaLnBrk="1" hangingPunct="1"/>
            <a:r>
              <a:rPr lang="en-US" sz="1400">
                <a:ln>
                  <a:solidFill>
                    <a:schemeClr val="bg1"/>
                  </a:solidFill>
                </a:ln>
                <a:solidFill>
                  <a:schemeClr val="bg1"/>
                </a:solidFill>
              </a:rPr>
              <a:t>X</a:t>
            </a:r>
          </a:p>
        </p:txBody>
      </p:sp>
      <p:sp>
        <p:nvSpPr>
          <p:cNvPr id="2384941" name="Line 45"/>
          <p:cNvSpPr>
            <a:spLocks noChangeShapeType="1"/>
          </p:cNvSpPr>
          <p:nvPr/>
        </p:nvSpPr>
        <p:spPr bwMode="auto">
          <a:xfrm flipH="1" flipV="1">
            <a:off x="4987925" y="4038600"/>
            <a:ext cx="117475"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2" name="Line 46"/>
          <p:cNvSpPr>
            <a:spLocks noChangeShapeType="1"/>
          </p:cNvSpPr>
          <p:nvPr/>
        </p:nvSpPr>
        <p:spPr bwMode="auto">
          <a:xfrm>
            <a:off x="5586413" y="3505200"/>
            <a:ext cx="280987"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3" name="Line 47"/>
          <p:cNvSpPr>
            <a:spLocks noChangeShapeType="1"/>
          </p:cNvSpPr>
          <p:nvPr/>
        </p:nvSpPr>
        <p:spPr bwMode="auto">
          <a:xfrm>
            <a:off x="6324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4" name="Line 48"/>
          <p:cNvSpPr>
            <a:spLocks noChangeShapeType="1"/>
          </p:cNvSpPr>
          <p:nvPr/>
        </p:nvSpPr>
        <p:spPr bwMode="auto">
          <a:xfrm flipV="1">
            <a:off x="6477000" y="2971800"/>
            <a:ext cx="0" cy="5334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5" name="Line 49"/>
          <p:cNvSpPr>
            <a:spLocks noChangeShapeType="1"/>
          </p:cNvSpPr>
          <p:nvPr/>
        </p:nvSpPr>
        <p:spPr bwMode="auto">
          <a:xfrm>
            <a:off x="6477000" y="2971800"/>
            <a:ext cx="1295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6" name="Line 50"/>
          <p:cNvSpPr>
            <a:spLocks noChangeShapeType="1"/>
          </p:cNvSpPr>
          <p:nvPr/>
        </p:nvSpPr>
        <p:spPr bwMode="auto">
          <a:xfrm>
            <a:off x="7467600" y="3505200"/>
            <a:ext cx="304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7" name="Line 51"/>
          <p:cNvSpPr>
            <a:spLocks noChangeShapeType="1"/>
          </p:cNvSpPr>
          <p:nvPr/>
        </p:nvSpPr>
        <p:spPr bwMode="auto">
          <a:xfrm>
            <a:off x="8229600" y="35052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8" name="Line 52"/>
          <p:cNvSpPr>
            <a:spLocks noChangeShapeType="1"/>
          </p:cNvSpPr>
          <p:nvPr/>
        </p:nvSpPr>
        <p:spPr bwMode="auto">
          <a:xfrm>
            <a:off x="8229600" y="29718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49" name="Line 53"/>
          <p:cNvSpPr>
            <a:spLocks noChangeShapeType="1"/>
          </p:cNvSpPr>
          <p:nvPr/>
        </p:nvSpPr>
        <p:spPr bwMode="auto">
          <a:xfrm>
            <a:off x="4343400" y="3810000"/>
            <a:ext cx="0" cy="838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0" name="Line 54"/>
          <p:cNvSpPr>
            <a:spLocks noChangeShapeType="1"/>
          </p:cNvSpPr>
          <p:nvPr/>
        </p:nvSpPr>
        <p:spPr bwMode="auto">
          <a:xfrm>
            <a:off x="4343400" y="4648200"/>
            <a:ext cx="15240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1" name="Line 55"/>
          <p:cNvSpPr>
            <a:spLocks noChangeShapeType="1"/>
          </p:cNvSpPr>
          <p:nvPr/>
        </p:nvSpPr>
        <p:spPr bwMode="auto">
          <a:xfrm>
            <a:off x="2286000" y="3886200"/>
            <a:ext cx="3048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2" name="Line 56"/>
          <p:cNvSpPr>
            <a:spLocks noChangeShapeType="1"/>
          </p:cNvSpPr>
          <p:nvPr/>
        </p:nvSpPr>
        <p:spPr bwMode="auto">
          <a:xfrm>
            <a:off x="2286000" y="3581400"/>
            <a:ext cx="3048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54" name="Line 58"/>
          <p:cNvSpPr>
            <a:spLocks noChangeShapeType="1"/>
          </p:cNvSpPr>
          <p:nvPr/>
        </p:nvSpPr>
        <p:spPr bwMode="auto">
          <a:xfrm>
            <a:off x="6248400" y="2133600"/>
            <a:ext cx="2286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55" name="Line 59"/>
          <p:cNvSpPr>
            <a:spLocks noChangeShapeType="1"/>
          </p:cNvSpPr>
          <p:nvPr/>
        </p:nvSpPr>
        <p:spPr bwMode="auto">
          <a:xfrm flipV="1">
            <a:off x="6477000" y="1143000"/>
            <a:ext cx="0" cy="990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56" name="Line 60"/>
          <p:cNvSpPr>
            <a:spLocks noChangeShapeType="1"/>
          </p:cNvSpPr>
          <p:nvPr/>
        </p:nvSpPr>
        <p:spPr bwMode="auto">
          <a:xfrm flipH="1">
            <a:off x="719138" y="1143000"/>
            <a:ext cx="5757862"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1" name="Line 65"/>
          <p:cNvSpPr>
            <a:spLocks noChangeShapeType="1"/>
          </p:cNvSpPr>
          <p:nvPr/>
        </p:nvSpPr>
        <p:spPr bwMode="auto">
          <a:xfrm>
            <a:off x="4267200" y="5638800"/>
            <a:ext cx="16002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2" name="Line 66"/>
          <p:cNvSpPr>
            <a:spLocks noChangeShapeType="1"/>
          </p:cNvSpPr>
          <p:nvPr/>
        </p:nvSpPr>
        <p:spPr bwMode="auto">
          <a:xfrm>
            <a:off x="6324600" y="56388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5" name="Text Box 69"/>
          <p:cNvSpPr txBox="1">
            <a:spLocks noChangeArrowheads="1"/>
          </p:cNvSpPr>
          <p:nvPr/>
        </p:nvSpPr>
        <p:spPr bwMode="auto">
          <a:xfrm>
            <a:off x="2081213" y="4862513"/>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11-15</a:t>
            </a:r>
            <a:endParaRPr lang="en-US" sz="1200" b="1" dirty="0">
              <a:ln>
                <a:solidFill>
                  <a:schemeClr val="bg1"/>
                </a:solidFill>
              </a:ln>
              <a:solidFill>
                <a:schemeClr val="bg1"/>
              </a:solidFill>
            </a:endParaRPr>
          </a:p>
        </p:txBody>
      </p:sp>
      <p:sp>
        <p:nvSpPr>
          <p:cNvPr id="2384966" name="Text Box 70"/>
          <p:cNvSpPr txBox="1">
            <a:spLocks noChangeArrowheads="1"/>
          </p:cNvSpPr>
          <p:nvPr/>
        </p:nvSpPr>
        <p:spPr bwMode="auto">
          <a:xfrm>
            <a:off x="2079625" y="5100638"/>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16-20</a:t>
            </a:r>
            <a:endParaRPr lang="en-US" sz="1200" b="1" dirty="0">
              <a:ln>
                <a:solidFill>
                  <a:schemeClr val="bg1"/>
                </a:solidFill>
              </a:ln>
              <a:solidFill>
                <a:schemeClr val="bg1"/>
              </a:solidFill>
            </a:endParaRPr>
          </a:p>
        </p:txBody>
      </p:sp>
      <p:sp>
        <p:nvSpPr>
          <p:cNvPr id="2384967" name="Line 71"/>
          <p:cNvSpPr>
            <a:spLocks noChangeShapeType="1"/>
          </p:cNvSpPr>
          <p:nvPr/>
        </p:nvSpPr>
        <p:spPr bwMode="auto">
          <a:xfrm>
            <a:off x="2133600" y="56388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68" name="Rectangle 72"/>
          <p:cNvSpPr>
            <a:spLocks noChangeArrowheads="1"/>
          </p:cNvSpPr>
          <p:nvPr/>
        </p:nvSpPr>
        <p:spPr bwMode="auto">
          <a:xfrm>
            <a:off x="38100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70" name="Rectangle 74"/>
          <p:cNvSpPr>
            <a:spLocks noChangeArrowheads="1"/>
          </p:cNvSpPr>
          <p:nvPr/>
        </p:nvSpPr>
        <p:spPr bwMode="auto">
          <a:xfrm>
            <a:off x="3810000" y="4267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a:ln>
                  <a:solidFill>
                    <a:schemeClr val="bg1"/>
                  </a:solidFill>
                </a:ln>
                <a:solidFill>
                  <a:schemeClr val="bg1"/>
                </a:solidFill>
              </a:rPr>
              <a:t>0</a:t>
            </a:r>
          </a:p>
        </p:txBody>
      </p:sp>
      <p:sp>
        <p:nvSpPr>
          <p:cNvPr id="2384971" name="Rectangle 75"/>
          <p:cNvSpPr>
            <a:spLocks noChangeArrowheads="1"/>
          </p:cNvSpPr>
          <p:nvPr/>
        </p:nvSpPr>
        <p:spPr bwMode="auto">
          <a:xfrm>
            <a:off x="3810000" y="3657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2" name="Rectangle 76"/>
          <p:cNvSpPr>
            <a:spLocks noChangeArrowheads="1"/>
          </p:cNvSpPr>
          <p:nvPr/>
        </p:nvSpPr>
        <p:spPr bwMode="auto">
          <a:xfrm>
            <a:off x="3810000" y="30480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3" name="Rectangle 77"/>
          <p:cNvSpPr>
            <a:spLocks noChangeArrowheads="1"/>
          </p:cNvSpPr>
          <p:nvPr/>
        </p:nvSpPr>
        <p:spPr bwMode="auto">
          <a:xfrm>
            <a:off x="38100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ln>
                  <a:solidFill>
                    <a:schemeClr val="bg1"/>
                  </a:solidFill>
                </a:ln>
                <a:solidFill>
                  <a:schemeClr val="bg1"/>
                </a:solidFill>
              </a:rPr>
              <a:t>0</a:t>
            </a:r>
          </a:p>
        </p:txBody>
      </p:sp>
      <p:sp>
        <p:nvSpPr>
          <p:cNvPr id="2384974" name="Rectangle 78"/>
          <p:cNvSpPr>
            <a:spLocks noChangeArrowheads="1"/>
          </p:cNvSpPr>
          <p:nvPr/>
        </p:nvSpPr>
        <p:spPr bwMode="auto">
          <a:xfrm>
            <a:off x="1600200" y="2209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400" b="1">
                <a:ln>
                  <a:solidFill>
                    <a:schemeClr val="bg1"/>
                  </a:solidFill>
                </a:ln>
                <a:solidFill>
                  <a:schemeClr val="bg1"/>
                </a:solidFill>
              </a:rPr>
              <a:t>0</a:t>
            </a:r>
          </a:p>
        </p:txBody>
      </p:sp>
      <p:sp>
        <p:nvSpPr>
          <p:cNvPr id="2384975" name="Rectangle 79"/>
          <p:cNvSpPr>
            <a:spLocks noChangeArrowheads="1"/>
          </p:cNvSpPr>
          <p:nvPr/>
        </p:nvSpPr>
        <p:spPr bwMode="auto">
          <a:xfrm>
            <a:off x="5867400" y="1981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6" name="Rectangle 80"/>
          <p:cNvSpPr>
            <a:spLocks noChangeArrowheads="1"/>
          </p:cNvSpPr>
          <p:nvPr/>
        </p:nvSpPr>
        <p:spPr bwMode="auto">
          <a:xfrm>
            <a:off x="5867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7" name="Rectangle 81"/>
          <p:cNvSpPr>
            <a:spLocks noChangeArrowheads="1"/>
          </p:cNvSpPr>
          <p:nvPr/>
        </p:nvSpPr>
        <p:spPr bwMode="auto">
          <a:xfrm>
            <a:off x="5867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78" name="Rectangle 82"/>
          <p:cNvSpPr>
            <a:spLocks noChangeArrowheads="1"/>
          </p:cNvSpPr>
          <p:nvPr/>
        </p:nvSpPr>
        <p:spPr bwMode="auto">
          <a:xfrm>
            <a:off x="5867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79" name="Rectangle 83"/>
          <p:cNvSpPr>
            <a:spLocks noChangeArrowheads="1"/>
          </p:cNvSpPr>
          <p:nvPr/>
        </p:nvSpPr>
        <p:spPr bwMode="auto">
          <a:xfrm>
            <a:off x="5867400" y="4495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1" name="Rectangle 85"/>
          <p:cNvSpPr>
            <a:spLocks noChangeArrowheads="1"/>
          </p:cNvSpPr>
          <p:nvPr/>
        </p:nvSpPr>
        <p:spPr bwMode="auto">
          <a:xfrm>
            <a:off x="7772400" y="5486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82" name="Rectangle 86"/>
          <p:cNvSpPr>
            <a:spLocks noChangeArrowheads="1"/>
          </p:cNvSpPr>
          <p:nvPr/>
        </p:nvSpPr>
        <p:spPr bwMode="auto">
          <a:xfrm>
            <a:off x="7772400" y="50292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3" name="Rectangle 87"/>
          <p:cNvSpPr>
            <a:spLocks noChangeArrowheads="1"/>
          </p:cNvSpPr>
          <p:nvPr/>
        </p:nvSpPr>
        <p:spPr bwMode="auto">
          <a:xfrm>
            <a:off x="7772400" y="28194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4" name="Rectangle 88"/>
          <p:cNvSpPr>
            <a:spLocks noChangeArrowheads="1"/>
          </p:cNvSpPr>
          <p:nvPr/>
        </p:nvSpPr>
        <p:spPr bwMode="auto">
          <a:xfrm>
            <a:off x="7772400" y="3352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85" name="Line 89"/>
          <p:cNvSpPr>
            <a:spLocks noChangeShapeType="1"/>
          </p:cNvSpPr>
          <p:nvPr/>
        </p:nvSpPr>
        <p:spPr bwMode="auto">
          <a:xfrm>
            <a:off x="6324600" y="5181600"/>
            <a:ext cx="14478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ln>
                <a:solidFill>
                  <a:schemeClr val="bg1"/>
                </a:solidFill>
              </a:ln>
              <a:solidFill>
                <a:schemeClr val="bg1"/>
              </a:solidFill>
            </a:endParaRPr>
          </a:p>
        </p:txBody>
      </p:sp>
      <p:sp>
        <p:nvSpPr>
          <p:cNvPr id="2384986" name="Line 90"/>
          <p:cNvSpPr>
            <a:spLocks noChangeShapeType="1"/>
          </p:cNvSpPr>
          <p:nvPr/>
        </p:nvSpPr>
        <p:spPr bwMode="auto">
          <a:xfrm flipH="1">
            <a:off x="8382000" y="4648200"/>
            <a:ext cx="60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7" name="Line 91"/>
          <p:cNvSpPr>
            <a:spLocks noChangeShapeType="1"/>
          </p:cNvSpPr>
          <p:nvPr/>
        </p:nvSpPr>
        <p:spPr bwMode="auto">
          <a:xfrm flipH="1">
            <a:off x="8382000" y="4343400"/>
            <a:ext cx="609600"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8" name="Line 92"/>
          <p:cNvSpPr>
            <a:spLocks noChangeShapeType="1"/>
          </p:cNvSpPr>
          <p:nvPr/>
        </p:nvSpPr>
        <p:spPr bwMode="auto">
          <a:xfrm>
            <a:off x="8796338" y="3200400"/>
            <a:ext cx="195262" cy="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89" name="Line 93"/>
          <p:cNvSpPr>
            <a:spLocks noChangeShapeType="1"/>
          </p:cNvSpPr>
          <p:nvPr/>
        </p:nvSpPr>
        <p:spPr bwMode="auto">
          <a:xfrm>
            <a:off x="8991600" y="3200400"/>
            <a:ext cx="0" cy="1143000"/>
          </a:xfrm>
          <a:prstGeom prst="line">
            <a:avLst/>
          </a:prstGeom>
          <a:noFill/>
          <a:ln w="5715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90" name="Line 94"/>
          <p:cNvSpPr>
            <a:spLocks noChangeShapeType="1"/>
          </p:cNvSpPr>
          <p:nvPr/>
        </p:nvSpPr>
        <p:spPr bwMode="auto">
          <a:xfrm flipV="1">
            <a:off x="8991600" y="4648200"/>
            <a:ext cx="0" cy="533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2384991" name="Rectangle 95"/>
          <p:cNvSpPr>
            <a:spLocks noChangeArrowheads="1"/>
          </p:cNvSpPr>
          <p:nvPr/>
        </p:nvSpPr>
        <p:spPr bwMode="auto">
          <a:xfrm>
            <a:off x="5867400" y="25908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0</a:t>
            </a:r>
          </a:p>
        </p:txBody>
      </p:sp>
      <p:sp>
        <p:nvSpPr>
          <p:cNvPr id="2384992" name="Rectangle 96"/>
          <p:cNvSpPr>
            <a:spLocks noChangeArrowheads="1"/>
          </p:cNvSpPr>
          <p:nvPr/>
        </p:nvSpPr>
        <p:spPr bwMode="auto">
          <a:xfrm rot="5400000">
            <a:off x="1066800" y="3200400"/>
            <a:ext cx="1524000" cy="4572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nop</a:t>
            </a:r>
          </a:p>
        </p:txBody>
      </p:sp>
      <p:sp>
        <p:nvSpPr>
          <p:cNvPr id="2384993" name="Rectangle 97"/>
          <p:cNvSpPr>
            <a:spLocks noChangeArrowheads="1"/>
          </p:cNvSpPr>
          <p:nvPr/>
        </p:nvSpPr>
        <p:spPr bwMode="auto">
          <a:xfrm>
            <a:off x="3048000" y="2971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9</a:t>
            </a:r>
          </a:p>
        </p:txBody>
      </p:sp>
      <p:sp>
        <p:nvSpPr>
          <p:cNvPr id="2384994" name="Rectangle 98"/>
          <p:cNvSpPr>
            <a:spLocks noChangeArrowheads="1"/>
          </p:cNvSpPr>
          <p:nvPr/>
        </p:nvSpPr>
        <p:spPr bwMode="auto">
          <a:xfrm>
            <a:off x="3048000" y="32004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12</a:t>
            </a:r>
          </a:p>
        </p:txBody>
      </p:sp>
      <p:sp>
        <p:nvSpPr>
          <p:cNvPr id="2384995" name="Rectangle 99"/>
          <p:cNvSpPr>
            <a:spLocks noChangeArrowheads="1"/>
          </p:cNvSpPr>
          <p:nvPr/>
        </p:nvSpPr>
        <p:spPr bwMode="auto">
          <a:xfrm>
            <a:off x="3048000" y="34290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18</a:t>
            </a:r>
          </a:p>
        </p:txBody>
      </p:sp>
      <p:sp>
        <p:nvSpPr>
          <p:cNvPr id="2384996" name="Rectangle 100"/>
          <p:cNvSpPr>
            <a:spLocks noChangeArrowheads="1"/>
          </p:cNvSpPr>
          <p:nvPr/>
        </p:nvSpPr>
        <p:spPr bwMode="auto">
          <a:xfrm>
            <a:off x="3048000" y="36576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7</a:t>
            </a:r>
          </a:p>
        </p:txBody>
      </p:sp>
      <p:sp>
        <p:nvSpPr>
          <p:cNvPr id="2384997" name="Rectangle 101"/>
          <p:cNvSpPr>
            <a:spLocks noChangeArrowheads="1"/>
          </p:cNvSpPr>
          <p:nvPr/>
        </p:nvSpPr>
        <p:spPr bwMode="auto">
          <a:xfrm>
            <a:off x="3048000" y="2743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dirty="0">
                <a:ln>
                  <a:solidFill>
                    <a:schemeClr val="bg1"/>
                  </a:solidFill>
                </a:ln>
                <a:solidFill>
                  <a:schemeClr val="bg1"/>
                </a:solidFill>
              </a:rPr>
              <a:t>36</a:t>
            </a:r>
          </a:p>
        </p:txBody>
      </p:sp>
      <p:sp>
        <p:nvSpPr>
          <p:cNvPr id="2384998" name="Rectangle 102"/>
          <p:cNvSpPr>
            <a:spLocks noChangeArrowheads="1"/>
          </p:cNvSpPr>
          <p:nvPr/>
        </p:nvSpPr>
        <p:spPr bwMode="auto">
          <a:xfrm>
            <a:off x="3048000" y="38862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41</a:t>
            </a:r>
          </a:p>
        </p:txBody>
      </p:sp>
      <p:sp>
        <p:nvSpPr>
          <p:cNvPr id="2384999" name="Rectangle 103"/>
          <p:cNvSpPr>
            <a:spLocks noChangeArrowheads="1"/>
          </p:cNvSpPr>
          <p:nvPr/>
        </p:nvSpPr>
        <p:spPr bwMode="blackWhite">
          <a:xfrm>
            <a:off x="3048000" y="2514600"/>
            <a:ext cx="304800" cy="228600"/>
          </a:xfrm>
          <a:prstGeom prst="rect">
            <a:avLst/>
          </a:prstGeom>
          <a:solidFill>
            <a:schemeClr val="bg2"/>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1600" b="1">
                <a:ln>
                  <a:solidFill>
                    <a:schemeClr val="bg1"/>
                  </a:solidFill>
                </a:ln>
                <a:solidFill>
                  <a:schemeClr val="bg1"/>
                </a:solidFill>
              </a:rPr>
              <a:t>0</a:t>
            </a:r>
          </a:p>
        </p:txBody>
      </p:sp>
      <p:sp>
        <p:nvSpPr>
          <p:cNvPr id="2385000" name="Rectangle 104"/>
          <p:cNvSpPr>
            <a:spLocks noChangeArrowheads="1"/>
          </p:cNvSpPr>
          <p:nvPr/>
        </p:nvSpPr>
        <p:spPr bwMode="auto">
          <a:xfrm>
            <a:off x="3048000" y="4114800"/>
            <a:ext cx="304800" cy="228600"/>
          </a:xfrm>
          <a:prstGeom prst="rect">
            <a:avLst/>
          </a:prstGeom>
          <a:noFill/>
          <a:ln w="28575">
            <a:solidFill>
              <a:schemeClr val="bg1"/>
            </a:solidFill>
            <a:miter lim="800000"/>
            <a:headEnd/>
            <a:tailEnd/>
          </a:ln>
          <a:effectLst/>
          <a:extLst/>
        </p:spPr>
        <p:txBody>
          <a:bodyPr wrap="none" anchor="ctr"/>
          <a:lstStyle/>
          <a:p>
            <a:pPr algn="ctr" eaLnBrk="1" hangingPunct="1"/>
            <a:r>
              <a:rPr lang="en-US" sz="1600" b="1">
                <a:ln>
                  <a:solidFill>
                    <a:schemeClr val="bg1"/>
                  </a:solidFill>
                </a:ln>
                <a:solidFill>
                  <a:schemeClr val="bg1"/>
                </a:solidFill>
              </a:rPr>
              <a:t>22</a:t>
            </a:r>
          </a:p>
        </p:txBody>
      </p:sp>
      <p:sp>
        <p:nvSpPr>
          <p:cNvPr id="2385001" name="Rectangle 105"/>
          <p:cNvSpPr>
            <a:spLocks noChangeArrowheads="1"/>
          </p:cNvSpPr>
          <p:nvPr/>
        </p:nvSpPr>
        <p:spPr bwMode="auto">
          <a:xfrm>
            <a:off x="2805113" y="2981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R2</a:t>
            </a:r>
          </a:p>
        </p:txBody>
      </p:sp>
      <p:sp>
        <p:nvSpPr>
          <p:cNvPr id="2385002" name="Rectangle 106"/>
          <p:cNvSpPr>
            <a:spLocks noChangeArrowheads="1"/>
          </p:cNvSpPr>
          <p:nvPr/>
        </p:nvSpPr>
        <p:spPr bwMode="auto">
          <a:xfrm>
            <a:off x="2805113" y="32099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R3</a:t>
            </a:r>
          </a:p>
        </p:txBody>
      </p:sp>
      <p:sp>
        <p:nvSpPr>
          <p:cNvPr id="2385003" name="Rectangle 107"/>
          <p:cNvSpPr>
            <a:spLocks noChangeArrowheads="1"/>
          </p:cNvSpPr>
          <p:nvPr/>
        </p:nvSpPr>
        <p:spPr bwMode="auto">
          <a:xfrm>
            <a:off x="2805113" y="34385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R4</a:t>
            </a:r>
          </a:p>
        </p:txBody>
      </p:sp>
      <p:sp>
        <p:nvSpPr>
          <p:cNvPr id="2385004" name="Rectangle 108"/>
          <p:cNvSpPr>
            <a:spLocks noChangeArrowheads="1"/>
          </p:cNvSpPr>
          <p:nvPr/>
        </p:nvSpPr>
        <p:spPr bwMode="auto">
          <a:xfrm>
            <a:off x="2805113" y="3667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R5</a:t>
            </a:r>
          </a:p>
        </p:txBody>
      </p:sp>
      <p:sp>
        <p:nvSpPr>
          <p:cNvPr id="2385005" name="Rectangle 109"/>
          <p:cNvSpPr>
            <a:spLocks noChangeArrowheads="1"/>
          </p:cNvSpPr>
          <p:nvPr/>
        </p:nvSpPr>
        <p:spPr bwMode="auto">
          <a:xfrm>
            <a:off x="2805113" y="2752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R1</a:t>
            </a:r>
          </a:p>
        </p:txBody>
      </p:sp>
      <p:sp>
        <p:nvSpPr>
          <p:cNvPr id="2385006" name="Rectangle 110"/>
          <p:cNvSpPr>
            <a:spLocks noChangeArrowheads="1"/>
          </p:cNvSpPr>
          <p:nvPr/>
        </p:nvSpPr>
        <p:spPr bwMode="auto">
          <a:xfrm>
            <a:off x="2805113" y="38957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R6</a:t>
            </a:r>
          </a:p>
        </p:txBody>
      </p:sp>
      <p:sp>
        <p:nvSpPr>
          <p:cNvPr id="2385007" name="Rectangle 111"/>
          <p:cNvSpPr>
            <a:spLocks noChangeArrowheads="1"/>
          </p:cNvSpPr>
          <p:nvPr/>
        </p:nvSpPr>
        <p:spPr bwMode="auto">
          <a:xfrm>
            <a:off x="2805113" y="25241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dirty="0">
                <a:ln>
                  <a:solidFill>
                    <a:schemeClr val="bg1"/>
                  </a:solidFill>
                </a:ln>
                <a:solidFill>
                  <a:schemeClr val="bg1"/>
                </a:solidFill>
              </a:rPr>
              <a:t>R0</a:t>
            </a:r>
          </a:p>
        </p:txBody>
      </p:sp>
      <p:sp>
        <p:nvSpPr>
          <p:cNvPr id="2385008" name="Rectangle 112"/>
          <p:cNvSpPr>
            <a:spLocks noChangeArrowheads="1"/>
          </p:cNvSpPr>
          <p:nvPr/>
        </p:nvSpPr>
        <p:spPr bwMode="auto">
          <a:xfrm>
            <a:off x="2805113" y="4124325"/>
            <a:ext cx="304800" cy="228600"/>
          </a:xfrm>
          <a:prstGeom prst="rect">
            <a:avLst/>
          </a:prstGeom>
          <a:noFill/>
          <a:ln>
            <a:noFill/>
          </a:ln>
          <a:effectLst/>
          <a:extLst>
            <a:ext uri="{909E8E84-426E-40DD-AFC4-6F175D3DCCD1}">
              <a14:hiddenFill xmlns:a14="http://schemas.microsoft.com/office/drawing/2010/main">
                <a:solidFill>
                  <a:srgbClr val="FF7C8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1" hangingPunct="1"/>
            <a:r>
              <a:rPr lang="en-US" sz="1000" b="1">
                <a:ln>
                  <a:solidFill>
                    <a:schemeClr val="bg1"/>
                  </a:solidFill>
                </a:ln>
                <a:solidFill>
                  <a:schemeClr val="bg1"/>
                </a:solidFill>
              </a:rPr>
              <a:t>R7</a:t>
            </a:r>
          </a:p>
        </p:txBody>
      </p:sp>
      <p:sp>
        <p:nvSpPr>
          <p:cNvPr id="2385009" name="Text Box 113"/>
          <p:cNvSpPr txBox="1">
            <a:spLocks noChangeArrowheads="1"/>
          </p:cNvSpPr>
          <p:nvPr/>
        </p:nvSpPr>
        <p:spPr bwMode="auto">
          <a:xfrm>
            <a:off x="2071688" y="5400675"/>
            <a:ext cx="8194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200" b="1" dirty="0">
                <a:ln>
                  <a:solidFill>
                    <a:schemeClr val="bg1"/>
                  </a:solidFill>
                </a:ln>
                <a:solidFill>
                  <a:schemeClr val="bg1"/>
                </a:solidFill>
              </a:rPr>
              <a:t>Bits </a:t>
            </a:r>
            <a:r>
              <a:rPr lang="en-US" sz="1200" b="1" dirty="0" smtClean="0">
                <a:ln>
                  <a:solidFill>
                    <a:schemeClr val="bg1"/>
                  </a:solidFill>
                </a:ln>
                <a:solidFill>
                  <a:schemeClr val="bg1"/>
                </a:solidFill>
              </a:rPr>
              <a:t>26-31</a:t>
            </a:r>
            <a:endParaRPr lang="en-US" sz="1200" b="1" dirty="0">
              <a:ln>
                <a:solidFill>
                  <a:schemeClr val="bg1"/>
                </a:solidFill>
              </a:ln>
              <a:solidFill>
                <a:schemeClr val="bg1"/>
              </a:solidFill>
            </a:endParaRPr>
          </a:p>
        </p:txBody>
      </p:sp>
      <p:sp>
        <p:nvSpPr>
          <p:cNvPr id="2385010" name="Text Box 114"/>
          <p:cNvSpPr txBox="1">
            <a:spLocks noChangeArrowheads="1"/>
          </p:cNvSpPr>
          <p:nvPr/>
        </p:nvSpPr>
        <p:spPr bwMode="auto">
          <a:xfrm>
            <a:off x="8518525" y="4049713"/>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data</a:t>
            </a:r>
          </a:p>
        </p:txBody>
      </p:sp>
      <p:sp>
        <p:nvSpPr>
          <p:cNvPr id="2385011" name="Text Box 115"/>
          <p:cNvSpPr txBox="1">
            <a:spLocks noChangeArrowheads="1"/>
          </p:cNvSpPr>
          <p:nvPr/>
        </p:nvSpPr>
        <p:spPr bwMode="auto">
          <a:xfrm>
            <a:off x="8534400" y="4343400"/>
            <a:ext cx="5032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solidFill>
                  <a:schemeClr val="bg1"/>
                </a:solidFill>
              </a:rPr>
              <a:t>dest</a:t>
            </a:r>
          </a:p>
        </p:txBody>
      </p:sp>
      <p:sp>
        <p:nvSpPr>
          <p:cNvPr id="2385012" name="Text Box 116"/>
          <p:cNvSpPr txBox="1">
            <a:spLocks noChangeArrowheads="1"/>
          </p:cNvSpPr>
          <p:nvPr/>
        </p:nvSpPr>
        <p:spPr bwMode="auto">
          <a:xfrm>
            <a:off x="212725" y="4841875"/>
            <a:ext cx="7312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ln>
                  <a:solidFill>
                    <a:schemeClr val="bg1"/>
                  </a:solidFill>
                </a:ln>
                <a:solidFill>
                  <a:schemeClr val="bg1"/>
                </a:solidFill>
              </a:rPr>
              <a:t>Initial</a:t>
            </a:r>
          </a:p>
          <a:p>
            <a:pPr eaLnBrk="1" hangingPunct="1"/>
            <a:r>
              <a:rPr lang="en-US" b="1" dirty="0">
                <a:ln>
                  <a:solidFill>
                    <a:schemeClr val="bg1"/>
                  </a:solidFill>
                </a:ln>
                <a:solidFill>
                  <a:schemeClr val="bg1"/>
                </a:solidFill>
              </a:rPr>
              <a:t>State</a:t>
            </a:r>
          </a:p>
        </p:txBody>
      </p:sp>
      <p:sp>
        <p:nvSpPr>
          <p:cNvPr id="118" name="TextBox 117"/>
          <p:cNvSpPr txBox="1"/>
          <p:nvPr>
            <p:custDataLst>
              <p:tags r:id="rId1"/>
            </p:custDataLst>
          </p:nvPr>
        </p:nvSpPr>
        <p:spPr>
          <a:xfrm>
            <a:off x="1295400" y="5953780"/>
            <a:ext cx="914400" cy="523220"/>
          </a:xfrm>
          <a:prstGeom prst="rect">
            <a:avLst/>
          </a:prstGeom>
          <a:noFill/>
        </p:spPr>
        <p:txBody>
          <a:bodyPr wrap="square" rtlCol="0">
            <a:spAutoFit/>
          </a:bodyPr>
          <a:lstStyle/>
          <a:p>
            <a:pPr algn="ctr"/>
            <a:r>
              <a:rPr lang="en-US" sz="2800" dirty="0" smtClean="0">
                <a:solidFill>
                  <a:schemeClr val="bg1"/>
                </a:solidFill>
              </a:rPr>
              <a:t>IF/ID</a:t>
            </a:r>
          </a:p>
        </p:txBody>
      </p:sp>
      <p:sp>
        <p:nvSpPr>
          <p:cNvPr id="119" name="TextBox 118"/>
          <p:cNvSpPr txBox="1"/>
          <p:nvPr>
            <p:custDataLst>
              <p:tags r:id="rId2"/>
            </p:custDataLst>
          </p:nvPr>
        </p:nvSpPr>
        <p:spPr>
          <a:xfrm>
            <a:off x="3505200" y="59436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20" name="TextBox 119"/>
          <p:cNvSpPr txBox="1"/>
          <p:nvPr>
            <p:custDataLst>
              <p:tags r:id="rId3"/>
            </p:custDataLst>
          </p:nvPr>
        </p:nvSpPr>
        <p:spPr>
          <a:xfrm>
            <a:off x="5257800" y="59436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21" name="TextBox 120"/>
          <p:cNvSpPr txBox="1"/>
          <p:nvPr>
            <p:custDataLst>
              <p:tags r:id="rId4"/>
            </p:custDataLst>
          </p:nvPr>
        </p:nvSpPr>
        <p:spPr>
          <a:xfrm>
            <a:off x="7162800" y="59436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17" name="Rectangle 79"/>
          <p:cNvSpPr>
            <a:spLocks noChangeArrowheads="1"/>
          </p:cNvSpPr>
          <p:nvPr/>
        </p:nvSpPr>
        <p:spPr bwMode="auto">
          <a:xfrm>
            <a:off x="2971800" y="4419600"/>
            <a:ext cx="457200" cy="3810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200" b="1" dirty="0" smtClean="0">
                <a:solidFill>
                  <a:schemeClr val="bg1"/>
                </a:solidFill>
              </a:rPr>
              <a:t>extend</a:t>
            </a:r>
            <a:endParaRPr lang="en-US" sz="1200" b="1" dirty="0">
              <a:solidFill>
                <a:schemeClr val="bg1"/>
              </a:solidFill>
            </a:endParaRPr>
          </a:p>
        </p:txBody>
      </p:sp>
      <p:sp>
        <p:nvSpPr>
          <p:cNvPr id="128" name="Line 57"/>
          <p:cNvSpPr>
            <a:spLocks noChangeShapeType="1"/>
          </p:cNvSpPr>
          <p:nvPr/>
        </p:nvSpPr>
        <p:spPr bwMode="auto">
          <a:xfrm>
            <a:off x="2133600" y="51054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29" name="Line 67"/>
          <p:cNvSpPr>
            <a:spLocks noChangeShapeType="1"/>
          </p:cNvSpPr>
          <p:nvPr/>
        </p:nvSpPr>
        <p:spPr bwMode="auto">
          <a:xfrm>
            <a:off x="2133600" y="5334000"/>
            <a:ext cx="16764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0" name="Rectangle 73"/>
          <p:cNvSpPr>
            <a:spLocks noChangeArrowheads="1"/>
          </p:cNvSpPr>
          <p:nvPr/>
        </p:nvSpPr>
        <p:spPr bwMode="auto">
          <a:xfrm>
            <a:off x="3810000" y="51816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31" name="Line 4"/>
          <p:cNvSpPr>
            <a:spLocks noChangeShapeType="1"/>
          </p:cNvSpPr>
          <p:nvPr/>
        </p:nvSpPr>
        <p:spPr bwMode="auto">
          <a:xfrm>
            <a:off x="4876800" y="5195887"/>
            <a:ext cx="990599"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2" name="Line 57"/>
          <p:cNvSpPr>
            <a:spLocks noChangeShapeType="1"/>
          </p:cNvSpPr>
          <p:nvPr/>
        </p:nvSpPr>
        <p:spPr bwMode="auto">
          <a:xfrm>
            <a:off x="4267200" y="51196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3" name="Line 67"/>
          <p:cNvSpPr>
            <a:spLocks noChangeShapeType="1"/>
          </p:cNvSpPr>
          <p:nvPr/>
        </p:nvSpPr>
        <p:spPr bwMode="auto">
          <a:xfrm>
            <a:off x="4267200" y="5348287"/>
            <a:ext cx="4191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34" name="AutoShape 68"/>
          <p:cNvSpPr>
            <a:spLocks noChangeArrowheads="1"/>
          </p:cNvSpPr>
          <p:nvPr/>
        </p:nvSpPr>
        <p:spPr bwMode="auto">
          <a:xfrm rot="-5400000">
            <a:off x="4514850" y="5138737"/>
            <a:ext cx="533400" cy="1905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r>
              <a:rPr lang="en-US" sz="900">
                <a:solidFill>
                  <a:schemeClr val="bg1"/>
                </a:solidFill>
              </a:rPr>
              <a:t>M</a:t>
            </a:r>
          </a:p>
          <a:p>
            <a:pPr algn="ctr" eaLnBrk="1" hangingPunct="1"/>
            <a:r>
              <a:rPr lang="en-US" sz="900">
                <a:solidFill>
                  <a:schemeClr val="bg1"/>
                </a:solidFill>
              </a:rPr>
              <a:t>U</a:t>
            </a:r>
          </a:p>
          <a:p>
            <a:pPr algn="ctr" eaLnBrk="1" hangingPunct="1"/>
            <a:r>
              <a:rPr lang="en-US" sz="900">
                <a:solidFill>
                  <a:schemeClr val="bg1"/>
                </a:solidFill>
              </a:rPr>
              <a:t>X</a:t>
            </a:r>
          </a:p>
        </p:txBody>
      </p:sp>
      <p:sp>
        <p:nvSpPr>
          <p:cNvPr id="135" name="Rectangle 73"/>
          <p:cNvSpPr>
            <a:spLocks noChangeArrowheads="1"/>
          </p:cNvSpPr>
          <p:nvPr/>
        </p:nvSpPr>
        <p:spPr bwMode="auto">
          <a:xfrm>
            <a:off x="3810000" y="4953000"/>
            <a:ext cx="457200" cy="228600"/>
          </a:xfrm>
          <a:prstGeom prst="rect">
            <a:avLst/>
          </a:prstGeom>
          <a:solidFill>
            <a:schemeClr val="bg2"/>
          </a:solidFill>
          <a:ln w="28575">
            <a:solidFill>
              <a:schemeClr val="bg1"/>
            </a:solidFill>
            <a:miter lim="800000"/>
            <a:headEnd/>
            <a:tailEnd/>
          </a:ln>
          <a:effectLst/>
          <a:extLst/>
        </p:spPr>
        <p:txBody>
          <a:bodyPr wrap="none" anchor="ctr"/>
          <a:lstStyle/>
          <a:p>
            <a:pPr algn="ctr" eaLnBrk="1" hangingPunct="1"/>
            <a:r>
              <a:rPr lang="en-US" sz="1600" b="1" dirty="0">
                <a:solidFill>
                  <a:schemeClr val="bg1"/>
                </a:solidFill>
              </a:rPr>
              <a:t>0</a:t>
            </a:r>
          </a:p>
        </p:txBody>
      </p:sp>
      <p:sp>
        <p:nvSpPr>
          <p:cNvPr id="122" name="Text Box 117"/>
          <p:cNvSpPr txBox="1">
            <a:spLocks noChangeArrowheads="1"/>
          </p:cNvSpPr>
          <p:nvPr/>
        </p:nvSpPr>
        <p:spPr bwMode="auto">
          <a:xfrm>
            <a:off x="152400" y="0"/>
            <a:ext cx="16674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smtClean="0">
                <a:solidFill>
                  <a:schemeClr val="accent5">
                    <a:lumMod val="60000"/>
                    <a:lumOff val="40000"/>
                  </a:schemeClr>
                </a:solidFill>
              </a:rPr>
              <a:t>At time 1, </a:t>
            </a:r>
          </a:p>
          <a:p>
            <a:pPr eaLnBrk="1" hangingPunct="1"/>
            <a:r>
              <a:rPr lang="en-US" b="1" dirty="0" smtClean="0">
                <a:solidFill>
                  <a:schemeClr val="accent5">
                    <a:lumMod val="60000"/>
                    <a:lumOff val="40000"/>
                  </a:schemeClr>
                </a:solidFill>
              </a:rPr>
              <a:t>Fetch</a:t>
            </a:r>
          </a:p>
          <a:p>
            <a:pPr eaLnBrk="1" hangingPunct="1"/>
            <a:r>
              <a:rPr lang="en-US" sz="2400" b="1" dirty="0" smtClean="0">
                <a:solidFill>
                  <a:schemeClr val="accent5">
                    <a:lumMod val="60000"/>
                    <a:lumOff val="40000"/>
                  </a:schemeClr>
                </a:solidFill>
              </a:rPr>
              <a:t>add r3 r1 r2</a:t>
            </a:r>
            <a:endParaRPr lang="en-US" sz="2400" b="1" dirty="0">
              <a:solidFill>
                <a:schemeClr val="accent5">
                  <a:lumMod val="60000"/>
                  <a:lumOff val="40000"/>
                </a:schemeClr>
              </a:solidFill>
            </a:endParaRPr>
          </a:p>
        </p:txBody>
      </p:sp>
      <p:cxnSp>
        <p:nvCxnSpPr>
          <p:cNvPr id="123" name="Straight Connector 122"/>
          <p:cNvCxnSpPr/>
          <p:nvPr/>
        </p:nvCxnSpPr>
        <p:spPr>
          <a:xfrm flipV="1">
            <a:off x="838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38200" y="6400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7526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752600" y="6781800"/>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819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819400" y="6400800"/>
            <a:ext cx="1143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3962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62400" y="6781800"/>
            <a:ext cx="108430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0292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0292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60198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019800" y="6781800"/>
            <a:ext cx="10214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7010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010400" y="640080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80010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200" y="6781800"/>
            <a:ext cx="76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01000" y="6781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8915400" y="64008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915400" y="640080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304800" y="3444546"/>
            <a:ext cx="354584" cy="369332"/>
          </a:xfrm>
          <a:prstGeom prst="rect">
            <a:avLst/>
          </a:prstGeom>
          <a:noFill/>
        </p:spPr>
        <p:txBody>
          <a:bodyPr wrap="none" rtlCol="0">
            <a:spAutoFit/>
          </a:bodyPr>
          <a:lstStyle/>
          <a:p>
            <a:r>
              <a:rPr lang="en-US" dirty="0" smtClean="0">
                <a:solidFill>
                  <a:schemeClr val="accent5">
                    <a:lumMod val="60000"/>
                    <a:lumOff val="40000"/>
                  </a:schemeClr>
                </a:solidFill>
              </a:rPr>
              <a:t> 0</a:t>
            </a:r>
            <a:endParaRPr lang="en-US" dirty="0">
              <a:solidFill>
                <a:schemeClr val="accent5">
                  <a:lumMod val="60000"/>
                  <a:lumOff val="40000"/>
                </a:schemeClr>
              </a:solidFill>
            </a:endParaRPr>
          </a:p>
        </p:txBody>
      </p:sp>
      <p:sp>
        <p:nvSpPr>
          <p:cNvPr id="152" name="Text Box 118"/>
          <p:cNvSpPr txBox="1">
            <a:spLocks noChangeArrowheads="1"/>
          </p:cNvSpPr>
          <p:nvPr/>
        </p:nvSpPr>
        <p:spPr bwMode="auto">
          <a:xfrm>
            <a:off x="212725" y="6061075"/>
            <a:ext cx="891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b="1" dirty="0">
                <a:solidFill>
                  <a:schemeClr val="bg1"/>
                </a:solidFill>
              </a:rPr>
              <a:t>Time: </a:t>
            </a:r>
            <a:r>
              <a:rPr lang="en-US" b="1" dirty="0" smtClean="0">
                <a:solidFill>
                  <a:schemeClr val="bg1"/>
                </a:solidFill>
              </a:rPr>
              <a:t>0</a:t>
            </a:r>
            <a:endParaRPr lang="en-US" b="1" dirty="0">
              <a:solidFill>
                <a:schemeClr val="bg1"/>
              </a:solidFill>
            </a:endParaRPr>
          </a:p>
        </p:txBody>
      </p:sp>
      <p:sp>
        <p:nvSpPr>
          <p:cNvPr id="153" name="TextBox 152"/>
          <p:cNvSpPr txBox="1"/>
          <p:nvPr/>
        </p:nvSpPr>
        <p:spPr>
          <a:xfrm>
            <a:off x="0" y="3429000"/>
            <a:ext cx="354584" cy="369332"/>
          </a:xfrm>
          <a:prstGeom prst="rect">
            <a:avLst/>
          </a:prstGeom>
          <a:noFill/>
        </p:spPr>
        <p:txBody>
          <a:bodyPr wrap="none" rtlCol="0">
            <a:spAutoFit/>
          </a:bodyPr>
          <a:lstStyle/>
          <a:p>
            <a:r>
              <a:rPr lang="en-US" dirty="0" smtClean="0">
                <a:solidFill>
                  <a:schemeClr val="accent5">
                    <a:lumMod val="60000"/>
                    <a:lumOff val="40000"/>
                  </a:schemeClr>
                </a:solidFill>
              </a:rPr>
              <a:t> 4</a:t>
            </a:r>
            <a:endParaRPr lang="en-US" dirty="0">
              <a:solidFill>
                <a:schemeClr val="accent5">
                  <a:lumMod val="60000"/>
                  <a:lumOff val="40000"/>
                </a:schemeClr>
              </a:solidFill>
            </a:endParaRPr>
          </a:p>
        </p:txBody>
      </p:sp>
      <p:sp>
        <p:nvSpPr>
          <p:cNvPr id="155" name="Line 56"/>
          <p:cNvSpPr>
            <a:spLocks noChangeShapeType="1"/>
          </p:cNvSpPr>
          <p:nvPr/>
        </p:nvSpPr>
        <p:spPr bwMode="auto">
          <a:xfrm>
            <a:off x="685800" y="3124200"/>
            <a:ext cx="304800" cy="0"/>
          </a:xfrm>
          <a:prstGeom prst="line">
            <a:avLst/>
          </a:prstGeom>
          <a:noFill/>
          <a:ln w="5715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chemeClr val="bg1"/>
              </a:solidFill>
            </a:endParaRPr>
          </a:p>
        </p:txBody>
      </p:sp>
      <p:sp>
        <p:nvSpPr>
          <p:cNvPr id="150" name="Title 2"/>
          <p:cNvSpPr>
            <a:spLocks noGrp="1"/>
          </p:cNvSpPr>
          <p:nvPr>
            <p:ph type="title"/>
          </p:nvPr>
        </p:nvSpPr>
        <p:spPr>
          <a:xfrm>
            <a:off x="228600" y="152400"/>
            <a:ext cx="8686800" cy="533400"/>
          </a:xfrm>
        </p:spPr>
        <p:txBody>
          <a:bodyPr/>
          <a:lstStyle/>
          <a:p>
            <a:r>
              <a:rPr lang="en-US" dirty="0" smtClean="0"/>
              <a:t>Example: Start State @ Cycle 0</a:t>
            </a:r>
            <a:endParaRPr lang="en-US" dirty="0"/>
          </a:p>
        </p:txBody>
      </p:sp>
    </p:spTree>
    <p:extLst>
      <p:ext uri="{BB962C8B-B14F-4D97-AF65-F5344CB8AC3E}">
        <p14:creationId xmlns:p14="http://schemas.microsoft.com/office/powerpoint/2010/main" val="254147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51" grpId="0"/>
      <p:bldP spid="153" grpId="0"/>
      <p:bldP spid="15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tx2">
                    <a:lumMod val="75000"/>
                  </a:schemeClr>
                </a:solidFill>
              </a:rPr>
              <a:t>5-stage Pipeline</a:t>
            </a:r>
          </a:p>
          <a:p>
            <a:pPr marL="514350" indent="-514350">
              <a:buFont typeface="Arial" charset="0"/>
              <a:buChar char="•"/>
            </a:pPr>
            <a:r>
              <a:rPr lang="en-US" dirty="0" smtClean="0">
                <a:solidFill>
                  <a:schemeClr val="tx2">
                    <a:lumMod val="75000"/>
                  </a:schemeClr>
                </a:solidFill>
              </a:rPr>
              <a:t>Implementation</a:t>
            </a:r>
          </a:p>
          <a:p>
            <a:pPr marL="514350" indent="-514350">
              <a:buFont typeface="Arial" charset="0"/>
              <a:buChar char="•"/>
            </a:pPr>
            <a:r>
              <a:rPr lang="en-US" dirty="0" smtClean="0">
                <a:solidFill>
                  <a:schemeClr val="tx2">
                    <a:lumMod val="75000"/>
                  </a:schemeClr>
                </a:solidFill>
              </a:rPr>
              <a:t>Working Example</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44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t>Control Hazards</a:t>
            </a:r>
            <a:endParaRPr lang="en-US" sz="3200" dirty="0"/>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838775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Correctness problems associated w/processor design</a:t>
            </a:r>
          </a:p>
          <a:p>
            <a:endParaRPr lang="en-US" sz="2800" dirty="0" smtClean="0"/>
          </a:p>
          <a:p>
            <a:pPr marL="730250" lvl="1" indent="-514350">
              <a:buFont typeface="+mj-lt"/>
              <a:buAutoNum type="arabicPeriod"/>
            </a:pPr>
            <a:r>
              <a:rPr lang="en-US" sz="3200" dirty="0" smtClean="0">
                <a:solidFill>
                  <a:schemeClr val="accent1"/>
                </a:solidFill>
              </a:rPr>
              <a:t>Structural hazards</a:t>
            </a:r>
          </a:p>
          <a:p>
            <a:pPr marL="215900" lvl="1" indent="0">
              <a:buNone/>
            </a:pPr>
            <a:r>
              <a:rPr lang="en-US" sz="3200" dirty="0">
                <a:solidFill>
                  <a:schemeClr val="accent1"/>
                </a:solidFill>
              </a:rPr>
              <a:t>	</a:t>
            </a:r>
            <a:r>
              <a:rPr lang="en-US" sz="2800" dirty="0" smtClean="0"/>
              <a:t>Same resource needed for different purposes at the 	same time (Possible: ALU</a:t>
            </a:r>
            <a:r>
              <a:rPr lang="en-US" dirty="0"/>
              <a:t>,</a:t>
            </a:r>
            <a:r>
              <a:rPr lang="en-US" sz="2800" dirty="0" smtClean="0"/>
              <a:t> Register File, Memory)</a:t>
            </a:r>
          </a:p>
          <a:p>
            <a:pPr marL="692150" lvl="2" indent="-476250"/>
            <a:endParaRPr lang="en-US" sz="2800" dirty="0"/>
          </a:p>
          <a:p>
            <a:pPr marL="730250" lvl="1" indent="-514350">
              <a:buFont typeface="+mj-lt"/>
              <a:buAutoNum type="arabicPeriod" startAt="2"/>
            </a:pPr>
            <a:r>
              <a:rPr lang="en-US" sz="3200" dirty="0" smtClean="0">
                <a:solidFill>
                  <a:schemeClr val="accent1"/>
                </a:solidFill>
              </a:rPr>
              <a:t>Data hazards</a:t>
            </a:r>
          </a:p>
          <a:p>
            <a:pPr marL="561975" lvl="2" indent="0">
              <a:buNone/>
            </a:pPr>
            <a:r>
              <a:rPr lang="en-US" sz="2800" dirty="0" smtClean="0"/>
              <a:t>	Instruction output needed before it’s available</a:t>
            </a:r>
          </a:p>
          <a:p>
            <a:pPr marL="692150" lvl="2" indent="-476250"/>
            <a:endParaRPr lang="en-US" sz="2800" dirty="0" smtClean="0"/>
          </a:p>
          <a:p>
            <a:pPr marL="730250" lvl="1" indent="-514350">
              <a:buFont typeface="+mj-lt"/>
              <a:buAutoNum type="arabicPeriod" startAt="2"/>
            </a:pPr>
            <a:r>
              <a:rPr lang="en-US" sz="3200" dirty="0" smtClean="0">
                <a:solidFill>
                  <a:schemeClr val="accent1"/>
                </a:solidFill>
              </a:rPr>
              <a:t>Control hazards</a:t>
            </a:r>
          </a:p>
          <a:p>
            <a:pPr marL="561975" lvl="2" indent="0">
              <a:buNone/>
            </a:pPr>
            <a:r>
              <a:rPr lang="en-US" sz="2800" dirty="0" smtClean="0"/>
              <a:t>	Next instruction PC unknown at time of Fetch</a:t>
            </a:r>
          </a:p>
        </p:txBody>
      </p:sp>
      <p:sp>
        <p:nvSpPr>
          <p:cNvPr id="4" name="Slide Number Placeholder 3"/>
          <p:cNvSpPr>
            <a:spLocks noGrp="1"/>
          </p:cNvSpPr>
          <p:nvPr>
            <p:ph type="sldNum" sz="quarter" idx="12"/>
          </p:nvPr>
        </p:nvSpPr>
        <p:spPr/>
        <p:txBody>
          <a:bodyPr/>
          <a:lstStyle/>
          <a:p>
            <a:fld id="{DAD0A56F-BD0F-4BDF-9912-D1E89E9626C0}" type="slidenum">
              <a:rPr lang="en-US" smtClean="0"/>
              <a:t>45</a:t>
            </a:fld>
            <a:endParaRPr lang="en-US"/>
          </a:p>
        </p:txBody>
      </p:sp>
    </p:spTree>
    <p:extLst>
      <p:ext uri="{BB962C8B-B14F-4D97-AF65-F5344CB8AC3E}">
        <p14:creationId xmlns:p14="http://schemas.microsoft.com/office/powerpoint/2010/main" val="2482838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dirty="0"/>
              <a:t>Dependences and </a:t>
            </a:r>
            <a:r>
              <a:rPr lang="en-US" dirty="0" smtClean="0"/>
              <a:t>Hazards</a:t>
            </a:r>
            <a:endParaRPr lang="en-US" dirty="0"/>
          </a:p>
        </p:txBody>
      </p:sp>
      <p:sp>
        <p:nvSpPr>
          <p:cNvPr id="66565" name="Rectangle 3" descr="Rectangle: Click to edit Master text styles&#10;Second level&#10;Third level&#10;Fourth level&#10;Fifth level"/>
          <p:cNvSpPr>
            <a:spLocks noGrp="1" noChangeArrowheads="1"/>
          </p:cNvSpPr>
          <p:nvPr>
            <p:ph idx="1"/>
          </p:nvPr>
        </p:nvSpPr>
        <p:spPr/>
        <p:txBody>
          <a:bodyPr>
            <a:normAutofit fontScale="92500"/>
          </a:bodyPr>
          <a:lstStyle/>
          <a:p>
            <a:pPr eaLnBrk="1" hangingPunct="1">
              <a:lnSpc>
                <a:spcPct val="90000"/>
              </a:lnSpc>
            </a:pPr>
            <a:r>
              <a:rPr lang="en-US" b="1" dirty="0">
                <a:solidFill>
                  <a:schemeClr val="accent1"/>
                </a:solidFill>
              </a:rPr>
              <a:t>Dependence</a:t>
            </a:r>
            <a:r>
              <a:rPr lang="en-US" dirty="0">
                <a:solidFill>
                  <a:schemeClr val="accent1"/>
                </a:solidFill>
              </a:rPr>
              <a:t>: </a:t>
            </a:r>
            <a:r>
              <a:rPr lang="en-US" dirty="0"/>
              <a:t>relationship between two insns</a:t>
            </a:r>
          </a:p>
          <a:p>
            <a:pPr lvl="1" eaLnBrk="1" hangingPunct="1">
              <a:lnSpc>
                <a:spcPct val="90000"/>
              </a:lnSpc>
            </a:pPr>
            <a:r>
              <a:rPr lang="en-US" b="1" dirty="0">
                <a:solidFill>
                  <a:srgbClr val="92D050"/>
                </a:solidFill>
                <a:ea typeface="ＭＳ Ｐゴシック" pitchFamily="-65" charset="-128"/>
              </a:rPr>
              <a:t>Data</a:t>
            </a:r>
            <a:r>
              <a:rPr lang="en-US" dirty="0">
                <a:solidFill>
                  <a:srgbClr val="92D050"/>
                </a:solidFill>
                <a:ea typeface="ＭＳ Ｐゴシック" pitchFamily="-65" charset="-128"/>
              </a:rPr>
              <a:t>: </a:t>
            </a:r>
            <a:r>
              <a:rPr lang="en-US" dirty="0">
                <a:solidFill>
                  <a:schemeClr val="bg1"/>
                </a:solidFill>
                <a:ea typeface="ＭＳ Ｐゴシック" pitchFamily="-65" charset="-128"/>
              </a:rPr>
              <a:t>two insns use same storage location</a:t>
            </a:r>
          </a:p>
          <a:p>
            <a:pPr lvl="1" eaLnBrk="1" hangingPunct="1">
              <a:lnSpc>
                <a:spcPct val="90000"/>
              </a:lnSpc>
            </a:pPr>
            <a:r>
              <a:rPr lang="en-US" b="1" dirty="0">
                <a:solidFill>
                  <a:srgbClr val="92D050"/>
                </a:solidFill>
                <a:ea typeface="ＭＳ Ｐゴシック" pitchFamily="-65" charset="-128"/>
              </a:rPr>
              <a:t>Control</a:t>
            </a:r>
            <a:r>
              <a:rPr lang="en-US" dirty="0">
                <a:solidFill>
                  <a:srgbClr val="92D050"/>
                </a:solidFill>
                <a:ea typeface="ＭＳ Ｐゴシック" pitchFamily="-65" charset="-128"/>
              </a:rPr>
              <a:t>:</a:t>
            </a:r>
            <a:r>
              <a:rPr lang="en-US" dirty="0" smtClean="0">
                <a:solidFill>
                  <a:srgbClr val="92D050"/>
                </a:solidFill>
                <a:ea typeface="ＭＳ Ｐゴシック" pitchFamily="-65" charset="-128"/>
              </a:rPr>
              <a:t> </a:t>
            </a:r>
            <a:r>
              <a:rPr lang="en-US" dirty="0" smtClean="0">
                <a:solidFill>
                  <a:schemeClr val="bg1"/>
                </a:solidFill>
                <a:ea typeface="ＭＳ Ｐゴシック" pitchFamily="-65" charset="-128"/>
              </a:rPr>
              <a:t>1 </a:t>
            </a:r>
            <a:r>
              <a:rPr lang="en-US" dirty="0">
                <a:solidFill>
                  <a:schemeClr val="bg1"/>
                </a:solidFill>
                <a:ea typeface="ＭＳ Ｐゴシック" pitchFamily="-65" charset="-128"/>
              </a:rPr>
              <a:t>insn affects whether another executes at all</a:t>
            </a:r>
          </a:p>
          <a:p>
            <a:pPr lvl="1" eaLnBrk="1" hangingPunct="1">
              <a:lnSpc>
                <a:spcPct val="90000"/>
              </a:lnSpc>
            </a:pPr>
            <a:r>
              <a:rPr lang="en-US" i="1" dirty="0">
                <a:solidFill>
                  <a:schemeClr val="accent6"/>
                </a:solidFill>
                <a:ea typeface="ＭＳ Ｐゴシック" pitchFamily="-65" charset="-128"/>
              </a:rPr>
              <a:t>Not a bad thing</a:t>
            </a:r>
            <a:r>
              <a:rPr lang="en-US" dirty="0">
                <a:ea typeface="ＭＳ Ｐゴシック" pitchFamily="-65" charset="-128"/>
              </a:rPr>
              <a:t>, programs would be boring</a:t>
            </a:r>
            <a:r>
              <a:rPr lang="en-US" dirty="0" smtClean="0">
                <a:ea typeface="ＭＳ Ｐゴシック" pitchFamily="-65" charset="-128"/>
              </a:rPr>
              <a:t> otherwise</a:t>
            </a:r>
          </a:p>
          <a:p>
            <a:pPr lvl="1" eaLnBrk="1" hangingPunct="1">
              <a:lnSpc>
                <a:spcPct val="90000"/>
              </a:lnSpc>
            </a:pPr>
            <a:r>
              <a:rPr lang="en-US" dirty="0">
                <a:ea typeface="ＭＳ Ｐゴシック" pitchFamily="-65" charset="-128"/>
              </a:rPr>
              <a:t>Enforced by making older insn go before younger one</a:t>
            </a:r>
          </a:p>
          <a:p>
            <a:pPr lvl="2" eaLnBrk="1" hangingPunct="1">
              <a:lnSpc>
                <a:spcPct val="90000"/>
              </a:lnSpc>
            </a:pPr>
            <a:r>
              <a:rPr lang="en-US" dirty="0">
                <a:ea typeface="ＭＳ Ｐゴシック" pitchFamily="-65" charset="-128"/>
              </a:rPr>
              <a:t>Happens naturally in single-/multi-cycle designs</a:t>
            </a:r>
          </a:p>
          <a:p>
            <a:pPr lvl="2" eaLnBrk="1" hangingPunct="1">
              <a:lnSpc>
                <a:spcPct val="90000"/>
              </a:lnSpc>
            </a:pPr>
            <a:r>
              <a:rPr lang="en-US" dirty="0">
                <a:solidFill>
                  <a:schemeClr val="bg1"/>
                </a:solidFill>
                <a:ea typeface="ＭＳ Ｐゴシック" pitchFamily="-65" charset="-128"/>
              </a:rPr>
              <a:t>But not in a </a:t>
            </a:r>
            <a:r>
              <a:rPr lang="en-US" dirty="0" smtClean="0">
                <a:solidFill>
                  <a:schemeClr val="bg1"/>
                </a:solidFill>
                <a:ea typeface="ＭＳ Ｐゴシック" pitchFamily="-65" charset="-128"/>
              </a:rPr>
              <a:t>pipeline</a:t>
            </a:r>
            <a:endParaRPr lang="en-US" b="1" dirty="0">
              <a:solidFill>
                <a:srgbClr val="FF0909"/>
              </a:solidFill>
              <a:ea typeface="ＭＳ Ｐゴシック" pitchFamily="-65" charset="-128"/>
            </a:endParaRPr>
          </a:p>
          <a:p>
            <a:pPr eaLnBrk="1" hangingPunct="1">
              <a:lnSpc>
                <a:spcPct val="90000"/>
              </a:lnSpc>
            </a:pPr>
            <a:r>
              <a:rPr lang="en-US" b="1" dirty="0">
                <a:solidFill>
                  <a:schemeClr val="accent1"/>
                </a:solidFill>
              </a:rPr>
              <a:t>Hazard</a:t>
            </a:r>
            <a:r>
              <a:rPr lang="en-US" dirty="0">
                <a:solidFill>
                  <a:schemeClr val="bg1"/>
                </a:solidFill>
              </a:rPr>
              <a:t>: dependence &amp; </a:t>
            </a:r>
            <a:r>
              <a:rPr lang="en-US" dirty="0" smtClean="0">
                <a:solidFill>
                  <a:schemeClr val="bg1"/>
                </a:solidFill>
              </a:rPr>
              <a:t>possibility </a:t>
            </a:r>
            <a:r>
              <a:rPr lang="en-US" dirty="0">
                <a:solidFill>
                  <a:schemeClr val="bg1"/>
                </a:solidFill>
              </a:rPr>
              <a:t>of wrong insn order</a:t>
            </a:r>
          </a:p>
          <a:p>
            <a:pPr lvl="1" eaLnBrk="1" hangingPunct="1">
              <a:lnSpc>
                <a:spcPct val="90000"/>
              </a:lnSpc>
            </a:pPr>
            <a:r>
              <a:rPr lang="en-US" dirty="0">
                <a:solidFill>
                  <a:schemeClr val="bg1"/>
                </a:solidFill>
                <a:ea typeface="ＭＳ Ｐゴシック" pitchFamily="-65" charset="-128"/>
              </a:rPr>
              <a:t>Effects of wrong insn order cannot be externally visible</a:t>
            </a:r>
          </a:p>
          <a:p>
            <a:pPr lvl="1" eaLnBrk="1" hangingPunct="1">
              <a:lnSpc>
                <a:spcPct val="90000"/>
              </a:lnSpc>
            </a:pPr>
            <a:r>
              <a:rPr lang="en-US" i="1" dirty="0" smtClean="0">
                <a:solidFill>
                  <a:schemeClr val="accent6"/>
                </a:solidFill>
                <a:ea typeface="ＭＳ Ｐゴシック" pitchFamily="-65" charset="-128"/>
              </a:rPr>
              <a:t>Hazards </a:t>
            </a:r>
            <a:r>
              <a:rPr lang="en-US" i="1" dirty="0">
                <a:solidFill>
                  <a:schemeClr val="accent6"/>
                </a:solidFill>
                <a:ea typeface="ＭＳ Ｐゴシック" pitchFamily="-65" charset="-128"/>
              </a:rPr>
              <a:t>are a bad thing</a:t>
            </a:r>
            <a:r>
              <a:rPr lang="en-US" dirty="0">
                <a:solidFill>
                  <a:schemeClr val="accent6"/>
                </a:solidFill>
                <a:ea typeface="ＭＳ Ｐゴシック" pitchFamily="-65" charset="-128"/>
              </a:rPr>
              <a:t>: </a:t>
            </a:r>
            <a:r>
              <a:rPr lang="en-US" dirty="0" smtClean="0">
                <a:solidFill>
                  <a:schemeClr val="bg1"/>
                </a:solidFill>
                <a:ea typeface="ＭＳ Ｐゴシック" pitchFamily="-65" charset="-128"/>
              </a:rPr>
              <a:t>most solutions either complicate the hardware or reduce performance</a:t>
            </a:r>
            <a:endParaRPr lang="en-US" dirty="0">
              <a:solidFill>
                <a:schemeClr val="bg1"/>
              </a:solidFill>
              <a:ea typeface="ＭＳ Ｐゴシック" pitchFamily="-65" charset="-128"/>
            </a:endParaRPr>
          </a:p>
        </p:txBody>
      </p:sp>
      <p:sp>
        <p:nvSpPr>
          <p:cNvPr id="5" name="Slide Number Placeholder 4"/>
          <p:cNvSpPr>
            <a:spLocks noGrp="1"/>
          </p:cNvSpPr>
          <p:nvPr>
            <p:ph type="sldNum" sz="quarter" idx="12"/>
          </p:nvPr>
        </p:nvSpPr>
        <p:spPr/>
        <p:txBody>
          <a:bodyPr/>
          <a:lstStyle/>
          <a:p>
            <a:pPr>
              <a:defRPr/>
            </a:pPr>
            <a:fld id="{42428FCE-9FC7-084A-833E-03ADE1B6A6F4}" type="slidenum">
              <a:rPr lang="en-US" smtClean="0"/>
              <a:pPr>
                <a:defRPr/>
              </a:pPr>
              <a:t>46</a:t>
            </a:fld>
            <a:endParaRPr lang="en-US">
              <a:solidFill>
                <a:schemeClr val="tx1"/>
              </a:solidFill>
            </a:endParaRPr>
          </a:p>
        </p:txBody>
      </p:sp>
    </p:spTree>
    <p:extLst>
      <p:ext uri="{BB962C8B-B14F-4D97-AF65-F5344CB8AC3E}">
        <p14:creationId xmlns:p14="http://schemas.microsoft.com/office/powerpoint/2010/main" val="4023417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Data Hazards</a:t>
            </a:r>
            <a:endParaRPr lang="en-US" dirty="0"/>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reads occur in stage 2 (ID) </a:t>
            </a:r>
          </a:p>
          <a:p>
            <a:pPr lvl="1"/>
            <a:r>
              <a:rPr lang="en-US" dirty="0" smtClean="0"/>
              <a:t>register file writes occur in stage 5 (WB)</a:t>
            </a:r>
          </a:p>
          <a:p>
            <a:pPr lvl="1"/>
            <a:r>
              <a:rPr lang="en-US" dirty="0" smtClean="0"/>
              <a:t>next instructions may read values about to be written</a:t>
            </a:r>
          </a:p>
          <a:p>
            <a:pPr lvl="2"/>
            <a:r>
              <a:rPr lang="en-US" dirty="0" err="1" smtClean="0"/>
              <a:t>i.e</a:t>
            </a:r>
            <a:r>
              <a:rPr lang="en-US" dirty="0" smtClean="0"/>
              <a:t> instruction may need values that are being computed further down the pipeline</a:t>
            </a:r>
          </a:p>
          <a:p>
            <a:pPr lvl="2"/>
            <a:r>
              <a:rPr lang="en-US" i="1" dirty="0" smtClean="0"/>
              <a:t>in fact, this is quite common</a:t>
            </a:r>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Tree>
    <p:extLst>
      <p:ext uri="{BB962C8B-B14F-4D97-AF65-F5344CB8AC3E}">
        <p14:creationId xmlns:p14="http://schemas.microsoft.com/office/powerpoint/2010/main" val="3221716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0" name="Straight Connector 289"/>
          <p:cNvCxnSpPr/>
          <p:nvPr>
            <p:custDataLst>
              <p:tags r:id="rId1"/>
            </p:custDataLst>
          </p:nvPr>
        </p:nvCxnSpPr>
        <p:spPr>
          <a:xfrm rot="16200000" flipH="1">
            <a:off x="4572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custDataLst>
              <p:tags r:id="rId2"/>
            </p:custDataLst>
          </p:nvPr>
        </p:nvCxnSpPr>
        <p:spPr>
          <a:xfrm rot="16200000" flipH="1">
            <a:off x="1142999"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custDataLst>
              <p:tags r:id="rId3"/>
            </p:custDataLst>
          </p:nvPr>
        </p:nvCxnSpPr>
        <p:spPr>
          <a:xfrm rot="16200000" flipH="1">
            <a:off x="1828800" y="3886199"/>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custDataLst>
              <p:tags r:id="rId4"/>
            </p:custDataLst>
          </p:nvPr>
        </p:nvCxnSpPr>
        <p:spPr>
          <a:xfrm rot="16200000" flipH="1">
            <a:off x="25146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custDataLst>
              <p:tags r:id="rId5"/>
            </p:custDataLst>
          </p:nvPr>
        </p:nvCxnSpPr>
        <p:spPr>
          <a:xfrm rot="16200000" flipH="1">
            <a:off x="32004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custDataLst>
              <p:tags r:id="rId6"/>
            </p:custDataLst>
          </p:nvPr>
        </p:nvCxnSpPr>
        <p:spPr>
          <a:xfrm rot="16200000" flipH="1">
            <a:off x="38862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custDataLst>
              <p:tags r:id="rId7"/>
            </p:custDataLst>
          </p:nvPr>
        </p:nvCxnSpPr>
        <p:spPr>
          <a:xfrm rot="16200000" flipH="1">
            <a:off x="4572000" y="3886200"/>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custDataLst>
              <p:tags r:id="rId8"/>
            </p:custDataLst>
          </p:nvPr>
        </p:nvCxnSpPr>
        <p:spPr>
          <a:xfrm rot="16200000" flipH="1">
            <a:off x="5257800" y="3886201"/>
            <a:ext cx="5105400" cy="76200"/>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custDataLst>
              <p:tags r:id="rId9"/>
            </p:custDataLst>
          </p:nvPr>
        </p:nvCxnSpPr>
        <p:spPr>
          <a:xfrm>
            <a:off x="2133600" y="1371599"/>
            <a:ext cx="63246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10"/>
            </p:custDataLst>
          </p:nvPr>
        </p:nvCxnSpPr>
        <p:spPr>
          <a:xfrm rot="16200000" flipH="1">
            <a:off x="-419099" y="3924300"/>
            <a:ext cx="5181600" cy="76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8" name="TextBox 297"/>
          <p:cNvSpPr txBox="1"/>
          <p:nvPr>
            <p:custDataLst>
              <p:tags r:id="rId11"/>
            </p:custDataLst>
          </p:nvPr>
        </p:nvSpPr>
        <p:spPr>
          <a:xfrm>
            <a:off x="2398414" y="457199"/>
            <a:ext cx="6440786" cy="954107"/>
          </a:xfrm>
          <a:prstGeom prst="rect">
            <a:avLst/>
          </a:prstGeom>
          <a:noFill/>
        </p:spPr>
        <p:txBody>
          <a:bodyPr wrap="square" rtlCol="0">
            <a:spAutoFit/>
          </a:bodyPr>
          <a:lstStyle/>
          <a:p>
            <a:r>
              <a:rPr lang="en-US" sz="2800" dirty="0" smtClean="0">
                <a:solidFill>
                  <a:schemeClr val="bg1"/>
                </a:solidFill>
              </a:rPr>
              <a:t>Clock cycle</a:t>
            </a:r>
          </a:p>
          <a:p>
            <a:pPr>
              <a:tabLst>
                <a:tab pos="687388" algn="l"/>
                <a:tab pos="1428750" algn="l"/>
                <a:tab pos="2168525" algn="l"/>
                <a:tab pos="2803525" algn="l"/>
                <a:tab pos="3544888" algn="l"/>
                <a:tab pos="4232275" algn="l"/>
                <a:tab pos="4911725" algn="l"/>
                <a:tab pos="5546725" algn="l"/>
              </a:tabLst>
            </a:pPr>
            <a:r>
              <a:rPr lang="en-US" sz="2800" dirty="0" smtClean="0">
                <a:solidFill>
                  <a:schemeClr val="bg1"/>
                </a:solidFill>
              </a:rPr>
              <a:t>1	2	3	4	5	6	7	8	9</a:t>
            </a:r>
          </a:p>
        </p:txBody>
      </p:sp>
      <p:sp>
        <p:nvSpPr>
          <p:cNvPr id="300" name="Rectangle 3"/>
          <p:cNvSpPr txBox="1">
            <a:spLocks noChangeArrowheads="1"/>
          </p:cNvSpPr>
          <p:nvPr>
            <p:custDataLst>
              <p:tags r:id="rId12"/>
            </p:custDataLst>
          </p:nvPr>
        </p:nvSpPr>
        <p:spPr>
          <a:xfrm>
            <a:off x="228600" y="27431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sub</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r4</a:t>
            </a:r>
          </a:p>
        </p:txBody>
      </p:sp>
      <p:sp>
        <p:nvSpPr>
          <p:cNvPr id="301" name="Rectangle 3"/>
          <p:cNvSpPr txBox="1">
            <a:spLocks noChangeArrowheads="1"/>
          </p:cNvSpPr>
          <p:nvPr>
            <p:custDataLst>
              <p:tags r:id="rId13"/>
            </p:custDataLst>
          </p:nvPr>
        </p:nvSpPr>
        <p:spPr>
          <a:xfrm>
            <a:off x="152400" y="37337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lw r6,  4(r3)</a:t>
            </a:r>
          </a:p>
        </p:txBody>
      </p:sp>
      <p:sp>
        <p:nvSpPr>
          <p:cNvPr id="302" name="Rectangle 3"/>
          <p:cNvSpPr txBox="1">
            <a:spLocks noChangeArrowheads="1"/>
          </p:cNvSpPr>
          <p:nvPr>
            <p:custDataLst>
              <p:tags r:id="rId14"/>
            </p:custDataLst>
          </p:nvPr>
        </p:nvSpPr>
        <p:spPr>
          <a:xfrm>
            <a:off x="304800" y="47243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or</a:t>
            </a:r>
            <a:r>
              <a:rPr kumimoji="0" lang="en-US" sz="2800" b="0" i="0" u="none" strike="noStrike" kern="1200" cap="none" spc="0" normalizeH="0" noProof="0" dirty="0" smtClean="0">
                <a:ln>
                  <a:noFill/>
                </a:ln>
                <a:solidFill>
                  <a:schemeClr val="bg1"/>
                </a:solidFill>
                <a:effectLst/>
                <a:uLnTx/>
                <a:uFillTx/>
                <a:latin typeface="+mj-lt"/>
                <a:ea typeface="+mn-ea"/>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r5, r3, r5</a:t>
            </a:r>
          </a:p>
        </p:txBody>
      </p:sp>
      <p:sp>
        <p:nvSpPr>
          <p:cNvPr id="303" name="Rectangle 3"/>
          <p:cNvSpPr txBox="1">
            <a:spLocks noChangeArrowheads="1"/>
          </p:cNvSpPr>
          <p:nvPr>
            <p:custDataLst>
              <p:tags r:id="rId15"/>
            </p:custDataLst>
          </p:nvPr>
        </p:nvSpPr>
        <p:spPr>
          <a:xfrm>
            <a:off x="228600" y="5714999"/>
            <a:ext cx="1905000" cy="5334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defRPr/>
            </a:pPr>
            <a:r>
              <a:rPr kumimoji="0" lang="en-US" sz="2800" b="0" i="0" u="none" strike="noStrike" kern="1200" cap="none" spc="0" normalizeH="0" baseline="0" noProof="0" dirty="0" err="1" smtClean="0">
                <a:ln>
                  <a:noFill/>
                </a:ln>
                <a:solidFill>
                  <a:schemeClr val="bg1"/>
                </a:solidFill>
                <a:effectLst/>
                <a:uLnTx/>
                <a:uFillTx/>
                <a:latin typeface="+mj-lt"/>
                <a:ea typeface="+mn-ea"/>
                <a:cs typeface="Arial" pitchFamily="34" charset="0"/>
              </a:rPr>
              <a:t>sw</a:t>
            </a:r>
            <a:r>
              <a:rPr lang="en-US" sz="2800" dirty="0" smtClean="0">
                <a:solidFill>
                  <a:schemeClr val="bg1"/>
                </a:solidFill>
                <a:latin typeface="+mj-lt"/>
                <a:cs typeface="Arial" pitchFamily="34" charset="0"/>
              </a:rPr>
              <a:t> </a:t>
            </a: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r6, 12(r3)</a:t>
            </a:r>
            <a:endParaRPr kumimoji="0" lang="en-US" sz="2800" b="0" i="0" u="none" strike="noStrike" kern="1200" cap="none" spc="0" normalizeH="0" baseline="0" noProof="0" dirty="0" smtClean="0">
              <a:ln>
                <a:noFill/>
              </a:ln>
              <a:solidFill>
                <a:schemeClr val="accent2"/>
              </a:solidFill>
              <a:effectLst/>
              <a:uLnTx/>
              <a:uFillTx/>
              <a:latin typeface="+mj-lt"/>
              <a:ea typeface="+mn-ea"/>
              <a:cs typeface="Arial" pitchFamily="34" charset="0"/>
            </a:endParaRPr>
          </a:p>
        </p:txBody>
      </p:sp>
      <p:sp>
        <p:nvSpPr>
          <p:cNvPr id="306" name="Rectangle 3"/>
          <p:cNvSpPr txBox="1">
            <a:spLocks noChangeArrowheads="1"/>
          </p:cNvSpPr>
          <p:nvPr>
            <p:custDataLst>
              <p:tags r:id="rId16"/>
            </p:custDataLst>
          </p:nvPr>
        </p:nvSpPr>
        <p:spPr>
          <a:xfrm>
            <a:off x="228600" y="1828799"/>
            <a:ext cx="1828800" cy="609600"/>
          </a:xfrm>
          <a:prstGeom prst="rect">
            <a:avLst/>
          </a:prstGeom>
        </p:spPr>
        <p:txBody>
          <a:bodyPr vert="horz" wrap="none" lIns="0" tIns="0" rIns="0" bIns="0" rtlCol="0">
            <a:noAutofit/>
          </a:bodyPr>
          <a:lstStyle/>
          <a:p>
            <a:pPr marL="3175" marR="0" lvl="0" indent="-3175" algn="r" defTabSz="914400" rtl="0" eaLnBrk="1" fontAlgn="auto" latinLnBrk="0" hangingPunct="1">
              <a:lnSpc>
                <a:spcPct val="120000"/>
              </a:lnSpc>
              <a:spcBef>
                <a:spcPct val="20000"/>
              </a:spcBef>
              <a:spcAft>
                <a:spcPts val="0"/>
              </a:spcAft>
              <a:buClrTx/>
              <a:buSzPct val="80000"/>
              <a:buFontTx/>
              <a:buNone/>
              <a:tabLst>
                <a:tab pos="627063" algn="l"/>
              </a:tabLst>
              <a:defRPr/>
            </a:pPr>
            <a:r>
              <a:rPr kumimoji="0" lang="en-US" sz="2800" b="0" i="0" u="none" strike="noStrike" kern="1200" cap="none" spc="0" normalizeH="0" baseline="0" noProof="0" dirty="0" smtClean="0">
                <a:ln>
                  <a:noFill/>
                </a:ln>
                <a:solidFill>
                  <a:schemeClr val="bg1"/>
                </a:solidFill>
                <a:effectLst/>
                <a:uLnTx/>
                <a:uFillTx/>
                <a:latin typeface="+mj-lt"/>
                <a:ea typeface="+mn-ea"/>
                <a:cs typeface="Arial" pitchFamily="34" charset="0"/>
              </a:rPr>
              <a:t>	add r3, r1, r2</a:t>
            </a:r>
          </a:p>
        </p:txBody>
      </p:sp>
      <p:cxnSp>
        <p:nvCxnSpPr>
          <p:cNvPr id="288" name="Straight Arrow Connector 287" hidden="1"/>
          <p:cNvCxnSpPr/>
          <p:nvPr>
            <p:custDataLst>
              <p:tags r:id="rId17"/>
            </p:custDataLst>
          </p:nvPr>
        </p:nvCxnSpPr>
        <p:spPr>
          <a:xfrm rot="10800000" flipV="1">
            <a:off x="3810000" y="1600200"/>
            <a:ext cx="1828800" cy="9144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299" name="Straight Arrow Connector 298" hidden="1"/>
          <p:cNvCxnSpPr/>
          <p:nvPr>
            <p:custDataLst>
              <p:tags r:id="rId18"/>
            </p:custDataLst>
          </p:nvPr>
        </p:nvCxnSpPr>
        <p:spPr>
          <a:xfrm rot="5400000">
            <a:off x="4114800" y="20574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09" name="Straight Arrow Connector 308" hidden="1"/>
          <p:cNvCxnSpPr/>
          <p:nvPr>
            <p:custDataLst>
              <p:tags r:id="rId19"/>
            </p:custDataLst>
          </p:nvPr>
        </p:nvCxnSpPr>
        <p:spPr>
          <a:xfrm rot="5400000">
            <a:off x="3962400" y="2895600"/>
            <a:ext cx="2971800" cy="3810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4" name="Straight Arrow Connector 313" hidden="1"/>
          <p:cNvCxnSpPr/>
          <p:nvPr>
            <p:custDataLst>
              <p:tags r:id="rId20"/>
            </p:custDataLst>
          </p:nvPr>
        </p:nvCxnSpPr>
        <p:spPr>
          <a:xfrm rot="16200000" flipH="1">
            <a:off x="3771900" y="3467101"/>
            <a:ext cx="4038601" cy="304800"/>
          </a:xfrm>
          <a:prstGeom prst="straightConnector1">
            <a:avLst/>
          </a:prstGeom>
          <a:ln w="28575">
            <a:solidFill>
              <a:schemeClr val="accent4"/>
            </a:solidFill>
            <a:prstDash val="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hidden="1"/>
          <p:cNvCxnSpPr/>
          <p:nvPr>
            <p:custDataLst>
              <p:tags r:id="rId21"/>
            </p:custDataLst>
          </p:nvPr>
        </p:nvCxnSpPr>
        <p:spPr>
          <a:xfrm rot="5400000">
            <a:off x="4800600" y="30480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4" name="Straight Arrow Connector 323" hidden="1"/>
          <p:cNvCxnSpPr/>
          <p:nvPr>
            <p:custDataLst>
              <p:tags r:id="rId22"/>
            </p:custDataLst>
          </p:nvPr>
        </p:nvCxnSpPr>
        <p:spPr>
          <a:xfrm rot="5400000">
            <a:off x="5486400" y="4038600"/>
            <a:ext cx="1981200" cy="1066800"/>
          </a:xfrm>
          <a:prstGeom prst="straightConnector1">
            <a:avLst/>
          </a:prstGeom>
          <a:ln w="285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custDataLst>
              <p:tags r:id="rId23"/>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8" name="TextBox 317"/>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
        <p:nvSpPr>
          <p:cNvPr id="2" name="Title 1"/>
          <p:cNvSpPr>
            <a:spLocks noGrp="1"/>
          </p:cNvSpPr>
          <p:nvPr>
            <p:ph type="title"/>
          </p:nvPr>
        </p:nvSpPr>
        <p:spPr/>
        <p:txBody>
          <a:bodyPr/>
          <a:lstStyle/>
          <a:p>
            <a:r>
              <a:rPr lang="en-US" dirty="0" smtClean="0"/>
              <a:t>Where are the Data Hazards?</a:t>
            </a:r>
            <a:endParaRPr lang="en-US" dirty="0"/>
          </a:p>
        </p:txBody>
      </p:sp>
      <p:pic>
        <p:nvPicPr>
          <p:cNvPr id="192" name="Picture 19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Tree>
    <p:extLst>
      <p:ext uri="{BB962C8B-B14F-4D97-AF65-F5344CB8AC3E}">
        <p14:creationId xmlns:p14="http://schemas.microsoft.com/office/powerpoint/2010/main" val="24523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p:bldP spid="302" grpId="0"/>
      <p:bldP spid="303" grpId="0"/>
      <p:bldP spid="30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Data Hazards</a:t>
            </a:r>
            <a:endParaRPr lang="en-US" dirty="0"/>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reads occur in stage 2 (ID) </a:t>
            </a:r>
          </a:p>
          <a:p>
            <a:pPr lvl="1"/>
            <a:r>
              <a:rPr lang="en-US" dirty="0" smtClean="0"/>
              <a:t>register file writes occur in stage 5 (WB)</a:t>
            </a:r>
          </a:p>
          <a:p>
            <a:pPr lvl="1"/>
            <a:r>
              <a:rPr lang="en-US" dirty="0" smtClean="0"/>
              <a:t>next instructions may read values about to be written</a:t>
            </a:r>
          </a:p>
          <a:p>
            <a:pPr lvl="1"/>
            <a:endParaRPr lang="en-US" dirty="0"/>
          </a:p>
          <a:p>
            <a:r>
              <a:rPr lang="en-US" dirty="0"/>
              <a:t>i.e. add r3, r1, r2</a:t>
            </a:r>
          </a:p>
          <a:p>
            <a:r>
              <a:rPr lang="en-US" dirty="0"/>
              <a:t>      sub r5, r3, r4</a:t>
            </a:r>
          </a:p>
          <a:p>
            <a:endParaRPr lang="en-US" dirty="0" smtClean="0"/>
          </a:p>
          <a:p>
            <a:r>
              <a:rPr lang="en-US" dirty="0" smtClean="0">
                <a:solidFill>
                  <a:schemeClr val="bg1"/>
                </a:solidFill>
              </a:rPr>
              <a:t>How to detect? </a:t>
            </a:r>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
        <p:nvSpPr>
          <p:cNvPr id="2" name="Rounded Rectangle 1"/>
          <p:cNvSpPr/>
          <p:nvPr/>
        </p:nvSpPr>
        <p:spPr>
          <a:xfrm>
            <a:off x="152400" y="4876800"/>
            <a:ext cx="2971800" cy="8382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7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Single Cycle Processor</a:t>
            </a:r>
            <a:endParaRPr lang="en-US" dirty="0"/>
          </a:p>
        </p:txBody>
      </p:sp>
      <p:sp>
        <p:nvSpPr>
          <p:cNvPr id="3" name="Content Placeholder 2"/>
          <p:cNvSpPr>
            <a:spLocks noGrp="1"/>
          </p:cNvSpPr>
          <p:nvPr>
            <p:ph idx="1"/>
          </p:nvPr>
        </p:nvSpPr>
        <p:spPr>
          <a:xfrm>
            <a:off x="152400" y="838200"/>
            <a:ext cx="8915400" cy="5638800"/>
          </a:xfrm>
        </p:spPr>
        <p:txBody>
          <a:bodyPr>
            <a:normAutofit/>
          </a:bodyPr>
          <a:lstStyle/>
          <a:p>
            <a:r>
              <a:rPr lang="en-US" dirty="0" smtClean="0"/>
              <a:t>Advantages</a:t>
            </a:r>
          </a:p>
          <a:p>
            <a:pPr lvl="1"/>
            <a:r>
              <a:rPr lang="en-US" dirty="0" smtClean="0"/>
              <a:t>Single cycle per instruction make logic and clock simple</a:t>
            </a:r>
          </a:p>
          <a:p>
            <a:r>
              <a:rPr lang="en-US" dirty="0" smtClean="0"/>
              <a:t>Disadvantages</a:t>
            </a:r>
          </a:p>
          <a:p>
            <a:pPr lvl="1"/>
            <a:r>
              <a:rPr lang="en-US" dirty="0" smtClean="0"/>
              <a:t>Since instructions take different time to finish, memory and functional unit are not efficiently utilized</a:t>
            </a:r>
          </a:p>
          <a:p>
            <a:pPr lvl="1"/>
            <a:r>
              <a:rPr lang="en-US" dirty="0" smtClean="0"/>
              <a:t>Cycle time is the longest delay</a:t>
            </a:r>
          </a:p>
          <a:p>
            <a:pPr lvl="2"/>
            <a:r>
              <a:rPr lang="en-US" dirty="0" smtClean="0"/>
              <a:t>Load instruction</a:t>
            </a:r>
          </a:p>
          <a:p>
            <a:pPr lvl="1"/>
            <a:r>
              <a:rPr lang="en-US" dirty="0" smtClean="0"/>
              <a:t>Best possible CPI is 1 (actually &lt; 1 w parallelism)</a:t>
            </a:r>
          </a:p>
          <a:p>
            <a:pPr lvl="2"/>
            <a:r>
              <a:rPr lang="en-US" dirty="0" smtClean="0"/>
              <a:t>However, lower MIPS and longer clock period (lower clock frequency); hence, lower performance</a:t>
            </a:r>
          </a:p>
        </p:txBody>
      </p:sp>
    </p:spTree>
    <p:extLst>
      <p:ext uri="{BB962C8B-B14F-4D97-AF65-F5344CB8AC3E}">
        <p14:creationId xmlns:p14="http://schemas.microsoft.com/office/powerpoint/2010/main" val="14838186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76200" y="3896380"/>
            <a:ext cx="685800" cy="457200"/>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7"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2"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 name="Text Box 11"/>
          <p:cNvSpPr txBox="1">
            <a:spLocks noChangeArrowheads="1"/>
          </p:cNvSpPr>
          <p:nvPr>
            <p:custDataLst>
              <p:tags r:id="rId5"/>
            </p:custDataLst>
          </p:nvPr>
        </p:nvSpPr>
        <p:spPr bwMode="auto">
          <a:xfrm rot="16200000">
            <a:off x="-10286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 name="Text Box 11"/>
          <p:cNvSpPr txBox="1">
            <a:spLocks noChangeArrowheads="1"/>
          </p:cNvSpPr>
          <p:nvPr>
            <p:custDataLst>
              <p:tags r:id="rId6"/>
            </p:custDataLst>
          </p:nvPr>
        </p:nvSpPr>
        <p:spPr bwMode="auto">
          <a:xfrm rot="16200000">
            <a:off x="952503" y="2247900"/>
            <a:ext cx="1295398" cy="457197"/>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 name="Line 49"/>
          <p:cNvSpPr>
            <a:spLocks noChangeShapeType="1"/>
          </p:cNvSpPr>
          <p:nvPr>
            <p:custDataLst>
              <p:tags r:id="rId7"/>
            </p:custDataLst>
          </p:nvPr>
        </p:nvSpPr>
        <p:spPr bwMode="auto">
          <a:xfrm flipH="1" flipV="1">
            <a:off x="1143000" y="2362200"/>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24" name="TextBox 23"/>
          <p:cNvSpPr txBox="1"/>
          <p:nvPr>
            <p:custDataLst>
              <p:tags r:id="rId8"/>
            </p:custDataLst>
          </p:nvPr>
        </p:nvSpPr>
        <p:spPr>
          <a:xfrm>
            <a:off x="11430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6" name="Group 26"/>
          <p:cNvGrpSpPr/>
          <p:nvPr>
            <p:custDataLst>
              <p:tags r:id="rId9"/>
            </p:custDataLst>
          </p:nvPr>
        </p:nvGrpSpPr>
        <p:grpSpPr>
          <a:xfrm>
            <a:off x="609599" y="2895600"/>
            <a:ext cx="381000" cy="609600"/>
            <a:chOff x="868680" y="2971800"/>
            <a:chExt cx="304800" cy="304800"/>
          </a:xfrm>
          <a:solidFill>
            <a:schemeClr val="tx1"/>
          </a:solidFill>
        </p:grpSpPr>
        <p:sp>
          <p:nvSpPr>
            <p:cNvPr id="28" name="Freeform 27"/>
            <p:cNvSpPr/>
            <p:nvPr>
              <p:custDataLst>
                <p:tags r:id="rId102"/>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1"/>
            <p:cNvSpPr txBox="1">
              <a:spLocks noChangeArrowheads="1"/>
            </p:cNvSpPr>
            <p:nvPr>
              <p:custDataLst>
                <p:tags r:id="rId103"/>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30"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18"/>
          <p:cNvSpPr>
            <a:spLocks noChangeShapeType="1"/>
          </p:cNvSpPr>
          <p:nvPr>
            <p:custDataLst>
              <p:tags r:id="rId11"/>
            </p:custDataLst>
          </p:nvPr>
        </p:nvSpPr>
        <p:spPr bwMode="auto">
          <a:xfrm>
            <a:off x="1143000" y="4038600"/>
            <a:ext cx="2286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32" name="Text Box 11"/>
          <p:cNvSpPr txBox="1">
            <a:spLocks noChangeArrowheads="1"/>
          </p:cNvSpPr>
          <p:nvPr>
            <p:custDataLst>
              <p:tags r:id="rId12"/>
            </p:custDataLst>
          </p:nvPr>
        </p:nvSpPr>
        <p:spPr bwMode="auto">
          <a:xfrm rot="16200000">
            <a:off x="1295400" y="3809999"/>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3"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36"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7"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8"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39"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0"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1"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2" name="Text Box 11"/>
          <p:cNvSpPr txBox="1">
            <a:spLocks noChangeArrowheads="1"/>
          </p:cNvSpPr>
          <p:nvPr>
            <p:custDataLst>
              <p:tags r:id="rId20"/>
            </p:custDataLst>
          </p:nvPr>
        </p:nvSpPr>
        <p:spPr bwMode="auto">
          <a:xfrm>
            <a:off x="76200" y="3886200"/>
            <a:ext cx="6858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43" name="Text Box 11"/>
          <p:cNvSpPr txBox="1">
            <a:spLocks noChangeArrowheads="1"/>
          </p:cNvSpPr>
          <p:nvPr>
            <p:custDataLst>
              <p:tags r:id="rId21"/>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44" name="Text Box 11"/>
          <p:cNvSpPr txBox="1">
            <a:spLocks noChangeArrowheads="1"/>
          </p:cNvSpPr>
          <p:nvPr>
            <p:custDataLst>
              <p:tags r:id="rId22"/>
            </p:custDataLst>
          </p:nvPr>
        </p:nvSpPr>
        <p:spPr bwMode="auto">
          <a:xfrm rot="16200000">
            <a:off x="3352802" y="5029200"/>
            <a:ext cx="1066798"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8" name="Line 25"/>
          <p:cNvSpPr>
            <a:spLocks noChangeShapeType="1"/>
          </p:cNvSpPr>
          <p:nvPr>
            <p:custDataLst>
              <p:tags r:id="rId23"/>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49" name="Line 25"/>
          <p:cNvSpPr>
            <a:spLocks noChangeShapeType="1"/>
          </p:cNvSpPr>
          <p:nvPr>
            <p:custDataLst>
              <p:tags r:id="rId24"/>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63" name="Line 25"/>
          <p:cNvSpPr>
            <a:spLocks noChangeShapeType="1"/>
          </p:cNvSpPr>
          <p:nvPr>
            <p:custDataLst>
              <p:tags r:id="rId25"/>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64" name="Line 43"/>
          <p:cNvSpPr>
            <a:spLocks noChangeShapeType="1"/>
          </p:cNvSpPr>
          <p:nvPr>
            <p:custDataLst>
              <p:tags r:id="rId26"/>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67" name="Text Box 11"/>
          <p:cNvSpPr txBox="1">
            <a:spLocks noChangeArrowheads="1"/>
          </p:cNvSpPr>
          <p:nvPr>
            <p:custDataLst>
              <p:tags r:id="rId27"/>
            </p:custDataLst>
          </p:nvPr>
        </p:nvSpPr>
        <p:spPr bwMode="auto">
          <a:xfrm rot="16200000">
            <a:off x="3581402" y="17526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8" name="Text Box 11"/>
          <p:cNvSpPr txBox="1">
            <a:spLocks noChangeArrowheads="1"/>
          </p:cNvSpPr>
          <p:nvPr>
            <p:custDataLst>
              <p:tags r:id="rId28"/>
            </p:custDataLst>
          </p:nvPr>
        </p:nvSpPr>
        <p:spPr bwMode="auto">
          <a:xfrm rot="16200000">
            <a:off x="3581401" y="914403"/>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69" name="Line 43"/>
          <p:cNvSpPr>
            <a:spLocks noChangeShapeType="1"/>
          </p:cNvSpPr>
          <p:nvPr>
            <p:custDataLst>
              <p:tags r:id="rId29"/>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30"/>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Text Box 11"/>
          <p:cNvSpPr txBox="1">
            <a:spLocks noChangeArrowheads="1"/>
          </p:cNvSpPr>
          <p:nvPr>
            <p:custDataLst>
              <p:tags r:id="rId31"/>
            </p:custDataLst>
          </p:nvPr>
        </p:nvSpPr>
        <p:spPr bwMode="auto">
          <a:xfrm rot="16200000">
            <a:off x="3738889" y="4272290"/>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Box 74"/>
          <p:cNvSpPr txBox="1"/>
          <p:nvPr>
            <p:custDataLst>
              <p:tags r:id="rId32"/>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76" name="Text Box 11"/>
          <p:cNvSpPr txBox="1">
            <a:spLocks noChangeArrowheads="1"/>
          </p:cNvSpPr>
          <p:nvPr>
            <p:custDataLst>
              <p:tags r:id="rId33"/>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8" name="TextBox 77"/>
          <p:cNvSpPr txBox="1"/>
          <p:nvPr>
            <p:custDataLst>
              <p:tags r:id="rId34"/>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79" name="Text Box 11"/>
          <p:cNvSpPr txBox="1">
            <a:spLocks noChangeArrowheads="1"/>
          </p:cNvSpPr>
          <p:nvPr>
            <p:custDataLst>
              <p:tags r:id="rId35"/>
            </p:custDataLst>
          </p:nvPr>
        </p:nvSpPr>
        <p:spPr bwMode="auto">
          <a:xfrm rot="16200000">
            <a:off x="5410202" y="2590801"/>
            <a:ext cx="609600" cy="457199"/>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0" name="Text Box 11"/>
          <p:cNvSpPr txBox="1">
            <a:spLocks noChangeArrowheads="1"/>
          </p:cNvSpPr>
          <p:nvPr>
            <p:custDataLst>
              <p:tags r:id="rId36"/>
            </p:custDataLst>
          </p:nvPr>
        </p:nvSpPr>
        <p:spPr bwMode="auto">
          <a:xfrm rot="16200000">
            <a:off x="5410200" y="1371600"/>
            <a:ext cx="609600" cy="457200"/>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81" name="Line 43"/>
          <p:cNvSpPr>
            <a:spLocks noChangeShapeType="1"/>
          </p:cNvSpPr>
          <p:nvPr>
            <p:custDataLst>
              <p:tags r:id="rId37"/>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Rectangle 19"/>
          <p:cNvSpPr>
            <a:spLocks noChangeArrowheads="1"/>
          </p:cNvSpPr>
          <p:nvPr>
            <p:custDataLst>
              <p:tags r:id="rId38"/>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3" name="Freeform 82"/>
          <p:cNvSpPr/>
          <p:nvPr>
            <p:custDataLst>
              <p:tags r:id="rId39"/>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ine 43"/>
          <p:cNvSpPr>
            <a:spLocks noChangeShapeType="1"/>
          </p:cNvSpPr>
          <p:nvPr>
            <p:custDataLst>
              <p:tags r:id="rId40"/>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Line 43"/>
          <p:cNvSpPr>
            <a:spLocks noChangeShapeType="1"/>
          </p:cNvSpPr>
          <p:nvPr>
            <p:custDataLst>
              <p:tags r:id="rId41"/>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4" name="Text Box 11"/>
          <p:cNvSpPr txBox="1">
            <a:spLocks noChangeArrowheads="1"/>
          </p:cNvSpPr>
          <p:nvPr>
            <p:custDataLst>
              <p:tags r:id="rId42"/>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6" name="TextBox 95"/>
          <p:cNvSpPr txBox="1"/>
          <p:nvPr>
            <p:custDataLst>
              <p:tags r:id="rId43"/>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97" name="Text Box 11"/>
          <p:cNvSpPr txBox="1">
            <a:spLocks noChangeArrowheads="1"/>
          </p:cNvSpPr>
          <p:nvPr>
            <p:custDataLst>
              <p:tags r:id="rId44"/>
            </p:custDataLst>
          </p:nvPr>
        </p:nvSpPr>
        <p:spPr bwMode="auto">
          <a:xfrm rot="16200000">
            <a:off x="7543803" y="2590802"/>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8" name="Text Box 11"/>
          <p:cNvSpPr txBox="1">
            <a:spLocks noChangeArrowheads="1"/>
          </p:cNvSpPr>
          <p:nvPr>
            <p:custDataLst>
              <p:tags r:id="rId45"/>
            </p:custDataLst>
          </p:nvPr>
        </p:nvSpPr>
        <p:spPr bwMode="auto">
          <a:xfrm rot="16200000">
            <a:off x="7543802" y="1371601"/>
            <a:ext cx="6096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99" name="Rectangle 4"/>
          <p:cNvSpPr>
            <a:spLocks noChangeArrowheads="1"/>
          </p:cNvSpPr>
          <p:nvPr>
            <p:custDataLst>
              <p:tags r:id="rId46"/>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00" name="Text Box 5"/>
          <p:cNvSpPr txBox="1">
            <a:spLocks noChangeArrowheads="1"/>
          </p:cNvSpPr>
          <p:nvPr>
            <p:custDataLst>
              <p:tags r:id="rId47"/>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01" name="Text Box 5"/>
          <p:cNvSpPr txBox="1">
            <a:spLocks noChangeArrowheads="1"/>
          </p:cNvSpPr>
          <p:nvPr>
            <p:custDataLst>
              <p:tags r:id="rId48"/>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02" name="Text Box 5"/>
          <p:cNvSpPr txBox="1">
            <a:spLocks noChangeArrowheads="1"/>
          </p:cNvSpPr>
          <p:nvPr>
            <p:custDataLst>
              <p:tags r:id="rId49"/>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03" name="Text Box 5"/>
          <p:cNvSpPr txBox="1">
            <a:spLocks noChangeArrowheads="1"/>
          </p:cNvSpPr>
          <p:nvPr>
            <p:custDataLst>
              <p:tags r:id="rId50"/>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09" name="Text Box 11"/>
          <p:cNvSpPr txBox="1">
            <a:spLocks noChangeArrowheads="1"/>
          </p:cNvSpPr>
          <p:nvPr>
            <p:custDataLst>
              <p:tags r:id="rId51"/>
            </p:custDataLst>
          </p:nvPr>
        </p:nvSpPr>
        <p:spPr bwMode="auto">
          <a:xfrm rot="16200000">
            <a:off x="3581402" y="3429001"/>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0" name="Text Box 11"/>
          <p:cNvSpPr txBox="1">
            <a:spLocks noChangeArrowheads="1"/>
          </p:cNvSpPr>
          <p:nvPr>
            <p:custDataLst>
              <p:tags r:id="rId52"/>
            </p:custDataLst>
          </p:nvPr>
        </p:nvSpPr>
        <p:spPr bwMode="auto">
          <a:xfrm rot="16200000">
            <a:off x="3581399" y="2667002"/>
            <a:ext cx="609598" cy="457197"/>
          </a:xfrm>
          <a:prstGeom prst="rect">
            <a:avLst/>
          </a:prstGeom>
          <a:solidFill>
            <a:schemeClr val="tx1"/>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11" name="Line 43"/>
          <p:cNvSpPr>
            <a:spLocks noChangeShapeType="1"/>
          </p:cNvSpPr>
          <p:nvPr>
            <p:custDataLst>
              <p:tags r:id="rId53"/>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2" name="Line 43"/>
          <p:cNvSpPr>
            <a:spLocks noChangeShapeType="1"/>
          </p:cNvSpPr>
          <p:nvPr>
            <p:custDataLst>
              <p:tags r:id="rId54"/>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113" name="Line 43"/>
          <p:cNvSpPr>
            <a:spLocks noChangeShapeType="1"/>
          </p:cNvSpPr>
          <p:nvPr>
            <p:custDataLst>
              <p:tags r:id="rId55"/>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4" name="Line 43"/>
          <p:cNvSpPr>
            <a:spLocks noChangeShapeType="1"/>
          </p:cNvSpPr>
          <p:nvPr>
            <p:custDataLst>
              <p:tags r:id="rId56"/>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5" name="Line 43"/>
          <p:cNvSpPr>
            <a:spLocks noChangeShapeType="1"/>
          </p:cNvSpPr>
          <p:nvPr>
            <p:custDataLst>
              <p:tags r:id="rId57"/>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6" name="Line 43"/>
          <p:cNvSpPr>
            <a:spLocks noChangeShapeType="1"/>
          </p:cNvSpPr>
          <p:nvPr>
            <p:custDataLst>
              <p:tags r:id="rId58"/>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7" name="Line 43"/>
          <p:cNvSpPr>
            <a:spLocks noChangeShapeType="1"/>
          </p:cNvSpPr>
          <p:nvPr>
            <p:custDataLst>
              <p:tags r:id="rId59"/>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60"/>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61"/>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62"/>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21" name="Text Box 11"/>
          <p:cNvSpPr txBox="1">
            <a:spLocks noChangeArrowheads="1"/>
          </p:cNvSpPr>
          <p:nvPr>
            <p:custDataLst>
              <p:tags r:id="rId63"/>
            </p:custDataLst>
          </p:nvPr>
        </p:nvSpPr>
        <p:spPr bwMode="auto">
          <a:xfrm rot="16200000">
            <a:off x="5181599" y="5029201"/>
            <a:ext cx="10668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2" name="Text Box 11"/>
          <p:cNvSpPr txBox="1">
            <a:spLocks noChangeArrowheads="1"/>
          </p:cNvSpPr>
          <p:nvPr>
            <p:custDataLst>
              <p:tags r:id="rId64"/>
            </p:custDataLst>
          </p:nvPr>
        </p:nvSpPr>
        <p:spPr bwMode="auto">
          <a:xfrm rot="16200000">
            <a:off x="5486397" y="4191002"/>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3" name="Text Box 11"/>
          <p:cNvSpPr txBox="1">
            <a:spLocks noChangeArrowheads="1"/>
          </p:cNvSpPr>
          <p:nvPr>
            <p:custDataLst>
              <p:tags r:id="rId65"/>
            </p:custDataLst>
          </p:nvPr>
        </p:nvSpPr>
        <p:spPr bwMode="auto">
          <a:xfrm rot="16200000">
            <a:off x="7315201" y="5029201"/>
            <a:ext cx="106679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4" name="Text Box 11"/>
          <p:cNvSpPr txBox="1">
            <a:spLocks noChangeArrowheads="1"/>
          </p:cNvSpPr>
          <p:nvPr>
            <p:custDataLst>
              <p:tags r:id="rId66"/>
            </p:custDataLst>
          </p:nvPr>
        </p:nvSpPr>
        <p:spPr bwMode="auto">
          <a:xfrm rot="16200000">
            <a:off x="7619999" y="4191001"/>
            <a:ext cx="457200"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5" name="Line 43"/>
          <p:cNvSpPr>
            <a:spLocks noChangeShapeType="1"/>
          </p:cNvSpPr>
          <p:nvPr>
            <p:custDataLst>
              <p:tags r:id="rId67"/>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6" name="Line 43"/>
          <p:cNvSpPr>
            <a:spLocks noChangeShapeType="1"/>
          </p:cNvSpPr>
          <p:nvPr>
            <p:custDataLst>
              <p:tags r:id="rId68"/>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27" name="Line 43"/>
          <p:cNvSpPr>
            <a:spLocks noChangeShapeType="1"/>
          </p:cNvSpPr>
          <p:nvPr>
            <p:custDataLst>
              <p:tags r:id="rId69"/>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grpSp>
        <p:nvGrpSpPr>
          <p:cNvPr id="8" name="Group 188"/>
          <p:cNvGrpSpPr/>
          <p:nvPr>
            <p:custDataLst>
              <p:tags r:id="rId70"/>
            </p:custDataLst>
          </p:nvPr>
        </p:nvGrpSpPr>
        <p:grpSpPr>
          <a:xfrm>
            <a:off x="1371600" y="838201"/>
            <a:ext cx="6705602" cy="4952998"/>
            <a:chOff x="1371600" y="838201"/>
            <a:chExt cx="6705602" cy="4952998"/>
          </a:xfrm>
          <a:solidFill>
            <a:schemeClr val="bg2"/>
          </a:solidFill>
        </p:grpSpPr>
        <p:sp>
          <p:nvSpPr>
            <p:cNvPr id="173" name="Text Box 11"/>
            <p:cNvSpPr txBox="1">
              <a:spLocks noChangeArrowheads="1"/>
            </p:cNvSpPr>
            <p:nvPr>
              <p:custDataLst>
                <p:tags r:id="rId86"/>
              </p:custDataLst>
            </p:nvPr>
          </p:nvSpPr>
          <p:spPr bwMode="auto">
            <a:xfrm rot="16200000">
              <a:off x="800104"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74" name="Text Box 11"/>
            <p:cNvSpPr txBox="1">
              <a:spLocks noChangeArrowheads="1"/>
            </p:cNvSpPr>
            <p:nvPr>
              <p:custDataLst>
                <p:tags r:id="rId87"/>
              </p:custDataLst>
            </p:nvPr>
          </p:nvSpPr>
          <p:spPr bwMode="auto">
            <a:xfrm rot="16200000">
              <a:off x="1295400"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75" name="Text Box 11"/>
            <p:cNvSpPr txBox="1">
              <a:spLocks noChangeArrowheads="1"/>
            </p:cNvSpPr>
            <p:nvPr>
              <p:custDataLst>
                <p:tags r:id="rId88"/>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76" name="Text Box 11"/>
            <p:cNvSpPr txBox="1">
              <a:spLocks noChangeArrowheads="1"/>
            </p:cNvSpPr>
            <p:nvPr>
              <p:custDataLst>
                <p:tags r:id="rId89"/>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77" name="Text Box 11"/>
            <p:cNvSpPr txBox="1">
              <a:spLocks noChangeArrowheads="1"/>
            </p:cNvSpPr>
            <p:nvPr>
              <p:custDataLst>
                <p:tags r:id="rId90"/>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78" name="Text Box 11"/>
            <p:cNvSpPr txBox="1">
              <a:spLocks noChangeArrowheads="1"/>
            </p:cNvSpPr>
            <p:nvPr>
              <p:custDataLst>
                <p:tags r:id="rId91"/>
              </p:custDataLst>
            </p:nvPr>
          </p:nvSpPr>
          <p:spPr bwMode="auto">
            <a:xfrm rot="16200000">
              <a:off x="3733797" y="4267198"/>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Rt</a:t>
              </a:r>
              <a:endParaRPr lang="en-US" sz="2000" dirty="0">
                <a:solidFill>
                  <a:srgbClr val="FFFFFF"/>
                </a:solidFill>
                <a:latin typeface="+mj-lt"/>
              </a:endParaRPr>
            </a:p>
          </p:txBody>
        </p:sp>
        <p:sp>
          <p:nvSpPr>
            <p:cNvPr id="179" name="Text Box 11"/>
            <p:cNvSpPr txBox="1">
              <a:spLocks noChangeArrowheads="1"/>
            </p:cNvSpPr>
            <p:nvPr>
              <p:custDataLst>
                <p:tags r:id="rId92"/>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80" name="Text Box 11"/>
            <p:cNvSpPr txBox="1">
              <a:spLocks noChangeArrowheads="1"/>
            </p:cNvSpPr>
            <p:nvPr>
              <p:custDataLst>
                <p:tags r:id="rId93"/>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1" name="Text Box 11"/>
            <p:cNvSpPr txBox="1">
              <a:spLocks noChangeArrowheads="1"/>
            </p:cNvSpPr>
            <p:nvPr>
              <p:custDataLst>
                <p:tags r:id="rId94"/>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82" name="Text Box 11"/>
            <p:cNvSpPr txBox="1">
              <a:spLocks noChangeArrowheads="1"/>
            </p:cNvSpPr>
            <p:nvPr>
              <p:custDataLst>
                <p:tags r:id="rId95"/>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83" name="Text Box 11"/>
            <p:cNvSpPr txBox="1">
              <a:spLocks noChangeArrowheads="1"/>
            </p:cNvSpPr>
            <p:nvPr>
              <p:custDataLst>
                <p:tags r:id="rId96"/>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84" name="Text Box 11"/>
            <p:cNvSpPr txBox="1">
              <a:spLocks noChangeArrowheads="1"/>
            </p:cNvSpPr>
            <p:nvPr>
              <p:custDataLst>
                <p:tags r:id="rId97"/>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85" name="Text Box 11"/>
            <p:cNvSpPr txBox="1">
              <a:spLocks noChangeArrowheads="1"/>
            </p:cNvSpPr>
            <p:nvPr>
              <p:custDataLst>
                <p:tags r:id="rId98"/>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6" name="Text Box 11"/>
            <p:cNvSpPr txBox="1">
              <a:spLocks noChangeArrowheads="1"/>
            </p:cNvSpPr>
            <p:nvPr>
              <p:custDataLst>
                <p:tags r:id="rId99"/>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87" name="Text Box 11"/>
            <p:cNvSpPr txBox="1">
              <a:spLocks noChangeArrowheads="1"/>
            </p:cNvSpPr>
            <p:nvPr>
              <p:custDataLst>
                <p:tags r:id="rId100"/>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88" name="Text Box 11"/>
            <p:cNvSpPr txBox="1">
              <a:spLocks noChangeArrowheads="1"/>
            </p:cNvSpPr>
            <p:nvPr>
              <p:custDataLst>
                <p:tags r:id="rId101"/>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sp>
        <p:nvSpPr>
          <p:cNvPr id="190" name="Line 43"/>
          <p:cNvSpPr>
            <a:spLocks noChangeShapeType="1"/>
          </p:cNvSpPr>
          <p:nvPr>
            <p:custDataLst>
              <p:tags r:id="rId71"/>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91" name="Text Box 11"/>
          <p:cNvSpPr txBox="1">
            <a:spLocks noChangeArrowheads="1"/>
          </p:cNvSpPr>
          <p:nvPr>
            <p:custDataLst>
              <p:tags r:id="rId72"/>
            </p:custDataLst>
          </p:nvPr>
        </p:nvSpPr>
        <p:spPr bwMode="auto">
          <a:xfrm>
            <a:off x="76200" y="3886200"/>
            <a:ext cx="685800" cy="457200"/>
          </a:xfrm>
          <a:prstGeom prst="rect">
            <a:avLst/>
          </a:prstGeom>
          <a:solidFill>
            <a:schemeClr val="bg2"/>
          </a:solid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93" name="Rectangle 4"/>
          <p:cNvSpPr>
            <a:spLocks noChangeArrowheads="1"/>
          </p:cNvSpPr>
          <p:nvPr>
            <p:custDataLst>
              <p:tags r:id="rId73"/>
            </p:custDataLst>
          </p:nvPr>
        </p:nvSpPr>
        <p:spPr bwMode="auto">
          <a:xfrm>
            <a:off x="76200" y="762000"/>
            <a:ext cx="10668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105" name="Rectangle 19"/>
          <p:cNvSpPr>
            <a:spLocks noChangeArrowheads="1"/>
          </p:cNvSpPr>
          <p:nvPr>
            <p:custDataLst>
              <p:tags r:id="rId74"/>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9" name="Group 155"/>
          <p:cNvGrpSpPr/>
          <p:nvPr>
            <p:custDataLst>
              <p:tags r:id="rId75"/>
            </p:custDataLst>
          </p:nvPr>
        </p:nvGrpSpPr>
        <p:grpSpPr>
          <a:xfrm>
            <a:off x="2362200" y="762000"/>
            <a:ext cx="990600" cy="1828800"/>
            <a:chOff x="2362200" y="762001"/>
            <a:chExt cx="990600" cy="1828800"/>
          </a:xfrm>
        </p:grpSpPr>
        <p:sp>
          <p:nvSpPr>
            <p:cNvPr id="155" name="Rectangle 22"/>
            <p:cNvSpPr>
              <a:spLocks noChangeArrowheads="1"/>
            </p:cNvSpPr>
            <p:nvPr>
              <p:custDataLst>
                <p:tags r:id="rId79"/>
              </p:custDataLst>
            </p:nvPr>
          </p:nvSpPr>
          <p:spPr bwMode="auto">
            <a:xfrm>
              <a:off x="2362200" y="762001"/>
              <a:ext cx="990600" cy="18288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49" name="TextBox 148"/>
            <p:cNvSpPr txBox="1"/>
            <p:nvPr>
              <p:custDataLst>
                <p:tags r:id="rId80"/>
              </p:custDataLst>
            </p:nvPr>
          </p:nvSpPr>
          <p:spPr>
            <a:xfrm>
              <a:off x="2438400" y="1143001"/>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Rd</a:t>
              </a:r>
            </a:p>
          </p:txBody>
        </p:sp>
        <p:sp>
          <p:nvSpPr>
            <p:cNvPr id="150" name="TextBox 149"/>
            <p:cNvSpPr txBox="1"/>
            <p:nvPr>
              <p:custDataLst>
                <p:tags r:id="rId81"/>
              </p:custDataLst>
            </p:nvPr>
          </p:nvSpPr>
          <p:spPr>
            <a:xfrm>
              <a:off x="2438400" y="2221469"/>
              <a:ext cx="457200" cy="369332"/>
            </a:xfrm>
            <a:prstGeom prst="rect">
              <a:avLst/>
            </a:prstGeom>
            <a:noFill/>
          </p:spPr>
          <p:txBody>
            <a:bodyPr wrap="square" lIns="0" tIns="0" rIns="0" bIns="0" rtlCol="0" anchor="ctr" anchorCtr="1">
              <a:noAutofit/>
            </a:bodyPr>
            <a:lstStyle/>
            <a:p>
              <a:r>
                <a:rPr lang="en-US" sz="2400" dirty="0" smtClean="0">
                  <a:solidFill>
                    <a:schemeClr val="bg1"/>
                  </a:solidFill>
                </a:rPr>
                <a:t>Ra</a:t>
              </a:r>
            </a:p>
          </p:txBody>
        </p:sp>
        <p:sp>
          <p:nvSpPr>
            <p:cNvPr id="151" name="TextBox 150"/>
            <p:cNvSpPr txBox="1"/>
            <p:nvPr>
              <p:custDataLst>
                <p:tags r:id="rId82"/>
              </p:custDataLst>
            </p:nvPr>
          </p:nvSpPr>
          <p:spPr>
            <a:xfrm>
              <a:off x="2895600" y="2221468"/>
              <a:ext cx="457200" cy="369332"/>
            </a:xfrm>
            <a:prstGeom prst="rect">
              <a:avLst/>
            </a:prstGeom>
            <a:no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152" name="TextBox 151"/>
            <p:cNvSpPr txBox="1"/>
            <p:nvPr>
              <p:custDataLst>
                <p:tags r:id="rId83"/>
              </p:custDataLst>
            </p:nvPr>
          </p:nvSpPr>
          <p:spPr>
            <a:xfrm>
              <a:off x="2438400" y="1509292"/>
              <a:ext cx="457200" cy="369332"/>
            </a:xfrm>
            <a:prstGeom prst="rect">
              <a:avLst/>
            </a:prstGeom>
            <a:noFill/>
          </p:spPr>
          <p:txBody>
            <a:bodyPr wrap="square" lIns="0" tIns="0" rIns="0" bIns="0" rtlCol="0" anchor="ctr" anchorCtr="0">
              <a:noAutofit/>
            </a:bodyPr>
            <a:lstStyle/>
            <a:p>
              <a:r>
                <a:rPr lang="en-US" sz="2400" dirty="0" smtClean="0">
                  <a:solidFill>
                    <a:schemeClr val="bg1"/>
                  </a:solidFill>
                </a:rPr>
                <a:t>D</a:t>
              </a:r>
            </a:p>
          </p:txBody>
        </p:sp>
        <p:sp>
          <p:nvSpPr>
            <p:cNvPr id="153" name="TextBox 152"/>
            <p:cNvSpPr txBox="1"/>
            <p:nvPr>
              <p:custDataLst>
                <p:tags r:id="rId84"/>
              </p:custDataLst>
            </p:nvPr>
          </p:nvSpPr>
          <p:spPr>
            <a:xfrm>
              <a:off x="2819400" y="1764269"/>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54" name="TextBox 153"/>
            <p:cNvSpPr txBox="1"/>
            <p:nvPr>
              <p:custDataLst>
                <p:tags r:id="rId85"/>
              </p:custDataLst>
            </p:nvPr>
          </p:nvSpPr>
          <p:spPr>
            <a:xfrm>
              <a:off x="2819400" y="990601"/>
              <a:ext cx="457200" cy="369332"/>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grpSp>
      <p:sp>
        <p:nvSpPr>
          <p:cNvPr id="35" name="SMARTInkAnnotation645"/>
          <p:cNvSpPr/>
          <p:nvPr/>
        </p:nvSpPr>
        <p:spPr>
          <a:xfrm>
            <a:off x="-998220" y="487680"/>
            <a:ext cx="1" cy="7621"/>
          </a:xfrm>
          <a:custGeom>
            <a:avLst/>
            <a:gdLst/>
            <a:ahLst/>
            <a:cxnLst/>
            <a:rect l="0" t="0" r="0" b="0"/>
            <a:pathLst>
              <a:path w="1" h="7621">
                <a:moveTo>
                  <a:pt x="0" y="0"/>
                </a:moveTo>
                <a:lnTo>
                  <a:pt x="0" y="762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11"/>
          <p:cNvSpPr txBox="1">
            <a:spLocks noChangeArrowheads="1"/>
          </p:cNvSpPr>
          <p:nvPr>
            <p:custDataLst>
              <p:tags r:id="rId76"/>
            </p:custDataLst>
          </p:nvPr>
        </p:nvSpPr>
        <p:spPr bwMode="auto">
          <a:xfrm rot="16200000">
            <a:off x="3738890" y="3957311"/>
            <a:ext cx="294619" cy="457198"/>
          </a:xfrm>
          <a:prstGeom prst="rect">
            <a:avLst/>
          </a:prstGeom>
          <a:solidFill>
            <a:schemeClr val="tx1"/>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06" name="Text Box 11"/>
          <p:cNvSpPr txBox="1">
            <a:spLocks noChangeArrowheads="1"/>
          </p:cNvSpPr>
          <p:nvPr>
            <p:custDataLst>
              <p:tags r:id="rId77"/>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Rd</a:t>
            </a:r>
            <a:endParaRPr lang="en-US" sz="2000" dirty="0">
              <a:solidFill>
                <a:srgbClr val="FFFFFF"/>
              </a:solidFill>
              <a:latin typeface="+mj-lt"/>
            </a:endParaRPr>
          </a:p>
        </p:txBody>
      </p:sp>
      <p:sp>
        <p:nvSpPr>
          <p:cNvPr id="108" name="Rectangle 2"/>
          <p:cNvSpPr txBox="1">
            <a:spLocks noChangeArrowheads="1"/>
          </p:cNvSpPr>
          <p:nvPr>
            <p:custDataLst>
              <p:tags r:id="rId78"/>
            </p:custDataLst>
          </p:nvPr>
        </p:nvSpPr>
        <p:spPr>
          <a:xfrm>
            <a:off x="228600" y="-76200"/>
            <a:ext cx="8686800" cy="563880"/>
          </a:xfrm>
          <a:prstGeom prst="rect">
            <a:avLst/>
          </a:prstGeom>
        </p:spPr>
        <p:txBody>
          <a:bodyPr>
            <a:noAutofit/>
          </a:bodyPr>
          <a:lstStyle>
            <a:lvl1pPr algn="ctr" defTabSz="914400" rtl="0" eaLnBrk="1" latinLnBrk="0" hangingPunct="1">
              <a:spcBef>
                <a:spcPct val="0"/>
              </a:spcBef>
              <a:buNone/>
              <a:defRPr sz="4000" kern="1200">
                <a:solidFill>
                  <a:schemeClr val="accent1"/>
                </a:solidFill>
                <a:latin typeface="Helvetica"/>
                <a:ea typeface="+mj-ea"/>
                <a:cs typeface="Helvetica"/>
              </a:defRPr>
            </a:lvl1pPr>
          </a:lstStyle>
          <a:p>
            <a:r>
              <a:rPr lang="en-US" dirty="0" smtClean="0">
                <a:solidFill>
                  <a:schemeClr val="accent5">
                    <a:lumMod val="60000"/>
                    <a:lumOff val="40000"/>
                  </a:schemeClr>
                </a:solidFill>
              </a:rPr>
              <a:t>Detecting Data Hazards</a:t>
            </a:r>
            <a:endParaRPr lang="en-US" dirty="0">
              <a:solidFill>
                <a:schemeClr val="accent5">
                  <a:lumMod val="60000"/>
                  <a:lumOff val="40000"/>
                </a:schemeClr>
              </a:solidFill>
            </a:endParaRPr>
          </a:p>
        </p:txBody>
      </p:sp>
      <p:sp>
        <p:nvSpPr>
          <p:cNvPr id="2" name="TextBox 1"/>
          <p:cNvSpPr txBox="1"/>
          <p:nvPr/>
        </p:nvSpPr>
        <p:spPr>
          <a:xfrm>
            <a:off x="1752600" y="4133671"/>
            <a:ext cx="2026645" cy="1200329"/>
          </a:xfrm>
          <a:prstGeom prst="rect">
            <a:avLst/>
          </a:prstGeom>
          <a:noFill/>
        </p:spPr>
        <p:txBody>
          <a:bodyPr wrap="none" rtlCol="0">
            <a:spAutoFit/>
          </a:bodyPr>
          <a:lstStyle/>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3" name="Oval 2"/>
          <p:cNvSpPr/>
          <p:nvPr/>
        </p:nvSpPr>
        <p:spPr>
          <a:xfrm>
            <a:off x="3505201" y="3924300"/>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endCxn id="3" idx="2"/>
          </p:cNvCxnSpPr>
          <p:nvPr/>
        </p:nvCxnSpPr>
        <p:spPr>
          <a:xfrm flipV="1">
            <a:off x="3352802" y="4171950"/>
            <a:ext cx="152399" cy="24765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28" idx="2"/>
          </p:cNvCxnSpPr>
          <p:nvPr/>
        </p:nvCxnSpPr>
        <p:spPr>
          <a:xfrm flipV="1">
            <a:off x="3505201" y="4400551"/>
            <a:ext cx="1828801" cy="42093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29" idx="3"/>
          </p:cNvCxnSpPr>
          <p:nvPr/>
        </p:nvCxnSpPr>
        <p:spPr>
          <a:xfrm flipV="1">
            <a:off x="3505201" y="4575665"/>
            <a:ext cx="4073993" cy="49163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2286001" y="2209800"/>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30" idx="3"/>
          </p:cNvCxnSpPr>
          <p:nvPr/>
        </p:nvCxnSpPr>
        <p:spPr>
          <a:xfrm>
            <a:off x="2397593" y="2632564"/>
            <a:ext cx="40807" cy="1553346"/>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rot="20441880">
            <a:off x="1823990" y="6180387"/>
            <a:ext cx="1824025" cy="461665"/>
          </a:xfrm>
          <a:prstGeom prst="rect">
            <a:avLst/>
          </a:prstGeom>
        </p:spPr>
        <p:txBody>
          <a:bodyPr wrap="none">
            <a:spAutoFit/>
          </a:bodyPr>
          <a:lstStyle/>
          <a:p>
            <a:r>
              <a:rPr lang="en-US" sz="2400" i="1" dirty="0">
                <a:solidFill>
                  <a:schemeClr val="accent1"/>
                </a:solidFill>
              </a:rPr>
              <a:t>repeat for </a:t>
            </a:r>
            <a:r>
              <a:rPr lang="en-US" sz="2400" i="1" dirty="0" err="1">
                <a:solidFill>
                  <a:schemeClr val="accent1"/>
                </a:solidFill>
              </a:rPr>
              <a:t>Rb</a:t>
            </a:r>
            <a:endParaRPr lang="en-US" sz="2400" i="1" dirty="0">
              <a:solidFill>
                <a:schemeClr val="accent1"/>
              </a:solidFill>
            </a:endParaRPr>
          </a:p>
        </p:txBody>
      </p:sp>
      <p:sp>
        <p:nvSpPr>
          <p:cNvPr id="132" name="TextBox 131"/>
          <p:cNvSpPr txBox="1"/>
          <p:nvPr/>
        </p:nvSpPr>
        <p:spPr>
          <a:xfrm>
            <a:off x="4038600" y="5481935"/>
            <a:ext cx="1601290" cy="461665"/>
          </a:xfrm>
          <a:prstGeom prst="rect">
            <a:avLst/>
          </a:prstGeom>
          <a:noFill/>
        </p:spPr>
        <p:txBody>
          <a:bodyPr wrap="square" rtlCol="0">
            <a:spAutoFit/>
          </a:bodyPr>
          <a:lstStyle/>
          <a:p>
            <a:pPr marL="3175" lvl="0" indent="-3175">
              <a:lnSpc>
                <a:spcPct val="120000"/>
              </a:lnSpc>
              <a:spcBef>
                <a:spcPct val="20000"/>
              </a:spcBef>
              <a:buSzPct val="80000"/>
              <a:tabLst>
                <a:tab pos="627063" algn="l"/>
              </a:tabLst>
              <a:defRPr/>
            </a:pPr>
            <a:r>
              <a:rPr lang="en-US" sz="2000" dirty="0" smtClean="0">
                <a:solidFill>
                  <a:schemeClr val="bg1"/>
                </a:solidFill>
                <a:latin typeface="Arial Narrow" charset="0"/>
                <a:ea typeface="Arial Narrow" charset="0"/>
                <a:cs typeface="Arial Narrow" charset="0"/>
              </a:rPr>
              <a:t> add </a:t>
            </a:r>
            <a:r>
              <a:rPr lang="en-US" sz="2000" b="1" dirty="0">
                <a:solidFill>
                  <a:schemeClr val="accent1"/>
                </a:solidFill>
                <a:latin typeface="Arial Narrow" charset="0"/>
                <a:ea typeface="Arial Narrow" charset="0"/>
                <a:cs typeface="Arial Narrow" charset="0"/>
              </a:rPr>
              <a:t>r3</a:t>
            </a:r>
            <a:r>
              <a:rPr lang="en-US" sz="2000" dirty="0">
                <a:solidFill>
                  <a:schemeClr val="bg1"/>
                </a:solidFill>
                <a:latin typeface="Arial Narrow" charset="0"/>
                <a:ea typeface="Arial Narrow" charset="0"/>
                <a:cs typeface="Arial Narrow" charset="0"/>
              </a:rPr>
              <a:t>, r1, r2</a:t>
            </a:r>
          </a:p>
        </p:txBody>
      </p:sp>
      <p:sp>
        <p:nvSpPr>
          <p:cNvPr id="133" name="TextBox 132"/>
          <p:cNvSpPr txBox="1"/>
          <p:nvPr/>
        </p:nvSpPr>
        <p:spPr>
          <a:xfrm>
            <a:off x="1980106" y="5498301"/>
            <a:ext cx="1448894" cy="400110"/>
          </a:xfrm>
          <a:prstGeom prst="rect">
            <a:avLst/>
          </a:prstGeom>
          <a:noFill/>
        </p:spPr>
        <p:txBody>
          <a:bodyPr wrap="square" rtlCol="0">
            <a:spAutoFit/>
          </a:bodyPr>
          <a:lstStyle/>
          <a:p>
            <a:r>
              <a:rPr lang="en-US" sz="2000" dirty="0"/>
              <a:t>s</a:t>
            </a:r>
            <a:r>
              <a:rPr lang="en-US" sz="2000" dirty="0" smtClean="0"/>
              <a:t>ub r5,</a:t>
            </a:r>
            <a:r>
              <a:rPr lang="en-US" sz="2000" b="1" dirty="0" smtClean="0">
                <a:solidFill>
                  <a:schemeClr val="accent1"/>
                </a:solidFill>
              </a:rPr>
              <a:t>r3</a:t>
            </a:r>
            <a:r>
              <a:rPr lang="en-US" sz="2000" dirty="0" smtClean="0"/>
              <a:t>,r4</a:t>
            </a:r>
            <a:endParaRPr lang="en-US" sz="2000" dirty="0"/>
          </a:p>
        </p:txBody>
      </p:sp>
    </p:spTree>
    <p:extLst>
      <p:ext uri="{BB962C8B-B14F-4D97-AF65-F5344CB8AC3E}">
        <p14:creationId xmlns:p14="http://schemas.microsoft.com/office/powerpoint/2010/main" val="41010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8" grpId="0" animBg="1"/>
      <p:bldP spid="129" grpId="0" animBg="1"/>
      <p:bldP spid="130" grpId="0" animBg="1"/>
      <p:bldP spid="131" grpId="0"/>
      <p:bldP spid="132" grpId="0"/>
      <p:bldP spid="13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4050" name="Rectangle 2"/>
          <p:cNvSpPr>
            <a:spLocks noGrp="1" noChangeArrowheads="1"/>
          </p:cNvSpPr>
          <p:nvPr>
            <p:ph type="title"/>
            <p:custDataLst>
              <p:tags r:id="rId1"/>
            </p:custDataLst>
          </p:nvPr>
        </p:nvSpPr>
        <p:spPr/>
        <p:txBody>
          <a:bodyPr>
            <a:normAutofit fontScale="90000"/>
          </a:bodyPr>
          <a:lstStyle/>
          <a:p>
            <a:r>
              <a:rPr lang="en-US" dirty="0" smtClean="0"/>
              <a:t>Data Hazards</a:t>
            </a:r>
            <a:endParaRPr lang="en-US" dirty="0"/>
          </a:p>
        </p:txBody>
      </p:sp>
      <p:sp>
        <p:nvSpPr>
          <p:cNvPr id="2434051" name="Rectangle 3"/>
          <p:cNvSpPr>
            <a:spLocks noGrp="1" noChangeArrowheads="1"/>
          </p:cNvSpPr>
          <p:nvPr>
            <p:ph idx="1"/>
            <p:custDataLst>
              <p:tags r:id="rId2"/>
            </p:custDataLst>
          </p:nvPr>
        </p:nvSpPr>
        <p:spPr>
          <a:xfrm>
            <a:off x="76200" y="609600"/>
            <a:ext cx="9067800" cy="6324600"/>
          </a:xfrm>
        </p:spPr>
        <p:txBody>
          <a:bodyPr>
            <a:normAutofit/>
          </a:bodyPr>
          <a:lstStyle/>
          <a:p>
            <a:r>
              <a:rPr lang="en-US" dirty="0" smtClean="0">
                <a:solidFill>
                  <a:schemeClr val="accent5">
                    <a:lumMod val="60000"/>
                    <a:lumOff val="40000"/>
                  </a:schemeClr>
                </a:solidFill>
              </a:rPr>
              <a:t>Data Hazards</a:t>
            </a:r>
          </a:p>
          <a:p>
            <a:pPr lvl="1"/>
            <a:r>
              <a:rPr lang="en-US" dirty="0" smtClean="0"/>
              <a:t>register file reads occur in stage 2 (ID) </a:t>
            </a:r>
          </a:p>
          <a:p>
            <a:pPr lvl="1"/>
            <a:r>
              <a:rPr lang="en-US" dirty="0" smtClean="0"/>
              <a:t>register file writes occur in stage 5 (WB)</a:t>
            </a:r>
          </a:p>
          <a:p>
            <a:pPr lvl="1"/>
            <a:r>
              <a:rPr lang="en-US" dirty="0" smtClean="0"/>
              <a:t>next instructions may read values about to be written</a:t>
            </a:r>
          </a:p>
          <a:p>
            <a:r>
              <a:rPr lang="en-US" dirty="0" smtClean="0">
                <a:solidFill>
                  <a:schemeClr val="accent5">
                    <a:lumMod val="60000"/>
                    <a:lumOff val="40000"/>
                  </a:schemeClr>
                </a:solidFill>
              </a:rPr>
              <a:t>How to detect?</a:t>
            </a:r>
            <a:r>
              <a:rPr lang="en-US" dirty="0" smtClean="0">
                <a:solidFill>
                  <a:schemeClr val="accent1"/>
                </a:solidFill>
              </a:rPr>
              <a:t> </a:t>
            </a:r>
            <a:r>
              <a:rPr lang="en-US" dirty="0" smtClean="0"/>
              <a:t>Logic in ID stage:</a:t>
            </a:r>
          </a:p>
          <a:p>
            <a:r>
              <a:rPr lang="en-US" dirty="0" smtClean="0"/>
              <a:t>	stall = (IF/</a:t>
            </a:r>
            <a:r>
              <a:rPr lang="en-US" dirty="0" err="1" smtClean="0"/>
              <a:t>ID.Ra</a:t>
            </a:r>
            <a:r>
              <a:rPr lang="en-US" dirty="0" smtClean="0"/>
              <a:t> != 0 &amp;&amp; </a:t>
            </a:r>
          </a:p>
          <a:p>
            <a:r>
              <a:rPr lang="en-US" dirty="0"/>
              <a:t>	</a:t>
            </a:r>
            <a:r>
              <a:rPr lang="en-US" dirty="0" smtClean="0"/>
              <a:t>		(IF/</a:t>
            </a:r>
            <a:r>
              <a:rPr lang="en-US" dirty="0" err="1" smtClean="0"/>
              <a:t>ID.Ra</a:t>
            </a:r>
            <a:r>
              <a:rPr lang="en-US" dirty="0" smtClean="0"/>
              <a:t> == ID/</a:t>
            </a:r>
            <a:r>
              <a:rPr lang="en-US" dirty="0" err="1" smtClean="0"/>
              <a:t>EX.Rd</a:t>
            </a:r>
            <a:r>
              <a:rPr lang="en-US" dirty="0" smtClean="0"/>
              <a:t> || </a:t>
            </a:r>
            <a:br>
              <a:rPr lang="en-US" dirty="0" smtClean="0"/>
            </a:br>
            <a:r>
              <a:rPr lang="en-US" dirty="0" smtClean="0"/>
              <a:t>	 		 IF/</a:t>
            </a:r>
            <a:r>
              <a:rPr lang="en-US" dirty="0" err="1" smtClean="0"/>
              <a:t>ID.Ra</a:t>
            </a:r>
            <a:r>
              <a:rPr lang="en-US" dirty="0" smtClean="0"/>
              <a:t> == EX/</a:t>
            </a:r>
            <a:r>
              <a:rPr lang="en-US" dirty="0" err="1" smtClean="0"/>
              <a:t>M.Rd</a:t>
            </a:r>
            <a:r>
              <a:rPr lang="en-US" dirty="0" smtClean="0"/>
              <a:t> || </a:t>
            </a:r>
            <a:br>
              <a:rPr lang="en-US" dirty="0" smtClean="0"/>
            </a:br>
            <a:r>
              <a:rPr lang="en-US" dirty="0" smtClean="0"/>
              <a:t>	 		 IF/</a:t>
            </a:r>
            <a:r>
              <a:rPr lang="en-US" dirty="0" err="1" smtClean="0"/>
              <a:t>ID.Ra</a:t>
            </a:r>
            <a:r>
              <a:rPr lang="en-US" dirty="0" smtClean="0"/>
              <a:t> == M/</a:t>
            </a:r>
            <a:r>
              <a:rPr lang="en-US" dirty="0" err="1" smtClean="0"/>
              <a:t>WB.Rd</a:t>
            </a:r>
            <a:r>
              <a:rPr lang="en-US" dirty="0" smtClean="0"/>
              <a:t>))</a:t>
            </a:r>
          </a:p>
          <a:p>
            <a:r>
              <a:rPr lang="en-US" dirty="0" smtClean="0"/>
              <a:t>		      || (same for </a:t>
            </a:r>
            <a:r>
              <a:rPr lang="en-US" dirty="0" err="1" smtClean="0"/>
              <a:t>Rb</a:t>
            </a:r>
            <a:r>
              <a:rPr lang="en-US" dirty="0" smtClean="0"/>
              <a:t>)</a:t>
            </a:r>
          </a:p>
          <a:p>
            <a:endParaRPr lang="en-US" dirty="0" smtClean="0"/>
          </a:p>
        </p:txBody>
      </p:sp>
      <p:sp>
        <p:nvSpPr>
          <p:cNvPr id="5" name="Rounded Rectangular Callout 4" hidden="1"/>
          <p:cNvSpPr/>
          <p:nvPr>
            <p:custDataLst>
              <p:tags r:id="rId3"/>
            </p:custDataLst>
          </p:nvPr>
        </p:nvSpPr>
        <p:spPr>
          <a:xfrm>
            <a:off x="2895600" y="3657600"/>
            <a:ext cx="2590800" cy="6858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“earlier” = started earlier</a:t>
            </a:r>
          </a:p>
          <a:p>
            <a:pPr algn="ctr"/>
            <a:r>
              <a:rPr lang="en-US" dirty="0" smtClean="0">
                <a:solidFill>
                  <a:schemeClr val="accent4"/>
                </a:solidFill>
              </a:rPr>
              <a:t>= stage right</a:t>
            </a:r>
            <a:endParaRPr lang="en-US" dirty="0">
              <a:solidFill>
                <a:schemeClr val="accent4"/>
              </a:solidFill>
            </a:endParaRPr>
          </a:p>
        </p:txBody>
      </p:sp>
      <p:sp>
        <p:nvSpPr>
          <p:cNvPr id="6" name="Rounded Rectangular Callout 5" hidden="1"/>
          <p:cNvSpPr/>
          <p:nvPr>
            <p:custDataLst>
              <p:tags r:id="rId4"/>
            </p:custDataLst>
          </p:nvPr>
        </p:nvSpPr>
        <p:spPr>
          <a:xfrm>
            <a:off x="6324600" y="3581400"/>
            <a:ext cx="1752600" cy="381000"/>
          </a:xfrm>
          <a:prstGeom prst="wedgeRoundRectCallout">
            <a:avLst>
              <a:gd name="adj1" fmla="val 9819"/>
              <a:gd name="adj2" fmla="val -81071"/>
              <a:gd name="adj3" fmla="val 16667"/>
            </a:avLst>
          </a:prstGeom>
          <a:noFill/>
          <a:ln w="28575">
            <a:solidFill>
              <a:schemeClr val="accent4">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solidFill>
              </a:rPr>
              <a:t>stage left</a:t>
            </a:r>
            <a:endParaRPr lang="en-US" dirty="0">
              <a:solidFill>
                <a:schemeClr val="accent4"/>
              </a:solidFill>
            </a:endParaRPr>
          </a:p>
        </p:txBody>
      </p:sp>
      <p:sp>
        <p:nvSpPr>
          <p:cNvPr id="7" name="Rectangle 6" hidden="1"/>
          <p:cNvSpPr/>
          <p:nvPr>
            <p:custDataLst>
              <p:tags r:id="rId5"/>
            </p:custDataLst>
          </p:nvPr>
        </p:nvSpPr>
        <p:spPr>
          <a:xfrm>
            <a:off x="2362200" y="3124200"/>
            <a:ext cx="6553200" cy="369332"/>
          </a:xfrm>
          <a:prstGeom prst="rect">
            <a:avLst/>
          </a:prstGeom>
        </p:spPr>
        <p:txBody>
          <a:bodyPr wrap="square">
            <a:spAutoFit/>
          </a:bodyPr>
          <a:lstStyle/>
          <a:p>
            <a:pPr lvl="1"/>
            <a:r>
              <a:rPr lang="en-US" dirty="0" smtClean="0">
                <a:solidFill>
                  <a:schemeClr val="accent4"/>
                </a:solidFill>
              </a:rPr>
              <a:t>destination </a:t>
            </a:r>
            <a:r>
              <a:rPr lang="en-US" dirty="0" err="1" smtClean="0">
                <a:solidFill>
                  <a:schemeClr val="accent4"/>
                </a:solidFill>
              </a:rPr>
              <a:t>reg</a:t>
            </a:r>
            <a:r>
              <a:rPr lang="en-US" dirty="0" smtClean="0">
                <a:solidFill>
                  <a:schemeClr val="accent4"/>
                </a:solidFill>
              </a:rPr>
              <a:t> of earlier instruction == source </a:t>
            </a:r>
            <a:r>
              <a:rPr lang="en-US" dirty="0" err="1" smtClean="0">
                <a:solidFill>
                  <a:schemeClr val="accent4"/>
                </a:solidFill>
              </a:rPr>
              <a:t>reg</a:t>
            </a:r>
            <a:r>
              <a:rPr lang="en-US" dirty="0" smtClean="0">
                <a:solidFill>
                  <a:schemeClr val="accent4"/>
                </a:solidFill>
              </a:rPr>
              <a:t> of current</a:t>
            </a:r>
          </a:p>
        </p:txBody>
      </p:sp>
    </p:spTree>
    <p:extLst>
      <p:ext uri="{BB962C8B-B14F-4D97-AF65-F5344CB8AC3E}">
        <p14:creationId xmlns:p14="http://schemas.microsoft.com/office/powerpoint/2010/main" val="11776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40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40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40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4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48" name="Text Box 11"/>
          <p:cNvSpPr txBox="1">
            <a:spLocks noChangeArrowheads="1"/>
          </p:cNvSpPr>
          <p:nvPr>
            <p:custDataLst>
              <p:tags r:id="rId2"/>
            </p:custDataLst>
          </p:nvPr>
        </p:nvSpPr>
        <p:spPr bwMode="auto">
          <a:xfrm>
            <a:off x="76200" y="3896380"/>
            <a:ext cx="685800" cy="457200"/>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9"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50"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1" name="Text Box 11"/>
          <p:cNvSpPr txBox="1">
            <a:spLocks noChangeArrowheads="1"/>
          </p:cNvSpPr>
          <p:nvPr>
            <p:custDataLst>
              <p:tags r:id="rId5"/>
            </p:custDataLst>
          </p:nvPr>
        </p:nvSpPr>
        <p:spPr bwMode="auto">
          <a:xfrm rot="16200000">
            <a:off x="-8762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2" name="Text Box 11"/>
          <p:cNvSpPr txBox="1">
            <a:spLocks noChangeArrowheads="1"/>
          </p:cNvSpPr>
          <p:nvPr>
            <p:custDataLst>
              <p:tags r:id="rId6"/>
            </p:custDataLst>
          </p:nvPr>
        </p:nvSpPr>
        <p:spPr bwMode="auto">
          <a:xfrm rot="16200000">
            <a:off x="1104903" y="2247900"/>
            <a:ext cx="1295398" cy="457197"/>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3" name="Line 49"/>
          <p:cNvSpPr>
            <a:spLocks noChangeShapeType="1"/>
          </p:cNvSpPr>
          <p:nvPr>
            <p:custDataLst>
              <p:tags r:id="rId7"/>
            </p:custDataLst>
          </p:nvPr>
        </p:nvSpPr>
        <p:spPr bwMode="auto">
          <a:xfrm flipH="1" flipV="1">
            <a:off x="1371600" y="2362200"/>
            <a:ext cx="1524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154" name="TextBox 153"/>
          <p:cNvSpPr txBox="1"/>
          <p:nvPr>
            <p:custDataLst>
              <p:tags r:id="rId8"/>
            </p:custDataLst>
          </p:nvPr>
        </p:nvSpPr>
        <p:spPr>
          <a:xfrm>
            <a:off x="12954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155" name="Group 154"/>
          <p:cNvGrpSpPr/>
          <p:nvPr>
            <p:custDataLst>
              <p:tags r:id="rId9"/>
            </p:custDataLst>
          </p:nvPr>
        </p:nvGrpSpPr>
        <p:grpSpPr>
          <a:xfrm>
            <a:off x="609599" y="2895600"/>
            <a:ext cx="381000" cy="609600"/>
            <a:chOff x="868680" y="2971800"/>
            <a:chExt cx="304800" cy="304800"/>
          </a:xfrm>
          <a:solidFill>
            <a:schemeClr val="tx1"/>
          </a:solidFill>
        </p:grpSpPr>
        <p:sp>
          <p:nvSpPr>
            <p:cNvPr id="156" name="Freeform 155"/>
            <p:cNvSpPr/>
            <p:nvPr>
              <p:custDataLst>
                <p:tags r:id="rId104"/>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1"/>
            <p:cNvSpPr txBox="1">
              <a:spLocks noChangeArrowheads="1"/>
            </p:cNvSpPr>
            <p:nvPr>
              <p:custDataLst>
                <p:tags r:id="rId105"/>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58"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59" name="Line 18"/>
          <p:cNvSpPr>
            <a:spLocks noChangeShapeType="1"/>
          </p:cNvSpPr>
          <p:nvPr>
            <p:custDataLst>
              <p:tags r:id="rId11"/>
            </p:custDataLst>
          </p:nvPr>
        </p:nvSpPr>
        <p:spPr bwMode="auto">
          <a:xfrm>
            <a:off x="1143000" y="4038600"/>
            <a:ext cx="304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160" name="Text Box 11"/>
          <p:cNvSpPr txBox="1">
            <a:spLocks noChangeArrowheads="1"/>
          </p:cNvSpPr>
          <p:nvPr>
            <p:custDataLst>
              <p:tags r:id="rId12"/>
            </p:custDataLst>
          </p:nvPr>
        </p:nvSpPr>
        <p:spPr bwMode="auto">
          <a:xfrm rot="16200000">
            <a:off x="1447800" y="3809999"/>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61"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2"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3"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4"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5"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6"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7"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8" name="Text Box 11"/>
          <p:cNvSpPr txBox="1">
            <a:spLocks noChangeArrowheads="1"/>
          </p:cNvSpPr>
          <p:nvPr>
            <p:custDataLst>
              <p:tags r:id="rId20"/>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69" name="Text Box 11"/>
          <p:cNvSpPr txBox="1">
            <a:spLocks noChangeArrowheads="1"/>
          </p:cNvSpPr>
          <p:nvPr>
            <p:custDataLst>
              <p:tags r:id="rId21"/>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0" name="Text Box 11"/>
          <p:cNvSpPr txBox="1">
            <a:spLocks noChangeArrowheads="1"/>
          </p:cNvSpPr>
          <p:nvPr>
            <p:custDataLst>
              <p:tags r:id="rId22"/>
            </p:custDataLst>
          </p:nvPr>
        </p:nvSpPr>
        <p:spPr bwMode="auto">
          <a:xfrm rot="16200000">
            <a:off x="3352802" y="5029200"/>
            <a:ext cx="1066798"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1" name="Line 25"/>
          <p:cNvSpPr>
            <a:spLocks noChangeShapeType="1"/>
          </p:cNvSpPr>
          <p:nvPr>
            <p:custDataLst>
              <p:tags r:id="rId23"/>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2" name="Line 25"/>
          <p:cNvSpPr>
            <a:spLocks noChangeShapeType="1"/>
          </p:cNvSpPr>
          <p:nvPr>
            <p:custDataLst>
              <p:tags r:id="rId24"/>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25"/>
          <p:cNvSpPr>
            <a:spLocks noChangeShapeType="1"/>
          </p:cNvSpPr>
          <p:nvPr>
            <p:custDataLst>
              <p:tags r:id="rId25"/>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174" name="Line 43"/>
          <p:cNvSpPr>
            <a:spLocks noChangeShapeType="1"/>
          </p:cNvSpPr>
          <p:nvPr>
            <p:custDataLst>
              <p:tags r:id="rId26"/>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75" name="Text Box 11"/>
          <p:cNvSpPr txBox="1">
            <a:spLocks noChangeArrowheads="1"/>
          </p:cNvSpPr>
          <p:nvPr>
            <p:custDataLst>
              <p:tags r:id="rId27"/>
            </p:custDataLst>
          </p:nvPr>
        </p:nvSpPr>
        <p:spPr bwMode="auto">
          <a:xfrm rot="16200000">
            <a:off x="3581402" y="17526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6" name="Text Box 11"/>
          <p:cNvSpPr txBox="1">
            <a:spLocks noChangeArrowheads="1"/>
          </p:cNvSpPr>
          <p:nvPr>
            <p:custDataLst>
              <p:tags r:id="rId28"/>
            </p:custDataLst>
          </p:nvPr>
        </p:nvSpPr>
        <p:spPr bwMode="auto">
          <a:xfrm rot="16200000">
            <a:off x="3581401" y="9144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7" name="Line 43"/>
          <p:cNvSpPr>
            <a:spLocks noChangeShapeType="1"/>
          </p:cNvSpPr>
          <p:nvPr>
            <p:custDataLst>
              <p:tags r:id="rId29"/>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8" name="Line 43"/>
          <p:cNvSpPr>
            <a:spLocks noChangeShapeType="1"/>
          </p:cNvSpPr>
          <p:nvPr>
            <p:custDataLst>
              <p:tags r:id="rId30"/>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9" name="Text Box 11"/>
          <p:cNvSpPr txBox="1">
            <a:spLocks noChangeArrowheads="1"/>
          </p:cNvSpPr>
          <p:nvPr>
            <p:custDataLst>
              <p:tags r:id="rId31"/>
            </p:custDataLst>
          </p:nvPr>
        </p:nvSpPr>
        <p:spPr bwMode="auto">
          <a:xfrm rot="16200000">
            <a:off x="3733799" y="4267200"/>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0" name="TextBox 179"/>
          <p:cNvSpPr txBox="1"/>
          <p:nvPr>
            <p:custDataLst>
              <p:tags r:id="rId32"/>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81" name="Text Box 11"/>
          <p:cNvSpPr txBox="1">
            <a:spLocks noChangeArrowheads="1"/>
          </p:cNvSpPr>
          <p:nvPr>
            <p:custDataLst>
              <p:tags r:id="rId33"/>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82" name="TextBox 181"/>
          <p:cNvSpPr txBox="1"/>
          <p:nvPr>
            <p:custDataLst>
              <p:tags r:id="rId34"/>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83" name="Text Box 11"/>
          <p:cNvSpPr txBox="1">
            <a:spLocks noChangeArrowheads="1"/>
          </p:cNvSpPr>
          <p:nvPr>
            <p:custDataLst>
              <p:tags r:id="rId35"/>
            </p:custDataLst>
          </p:nvPr>
        </p:nvSpPr>
        <p:spPr bwMode="auto">
          <a:xfrm rot="16200000">
            <a:off x="5410202" y="2590801"/>
            <a:ext cx="609600" cy="457199"/>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4" name="Text Box 11"/>
          <p:cNvSpPr txBox="1">
            <a:spLocks noChangeArrowheads="1"/>
          </p:cNvSpPr>
          <p:nvPr>
            <p:custDataLst>
              <p:tags r:id="rId36"/>
            </p:custDataLst>
          </p:nvPr>
        </p:nvSpPr>
        <p:spPr bwMode="auto">
          <a:xfrm rot="16200000">
            <a:off x="5410200" y="1371600"/>
            <a:ext cx="609600" cy="457200"/>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5" name="Line 43"/>
          <p:cNvSpPr>
            <a:spLocks noChangeShapeType="1"/>
          </p:cNvSpPr>
          <p:nvPr>
            <p:custDataLst>
              <p:tags r:id="rId37"/>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6" name="Rectangle 19"/>
          <p:cNvSpPr>
            <a:spLocks noChangeArrowheads="1"/>
          </p:cNvSpPr>
          <p:nvPr>
            <p:custDataLst>
              <p:tags r:id="rId38"/>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87" name="Freeform 186"/>
          <p:cNvSpPr/>
          <p:nvPr>
            <p:custDataLst>
              <p:tags r:id="rId39"/>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ine 43"/>
          <p:cNvSpPr>
            <a:spLocks noChangeShapeType="1"/>
          </p:cNvSpPr>
          <p:nvPr>
            <p:custDataLst>
              <p:tags r:id="rId40"/>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9" name="Line 43"/>
          <p:cNvSpPr>
            <a:spLocks noChangeShapeType="1"/>
          </p:cNvSpPr>
          <p:nvPr>
            <p:custDataLst>
              <p:tags r:id="rId41"/>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90" name="Text Box 11"/>
          <p:cNvSpPr txBox="1">
            <a:spLocks noChangeArrowheads="1"/>
          </p:cNvSpPr>
          <p:nvPr>
            <p:custDataLst>
              <p:tags r:id="rId42"/>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91" name="TextBox 190"/>
          <p:cNvSpPr txBox="1"/>
          <p:nvPr>
            <p:custDataLst>
              <p:tags r:id="rId43"/>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92" name="Text Box 11"/>
          <p:cNvSpPr txBox="1">
            <a:spLocks noChangeArrowheads="1"/>
          </p:cNvSpPr>
          <p:nvPr>
            <p:custDataLst>
              <p:tags r:id="rId44"/>
            </p:custDataLst>
          </p:nvPr>
        </p:nvSpPr>
        <p:spPr bwMode="auto">
          <a:xfrm rot="16200000">
            <a:off x="7543803" y="2590802"/>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3" name="Text Box 11"/>
          <p:cNvSpPr txBox="1">
            <a:spLocks noChangeArrowheads="1"/>
          </p:cNvSpPr>
          <p:nvPr>
            <p:custDataLst>
              <p:tags r:id="rId45"/>
            </p:custDataLst>
          </p:nvPr>
        </p:nvSpPr>
        <p:spPr bwMode="auto">
          <a:xfrm rot="16200000">
            <a:off x="7543802" y="1371601"/>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4" name="Rectangle 4"/>
          <p:cNvSpPr>
            <a:spLocks noChangeArrowheads="1"/>
          </p:cNvSpPr>
          <p:nvPr>
            <p:custDataLst>
              <p:tags r:id="rId46"/>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95" name="Text Box 5"/>
          <p:cNvSpPr txBox="1">
            <a:spLocks noChangeArrowheads="1"/>
          </p:cNvSpPr>
          <p:nvPr>
            <p:custDataLst>
              <p:tags r:id="rId47"/>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96" name="Text Box 5"/>
          <p:cNvSpPr txBox="1">
            <a:spLocks noChangeArrowheads="1"/>
          </p:cNvSpPr>
          <p:nvPr>
            <p:custDataLst>
              <p:tags r:id="rId48"/>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97" name="Text Box 5"/>
          <p:cNvSpPr txBox="1">
            <a:spLocks noChangeArrowheads="1"/>
          </p:cNvSpPr>
          <p:nvPr>
            <p:custDataLst>
              <p:tags r:id="rId49"/>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98" name="Text Box 5"/>
          <p:cNvSpPr txBox="1">
            <a:spLocks noChangeArrowheads="1"/>
          </p:cNvSpPr>
          <p:nvPr>
            <p:custDataLst>
              <p:tags r:id="rId50"/>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99" name="Text Box 11"/>
          <p:cNvSpPr txBox="1">
            <a:spLocks noChangeArrowheads="1"/>
          </p:cNvSpPr>
          <p:nvPr>
            <p:custDataLst>
              <p:tags r:id="rId51"/>
            </p:custDataLst>
          </p:nvPr>
        </p:nvSpPr>
        <p:spPr bwMode="auto">
          <a:xfrm rot="16200000">
            <a:off x="3581402" y="3429001"/>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0" name="Text Box 11"/>
          <p:cNvSpPr txBox="1">
            <a:spLocks noChangeArrowheads="1"/>
          </p:cNvSpPr>
          <p:nvPr>
            <p:custDataLst>
              <p:tags r:id="rId52"/>
            </p:custDataLst>
          </p:nvPr>
        </p:nvSpPr>
        <p:spPr bwMode="auto">
          <a:xfrm rot="16200000">
            <a:off x="3581399" y="2667002"/>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1" name="Line 43"/>
          <p:cNvSpPr>
            <a:spLocks noChangeShapeType="1"/>
          </p:cNvSpPr>
          <p:nvPr>
            <p:custDataLst>
              <p:tags r:id="rId53"/>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2" name="Line 43"/>
          <p:cNvSpPr>
            <a:spLocks noChangeShapeType="1"/>
          </p:cNvSpPr>
          <p:nvPr>
            <p:custDataLst>
              <p:tags r:id="rId54"/>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203" name="Line 43"/>
          <p:cNvSpPr>
            <a:spLocks noChangeShapeType="1"/>
          </p:cNvSpPr>
          <p:nvPr>
            <p:custDataLst>
              <p:tags r:id="rId55"/>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4" name="Line 43"/>
          <p:cNvSpPr>
            <a:spLocks noChangeShapeType="1"/>
          </p:cNvSpPr>
          <p:nvPr>
            <p:custDataLst>
              <p:tags r:id="rId56"/>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5" name="Line 43"/>
          <p:cNvSpPr>
            <a:spLocks noChangeShapeType="1"/>
          </p:cNvSpPr>
          <p:nvPr>
            <p:custDataLst>
              <p:tags r:id="rId57"/>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6" name="Line 43"/>
          <p:cNvSpPr>
            <a:spLocks noChangeShapeType="1"/>
          </p:cNvSpPr>
          <p:nvPr>
            <p:custDataLst>
              <p:tags r:id="rId58"/>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7" name="Line 43"/>
          <p:cNvSpPr>
            <a:spLocks noChangeShapeType="1"/>
          </p:cNvSpPr>
          <p:nvPr>
            <p:custDataLst>
              <p:tags r:id="rId59"/>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8" name="Line 43"/>
          <p:cNvSpPr>
            <a:spLocks noChangeShapeType="1"/>
          </p:cNvSpPr>
          <p:nvPr>
            <p:custDataLst>
              <p:tags r:id="rId60"/>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09" name="Line 43"/>
          <p:cNvSpPr>
            <a:spLocks noChangeShapeType="1"/>
          </p:cNvSpPr>
          <p:nvPr>
            <p:custDataLst>
              <p:tags r:id="rId61"/>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10" name="Line 43"/>
          <p:cNvSpPr>
            <a:spLocks noChangeShapeType="1"/>
          </p:cNvSpPr>
          <p:nvPr>
            <p:custDataLst>
              <p:tags r:id="rId62"/>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211" name="Text Box 11"/>
          <p:cNvSpPr txBox="1">
            <a:spLocks noChangeArrowheads="1"/>
          </p:cNvSpPr>
          <p:nvPr>
            <p:custDataLst>
              <p:tags r:id="rId63"/>
            </p:custDataLst>
          </p:nvPr>
        </p:nvSpPr>
        <p:spPr bwMode="auto">
          <a:xfrm rot="16200000">
            <a:off x="5181599" y="5029201"/>
            <a:ext cx="10668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2" name="Text Box 11"/>
          <p:cNvSpPr txBox="1">
            <a:spLocks noChangeArrowheads="1"/>
          </p:cNvSpPr>
          <p:nvPr>
            <p:custDataLst>
              <p:tags r:id="rId64"/>
            </p:custDataLst>
          </p:nvPr>
        </p:nvSpPr>
        <p:spPr bwMode="auto">
          <a:xfrm rot="16200000">
            <a:off x="5486397" y="4191002"/>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3" name="Text Box 11"/>
          <p:cNvSpPr txBox="1">
            <a:spLocks noChangeArrowheads="1"/>
          </p:cNvSpPr>
          <p:nvPr>
            <p:custDataLst>
              <p:tags r:id="rId65"/>
            </p:custDataLst>
          </p:nvPr>
        </p:nvSpPr>
        <p:spPr bwMode="auto">
          <a:xfrm rot="16200000">
            <a:off x="7315201" y="5029201"/>
            <a:ext cx="1066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4" name="Text Box 11"/>
          <p:cNvSpPr txBox="1">
            <a:spLocks noChangeArrowheads="1"/>
          </p:cNvSpPr>
          <p:nvPr>
            <p:custDataLst>
              <p:tags r:id="rId66"/>
            </p:custDataLst>
          </p:nvPr>
        </p:nvSpPr>
        <p:spPr bwMode="auto">
          <a:xfrm rot="16200000">
            <a:off x="7619999" y="4191001"/>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5" name="Line 43"/>
          <p:cNvSpPr>
            <a:spLocks noChangeShapeType="1"/>
          </p:cNvSpPr>
          <p:nvPr>
            <p:custDataLst>
              <p:tags r:id="rId67"/>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6" name="Line 43"/>
          <p:cNvSpPr>
            <a:spLocks noChangeShapeType="1"/>
          </p:cNvSpPr>
          <p:nvPr>
            <p:custDataLst>
              <p:tags r:id="rId68"/>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7" name="Line 43"/>
          <p:cNvSpPr>
            <a:spLocks noChangeShapeType="1"/>
          </p:cNvSpPr>
          <p:nvPr>
            <p:custDataLst>
              <p:tags r:id="rId69"/>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235" name="Line 43"/>
          <p:cNvSpPr>
            <a:spLocks noChangeShapeType="1"/>
          </p:cNvSpPr>
          <p:nvPr>
            <p:custDataLst>
              <p:tags r:id="rId70"/>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236" name="Text Box 11"/>
          <p:cNvSpPr txBox="1">
            <a:spLocks noChangeArrowheads="1"/>
          </p:cNvSpPr>
          <p:nvPr>
            <p:custDataLst>
              <p:tags r:id="rId71"/>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237" name="Rectangle 4"/>
          <p:cNvSpPr>
            <a:spLocks noChangeArrowheads="1"/>
          </p:cNvSpPr>
          <p:nvPr>
            <p:custDataLst>
              <p:tags r:id="rId72"/>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238" name="Rectangle 19"/>
          <p:cNvSpPr>
            <a:spLocks noChangeArrowheads="1"/>
          </p:cNvSpPr>
          <p:nvPr>
            <p:custDataLst>
              <p:tags r:id="rId73"/>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44" name="Group 243"/>
          <p:cNvGrpSpPr/>
          <p:nvPr>
            <p:custDataLst>
              <p:tags r:id="rId74"/>
            </p:custDataLst>
          </p:nvPr>
        </p:nvGrpSpPr>
        <p:grpSpPr>
          <a:xfrm>
            <a:off x="2362200" y="762000"/>
            <a:ext cx="990600" cy="1828800"/>
            <a:chOff x="2362200" y="762001"/>
            <a:chExt cx="990600" cy="1828800"/>
          </a:xfrm>
          <a:solidFill>
            <a:schemeClr val="bg2"/>
          </a:solidFill>
        </p:grpSpPr>
        <p:sp>
          <p:nvSpPr>
            <p:cNvPr id="245" name="Rectangle 22"/>
            <p:cNvSpPr>
              <a:spLocks noChangeArrowheads="1"/>
            </p:cNvSpPr>
            <p:nvPr>
              <p:custDataLst>
                <p:tags r:id="rId97"/>
              </p:custDataLst>
            </p:nvPr>
          </p:nvSpPr>
          <p:spPr bwMode="auto">
            <a:xfrm>
              <a:off x="2362200" y="762001"/>
              <a:ext cx="990600" cy="18288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246" name="TextBox 245"/>
            <p:cNvSpPr txBox="1"/>
            <p:nvPr>
              <p:custDataLst>
                <p:tags r:id="rId98"/>
              </p:custDataLst>
            </p:nvPr>
          </p:nvSpPr>
          <p:spPr>
            <a:xfrm>
              <a:off x="2438400" y="11430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Rd</a:t>
              </a:r>
            </a:p>
          </p:txBody>
        </p:sp>
        <p:sp>
          <p:nvSpPr>
            <p:cNvPr id="247" name="TextBox 246"/>
            <p:cNvSpPr txBox="1"/>
            <p:nvPr>
              <p:custDataLst>
                <p:tags r:id="rId99"/>
              </p:custDataLst>
            </p:nvPr>
          </p:nvSpPr>
          <p:spPr>
            <a:xfrm>
              <a:off x="2438400" y="2221469"/>
              <a:ext cx="457200" cy="369332"/>
            </a:xfrm>
            <a:prstGeom prst="rect">
              <a:avLst/>
            </a:prstGeom>
            <a:grpFill/>
          </p:spPr>
          <p:txBody>
            <a:bodyPr wrap="square" lIns="0" tIns="0" rIns="0" bIns="0" rtlCol="0" anchor="ctr" anchorCtr="1">
              <a:noAutofit/>
            </a:bodyPr>
            <a:lstStyle/>
            <a:p>
              <a:r>
                <a:rPr lang="en-US" sz="2400" dirty="0" smtClean="0">
                  <a:solidFill>
                    <a:schemeClr val="bg1"/>
                  </a:solidFill>
                </a:rPr>
                <a:t>Ra</a:t>
              </a:r>
            </a:p>
          </p:txBody>
        </p:sp>
        <p:sp>
          <p:nvSpPr>
            <p:cNvPr id="248" name="TextBox 247"/>
            <p:cNvSpPr txBox="1"/>
            <p:nvPr>
              <p:custDataLst>
                <p:tags r:id="rId100"/>
              </p:custDataLst>
            </p:nvPr>
          </p:nvSpPr>
          <p:spPr>
            <a:xfrm>
              <a:off x="2895600" y="2221468"/>
              <a:ext cx="457200" cy="369332"/>
            </a:xfrm>
            <a:prstGeom prst="rect">
              <a:avLst/>
            </a:prstGeom>
            <a:grp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249" name="TextBox 248"/>
            <p:cNvSpPr txBox="1"/>
            <p:nvPr>
              <p:custDataLst>
                <p:tags r:id="rId101"/>
              </p:custDataLst>
            </p:nvPr>
          </p:nvSpPr>
          <p:spPr>
            <a:xfrm>
              <a:off x="2438400" y="1509292"/>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250" name="TextBox 249"/>
            <p:cNvSpPr txBox="1"/>
            <p:nvPr>
              <p:custDataLst>
                <p:tags r:id="rId10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251" name="TextBox 250"/>
            <p:cNvSpPr txBox="1"/>
            <p:nvPr>
              <p:custDataLst>
                <p:tags r:id="rId10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262" name="Oval 261"/>
          <p:cNvSpPr/>
          <p:nvPr>
            <p:custDataLst>
              <p:tags r:id="rId75"/>
            </p:custDataLst>
          </p:nvPr>
        </p:nvSpPr>
        <p:spPr>
          <a:xfrm>
            <a:off x="2133600" y="3429000"/>
            <a:ext cx="1295400" cy="1143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800" dirty="0" smtClean="0"/>
              <a:t>detect</a:t>
            </a:r>
            <a:br>
              <a:rPr lang="en-US" sz="2800" dirty="0" smtClean="0"/>
            </a:br>
            <a:r>
              <a:rPr lang="en-US" sz="2800" dirty="0" smtClean="0"/>
              <a:t>hazard</a:t>
            </a:r>
            <a:endParaRPr lang="en-US" sz="2800" dirty="0"/>
          </a:p>
        </p:txBody>
      </p:sp>
      <p:sp>
        <p:nvSpPr>
          <p:cNvPr id="263" name="Title 262"/>
          <p:cNvSpPr>
            <a:spLocks noGrp="1"/>
          </p:cNvSpPr>
          <p:nvPr>
            <p:ph type="title"/>
            <p:custDataLst>
              <p:tags r:id="rId76"/>
            </p:custDataLst>
          </p:nvPr>
        </p:nvSpPr>
        <p:spPr/>
        <p:txBody>
          <a:bodyPr>
            <a:normAutofit fontScale="90000"/>
          </a:bodyPr>
          <a:lstStyle/>
          <a:p>
            <a:r>
              <a:rPr lang="en-US" dirty="0" smtClean="0"/>
              <a:t>Detecting Data Hazards</a:t>
            </a:r>
            <a:endParaRPr lang="en-US" dirty="0"/>
          </a:p>
        </p:txBody>
      </p:sp>
      <p:sp>
        <p:nvSpPr>
          <p:cNvPr id="239" name="Text Box 11"/>
          <p:cNvSpPr txBox="1">
            <a:spLocks noChangeArrowheads="1"/>
          </p:cNvSpPr>
          <p:nvPr>
            <p:custDataLst>
              <p:tags r:id="rId77"/>
            </p:custDataLst>
          </p:nvPr>
        </p:nvSpPr>
        <p:spPr bwMode="auto">
          <a:xfrm rot="16200000">
            <a:off x="3733800" y="3962401"/>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40" name="Text Box 11"/>
          <p:cNvSpPr txBox="1">
            <a:spLocks noChangeArrowheads="1"/>
          </p:cNvSpPr>
          <p:nvPr>
            <p:custDataLst>
              <p:tags r:id="rId78"/>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110" name="Rectangle 4"/>
          <p:cNvSpPr>
            <a:spLocks noChangeArrowheads="1"/>
          </p:cNvSpPr>
          <p:nvPr>
            <p:custDataLst>
              <p:tags r:id="rId79"/>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none" lIns="0" tIns="0" rIns="0" bIns="0" anchor="ctr" anchorCtr="1">
            <a:noAutofit/>
          </a:bodyPr>
          <a:lstStyle/>
          <a:p>
            <a:pPr fontAlgn="ctr"/>
            <a:r>
              <a:rPr lang="en-US" b="1" dirty="0" smtClean="0">
                <a:solidFill>
                  <a:schemeClr val="bg1"/>
                </a:solidFill>
              </a:rPr>
              <a:t>add r3, r1, r2</a:t>
            </a:r>
          </a:p>
          <a:p>
            <a:pPr fontAlgn="ctr"/>
            <a:r>
              <a:rPr lang="en-US" b="1" dirty="0" smtClean="0">
                <a:solidFill>
                  <a:schemeClr val="bg1"/>
                </a:solidFill>
              </a:rPr>
              <a:t>sub r5, r3, r5</a:t>
            </a:r>
          </a:p>
          <a:p>
            <a:pPr fontAlgn="ctr"/>
            <a:r>
              <a:rPr lang="en-US" b="1" dirty="0" smtClean="0">
                <a:solidFill>
                  <a:schemeClr val="bg1"/>
                </a:solidFill>
              </a:rPr>
              <a:t>or r6, r3, r4 </a:t>
            </a:r>
          </a:p>
          <a:p>
            <a:pPr fontAlgn="ctr"/>
            <a:r>
              <a:rPr lang="en-US" b="1" dirty="0" smtClean="0">
                <a:solidFill>
                  <a:schemeClr val="bg1"/>
                </a:solidFill>
              </a:rPr>
              <a:t>add r6, r3, r8</a:t>
            </a:r>
          </a:p>
        </p:txBody>
      </p:sp>
      <p:grpSp>
        <p:nvGrpSpPr>
          <p:cNvPr id="112" name="Group 111"/>
          <p:cNvGrpSpPr/>
          <p:nvPr>
            <p:custDataLst>
              <p:tags r:id="rId80"/>
            </p:custDataLst>
          </p:nvPr>
        </p:nvGrpSpPr>
        <p:grpSpPr>
          <a:xfrm>
            <a:off x="1524002" y="838201"/>
            <a:ext cx="6553200" cy="4952998"/>
            <a:chOff x="1524002" y="838201"/>
            <a:chExt cx="6553200" cy="4952998"/>
          </a:xfrm>
          <a:solidFill>
            <a:schemeClr val="bg2"/>
          </a:solidFill>
        </p:grpSpPr>
        <p:sp>
          <p:nvSpPr>
            <p:cNvPr id="113" name="Text Box 11"/>
            <p:cNvSpPr txBox="1">
              <a:spLocks noChangeArrowheads="1"/>
            </p:cNvSpPr>
            <p:nvPr>
              <p:custDataLst>
                <p:tags r:id="rId81"/>
              </p:custDataLst>
            </p:nvPr>
          </p:nvSpPr>
          <p:spPr bwMode="auto">
            <a:xfrm rot="16200000">
              <a:off x="952502"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4" name="Text Box 11"/>
            <p:cNvSpPr txBox="1">
              <a:spLocks noChangeArrowheads="1"/>
            </p:cNvSpPr>
            <p:nvPr>
              <p:custDataLst>
                <p:tags r:id="rId82"/>
              </p:custDataLst>
            </p:nvPr>
          </p:nvSpPr>
          <p:spPr bwMode="auto">
            <a:xfrm rot="16200000">
              <a:off x="1447802"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15" name="Text Box 11"/>
            <p:cNvSpPr txBox="1">
              <a:spLocks noChangeArrowheads="1"/>
            </p:cNvSpPr>
            <p:nvPr>
              <p:custDataLst>
                <p:tags r:id="rId83"/>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16" name="Text Box 11"/>
            <p:cNvSpPr txBox="1">
              <a:spLocks noChangeArrowheads="1"/>
            </p:cNvSpPr>
            <p:nvPr>
              <p:custDataLst>
                <p:tags r:id="rId84"/>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17" name="Text Box 11"/>
            <p:cNvSpPr txBox="1">
              <a:spLocks noChangeArrowheads="1"/>
            </p:cNvSpPr>
            <p:nvPr>
              <p:custDataLst>
                <p:tags r:id="rId85"/>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18" name="Text Box 11"/>
            <p:cNvSpPr txBox="1">
              <a:spLocks noChangeArrowheads="1"/>
            </p:cNvSpPr>
            <p:nvPr>
              <p:custDataLst>
                <p:tags r:id="rId86"/>
              </p:custDataLst>
            </p:nvPr>
          </p:nvSpPr>
          <p:spPr bwMode="auto">
            <a:xfrm rot="16200000">
              <a:off x="3733797" y="4267203"/>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Rt</a:t>
              </a:r>
              <a:endParaRPr lang="en-US" dirty="0">
                <a:solidFill>
                  <a:srgbClr val="FFFFFF"/>
                </a:solidFill>
                <a:latin typeface="+mj-lt"/>
              </a:endParaRPr>
            </a:p>
          </p:txBody>
        </p:sp>
        <p:sp>
          <p:nvSpPr>
            <p:cNvPr id="119" name="Text Box 11"/>
            <p:cNvSpPr txBox="1">
              <a:spLocks noChangeArrowheads="1"/>
            </p:cNvSpPr>
            <p:nvPr>
              <p:custDataLst>
                <p:tags r:id="rId87"/>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20" name="Text Box 11"/>
            <p:cNvSpPr txBox="1">
              <a:spLocks noChangeArrowheads="1"/>
            </p:cNvSpPr>
            <p:nvPr>
              <p:custDataLst>
                <p:tags r:id="rId88"/>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1" name="Text Box 11"/>
            <p:cNvSpPr txBox="1">
              <a:spLocks noChangeArrowheads="1"/>
            </p:cNvSpPr>
            <p:nvPr>
              <p:custDataLst>
                <p:tags r:id="rId89"/>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22" name="Text Box 11"/>
            <p:cNvSpPr txBox="1">
              <a:spLocks noChangeArrowheads="1"/>
            </p:cNvSpPr>
            <p:nvPr>
              <p:custDataLst>
                <p:tags r:id="rId90"/>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3" name="Text Box 11"/>
            <p:cNvSpPr txBox="1">
              <a:spLocks noChangeArrowheads="1"/>
            </p:cNvSpPr>
            <p:nvPr>
              <p:custDataLst>
                <p:tags r:id="rId91"/>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24" name="Text Box 11"/>
            <p:cNvSpPr txBox="1">
              <a:spLocks noChangeArrowheads="1"/>
            </p:cNvSpPr>
            <p:nvPr>
              <p:custDataLst>
                <p:tags r:id="rId92"/>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25" name="Text Box 11"/>
            <p:cNvSpPr txBox="1">
              <a:spLocks noChangeArrowheads="1"/>
            </p:cNvSpPr>
            <p:nvPr>
              <p:custDataLst>
                <p:tags r:id="rId93"/>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6" name="Text Box 11"/>
            <p:cNvSpPr txBox="1">
              <a:spLocks noChangeArrowheads="1"/>
            </p:cNvSpPr>
            <p:nvPr>
              <p:custDataLst>
                <p:tags r:id="rId94"/>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27" name="Text Box 11"/>
            <p:cNvSpPr txBox="1">
              <a:spLocks noChangeArrowheads="1"/>
            </p:cNvSpPr>
            <p:nvPr>
              <p:custDataLst>
                <p:tags r:id="rId95"/>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8" name="Text Box 11"/>
            <p:cNvSpPr txBox="1">
              <a:spLocks noChangeArrowheads="1"/>
            </p:cNvSpPr>
            <p:nvPr>
              <p:custDataLst>
                <p:tags r:id="rId96"/>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cxnSp>
        <p:nvCxnSpPr>
          <p:cNvPr id="7" name="Straight Arrow Connector 6"/>
          <p:cNvCxnSpPr/>
          <p:nvPr/>
        </p:nvCxnSpPr>
        <p:spPr>
          <a:xfrm>
            <a:off x="2667000" y="3124201"/>
            <a:ext cx="0" cy="321118"/>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124200" y="3124200"/>
            <a:ext cx="0" cy="38100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429000" y="4000500"/>
            <a:ext cx="685802" cy="419100"/>
            <a:chOff x="3429000" y="4000500"/>
            <a:chExt cx="685802" cy="419100"/>
          </a:xfrm>
        </p:grpSpPr>
        <p:sp>
          <p:nvSpPr>
            <p:cNvPr id="130" name="Oval 129"/>
            <p:cNvSpPr/>
            <p:nvPr/>
          </p:nvSpPr>
          <p:spPr>
            <a:xfrm>
              <a:off x="3657599" y="4000500"/>
              <a:ext cx="457203"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0" idx="2"/>
              <a:endCxn id="262" idx="6"/>
            </p:cNvCxnSpPr>
            <p:nvPr/>
          </p:nvCxnSpPr>
          <p:spPr>
            <a:xfrm flipH="1" flipV="1">
              <a:off x="3429000" y="4000500"/>
              <a:ext cx="228599" cy="20955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52651" y="4152901"/>
            <a:ext cx="2843349" cy="495299"/>
            <a:chOff x="3252651" y="4152901"/>
            <a:chExt cx="2843349" cy="495299"/>
          </a:xfrm>
        </p:grpSpPr>
        <p:sp>
          <p:nvSpPr>
            <p:cNvPr id="131" name="Oval 130"/>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252651" y="4402183"/>
              <a:ext cx="2103120" cy="235162"/>
            </a:xfrm>
            <a:custGeom>
              <a:avLst/>
              <a:gdLst>
                <a:gd name="connsiteX0" fmla="*/ 2103120 w 2103120"/>
                <a:gd name="connsiteY0" fmla="*/ 0 h 235162"/>
                <a:gd name="connsiteX1" fmla="*/ 979715 w 2103120"/>
                <a:gd name="connsiteY1" fmla="*/ 235131 h 235162"/>
                <a:gd name="connsiteX2" fmla="*/ 0 w 2103120"/>
                <a:gd name="connsiteY2" fmla="*/ 13063 h 235162"/>
              </a:gdLst>
              <a:ahLst/>
              <a:cxnLst>
                <a:cxn ang="0">
                  <a:pos x="connsiteX0" y="connsiteY0"/>
                </a:cxn>
                <a:cxn ang="0">
                  <a:pos x="connsiteX1" y="connsiteY1"/>
                </a:cxn>
                <a:cxn ang="0">
                  <a:pos x="connsiteX2" y="connsiteY2"/>
                </a:cxn>
              </a:cxnLst>
              <a:rect l="l" t="t" r="r" b="b"/>
              <a:pathLst>
                <a:path w="2103120" h="235162">
                  <a:moveTo>
                    <a:pt x="2103120" y="0"/>
                  </a:moveTo>
                  <a:cubicBezTo>
                    <a:pt x="1716677" y="116477"/>
                    <a:pt x="1330235" y="232954"/>
                    <a:pt x="979715" y="235131"/>
                  </a:cubicBezTo>
                  <a:cubicBezTo>
                    <a:pt x="629195" y="237308"/>
                    <a:pt x="314597" y="125185"/>
                    <a:pt x="0" y="13063"/>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30583" y="4152901"/>
            <a:ext cx="5199017" cy="967847"/>
            <a:chOff x="3030583" y="4152901"/>
            <a:chExt cx="5199017" cy="967847"/>
          </a:xfrm>
        </p:grpSpPr>
        <p:sp>
          <p:nvSpPr>
            <p:cNvPr id="132" name="Oval 131"/>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30583" y="4506686"/>
              <a:ext cx="4493623" cy="614062"/>
            </a:xfrm>
            <a:custGeom>
              <a:avLst/>
              <a:gdLst>
                <a:gd name="connsiteX0" fmla="*/ 4493623 w 4493623"/>
                <a:gd name="connsiteY0" fmla="*/ 0 h 614062"/>
                <a:gd name="connsiteX1" fmla="*/ 1802674 w 4493623"/>
                <a:gd name="connsiteY1" fmla="*/ 613954 h 614062"/>
                <a:gd name="connsiteX2" fmla="*/ 0 w 4493623"/>
                <a:gd name="connsiteY2" fmla="*/ 39188 h 614062"/>
              </a:gdLst>
              <a:ahLst/>
              <a:cxnLst>
                <a:cxn ang="0">
                  <a:pos x="connsiteX0" y="connsiteY0"/>
                </a:cxn>
                <a:cxn ang="0">
                  <a:pos x="connsiteX1" y="connsiteY1"/>
                </a:cxn>
                <a:cxn ang="0">
                  <a:pos x="connsiteX2" y="connsiteY2"/>
                </a:cxn>
              </a:cxnLst>
              <a:rect l="l" t="t" r="r" b="b"/>
              <a:pathLst>
                <a:path w="4493623" h="614062">
                  <a:moveTo>
                    <a:pt x="4493623" y="0"/>
                  </a:moveTo>
                  <a:cubicBezTo>
                    <a:pt x="3522617" y="303711"/>
                    <a:pt x="2551611" y="607423"/>
                    <a:pt x="1802674" y="613954"/>
                  </a:cubicBezTo>
                  <a:cubicBezTo>
                    <a:pt x="1053737" y="620485"/>
                    <a:pt x="526868" y="329836"/>
                    <a:pt x="0" y="39188"/>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21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par>
                                <p:cTn id="22" presetID="22"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1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a:bodyPr>
          <a:lstStyle/>
          <a:p>
            <a:r>
              <a:rPr lang="en-US" sz="2800" dirty="0" smtClean="0"/>
              <a:t>Data hazards occur when a operand (register)  depends on the result of a previous instruction that may not be computed yet.  A pipelined processor needs to detect data hazards.</a:t>
            </a:r>
            <a:endParaRPr lang="en-US" sz="2800" dirty="0"/>
          </a:p>
        </p:txBody>
      </p:sp>
    </p:spTree>
    <p:extLst>
      <p:ext uri="{BB962C8B-B14F-4D97-AF65-F5344CB8AC3E}">
        <p14:creationId xmlns:p14="http://schemas.microsoft.com/office/powerpoint/2010/main" val="2357766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Next Goal</a:t>
            </a:r>
            <a:endParaRPr lang="en-US" dirty="0"/>
          </a:p>
        </p:txBody>
      </p:sp>
      <p:sp>
        <p:nvSpPr>
          <p:cNvPr id="2413571" name="Rectangle 3"/>
          <p:cNvSpPr>
            <a:spLocks noGrp="1" noChangeArrowheads="1"/>
          </p:cNvSpPr>
          <p:nvPr>
            <p:ph idx="1"/>
            <p:custDataLst>
              <p:tags r:id="rId2"/>
            </p:custDataLst>
          </p:nvPr>
        </p:nvSpPr>
        <p:spPr/>
        <p:txBody>
          <a:bodyPr/>
          <a:lstStyle/>
          <a:p>
            <a:r>
              <a:rPr lang="en-US" dirty="0" smtClean="0"/>
              <a:t>What to do if data hazard detected?</a:t>
            </a:r>
          </a:p>
        </p:txBody>
      </p:sp>
    </p:spTree>
    <p:extLst>
      <p:ext uri="{BB962C8B-B14F-4D97-AF65-F5344CB8AC3E}">
        <p14:creationId xmlns:p14="http://schemas.microsoft.com/office/powerpoint/2010/main" val="25017641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Possible Responses to Data Hazards</a:t>
            </a:r>
            <a:endParaRPr lang="en-US" dirty="0"/>
          </a:p>
        </p:txBody>
      </p:sp>
      <p:sp>
        <p:nvSpPr>
          <p:cNvPr id="2413571" name="Rectangle 3"/>
          <p:cNvSpPr>
            <a:spLocks noGrp="1" noChangeArrowheads="1"/>
          </p:cNvSpPr>
          <p:nvPr>
            <p:ph idx="1"/>
            <p:custDataLst>
              <p:tags r:id="rId2"/>
            </p:custDataLst>
          </p:nvPr>
        </p:nvSpPr>
        <p:spPr/>
        <p:txBody>
          <a:bodyPr/>
          <a:lstStyle/>
          <a:p>
            <a:pPr marL="228600" indent="-514350">
              <a:buFont typeface="+mj-lt"/>
              <a:buAutoNum type="arabicPeriod"/>
            </a:pPr>
            <a:r>
              <a:rPr lang="en-US" dirty="0" smtClean="0">
                <a:solidFill>
                  <a:schemeClr val="bg2">
                    <a:lumMod val="20000"/>
                    <a:lumOff val="80000"/>
                  </a:schemeClr>
                </a:solidFill>
              </a:rPr>
              <a:t>Do Nothing</a:t>
            </a:r>
            <a:endParaRPr lang="en-US" dirty="0">
              <a:solidFill>
                <a:schemeClr val="bg2">
                  <a:lumMod val="20000"/>
                  <a:lumOff val="80000"/>
                </a:schemeClr>
              </a:solidFill>
            </a:endParaRPr>
          </a:p>
          <a:p>
            <a:pPr marL="971550" lvl="1" indent="-457200"/>
            <a:r>
              <a:rPr lang="en-US" dirty="0">
                <a:solidFill>
                  <a:schemeClr val="bg2">
                    <a:lumMod val="20000"/>
                    <a:lumOff val="80000"/>
                  </a:schemeClr>
                </a:solidFill>
              </a:rPr>
              <a:t>Change the ISA to match </a:t>
            </a:r>
            <a:r>
              <a:rPr lang="en-US" dirty="0" smtClean="0">
                <a:solidFill>
                  <a:schemeClr val="bg2">
                    <a:lumMod val="20000"/>
                    <a:lumOff val="80000"/>
                  </a:schemeClr>
                </a:solidFill>
              </a:rPr>
              <a:t>implementation</a:t>
            </a:r>
          </a:p>
          <a:p>
            <a:pPr marL="971550" lvl="1" indent="-457200"/>
            <a:r>
              <a:rPr lang="en-US" dirty="0" smtClean="0">
                <a:solidFill>
                  <a:schemeClr val="bg2">
                    <a:lumMod val="20000"/>
                    <a:lumOff val="80000"/>
                  </a:schemeClr>
                </a:solidFill>
              </a:rPr>
              <a:t>“Hey compiler: don’t create code w/data hazards!”</a:t>
            </a:r>
          </a:p>
          <a:p>
            <a:pPr marL="514350" lvl="1" indent="0">
              <a:buNone/>
            </a:pPr>
            <a:r>
              <a:rPr lang="en-US" dirty="0">
                <a:solidFill>
                  <a:schemeClr val="bg2">
                    <a:lumMod val="20000"/>
                    <a:lumOff val="80000"/>
                  </a:schemeClr>
                </a:solidFill>
              </a:rPr>
              <a:t>	</a:t>
            </a:r>
            <a:r>
              <a:rPr lang="en-US" dirty="0" smtClean="0">
                <a:solidFill>
                  <a:schemeClr val="bg2">
                    <a:lumMod val="20000"/>
                    <a:lumOff val="80000"/>
                  </a:schemeClr>
                </a:solidFill>
              </a:rPr>
              <a:t>	(</a:t>
            </a:r>
            <a:r>
              <a:rPr lang="en-US" i="1" dirty="0" smtClean="0">
                <a:solidFill>
                  <a:schemeClr val="bg2">
                    <a:lumMod val="20000"/>
                    <a:lumOff val="80000"/>
                  </a:schemeClr>
                </a:solidFill>
              </a:rPr>
              <a:t>We can do better than this)</a:t>
            </a:r>
            <a:endParaRPr lang="en-US" i="1" dirty="0">
              <a:solidFill>
                <a:schemeClr val="bg2">
                  <a:lumMod val="20000"/>
                  <a:lumOff val="80000"/>
                </a:schemeClr>
              </a:solidFill>
            </a:endParaRPr>
          </a:p>
          <a:p>
            <a:pPr marL="228600" indent="-514350">
              <a:buFont typeface="+mj-lt"/>
              <a:buAutoNum type="arabicPeriod"/>
            </a:pPr>
            <a:r>
              <a:rPr lang="en-US" dirty="0">
                <a:solidFill>
                  <a:schemeClr val="accent1"/>
                </a:solidFill>
              </a:rPr>
              <a:t>Stall</a:t>
            </a:r>
          </a:p>
          <a:p>
            <a:pPr marL="971550" lvl="1" indent="-457200"/>
            <a:r>
              <a:rPr lang="en-US" dirty="0">
                <a:solidFill>
                  <a:schemeClr val="accent1"/>
                </a:solidFill>
              </a:rPr>
              <a:t>Pause current and subsequent instructions till safe</a:t>
            </a:r>
          </a:p>
          <a:p>
            <a:pPr marL="228600" indent="-514350">
              <a:buFont typeface="+mj-lt"/>
              <a:buAutoNum type="arabicPeriod"/>
            </a:pPr>
            <a:r>
              <a:rPr lang="en-US" dirty="0">
                <a:solidFill>
                  <a:schemeClr val="bg1"/>
                </a:solidFill>
              </a:rPr>
              <a:t>Forward/bypass</a:t>
            </a:r>
          </a:p>
          <a:p>
            <a:pPr marL="971550" lvl="1" indent="-457200"/>
            <a:r>
              <a:rPr lang="en-US" dirty="0">
                <a:solidFill>
                  <a:schemeClr val="bg1"/>
                </a:solidFill>
              </a:rPr>
              <a:t>Forward data value to where it is </a:t>
            </a:r>
            <a:r>
              <a:rPr lang="en-US" dirty="0" smtClean="0">
                <a:solidFill>
                  <a:schemeClr val="bg1"/>
                </a:solidFill>
              </a:rPr>
              <a:t>needed</a:t>
            </a:r>
          </a:p>
          <a:p>
            <a:pPr marL="514350" lvl="1" indent="0">
              <a:buNone/>
            </a:pPr>
            <a:r>
              <a:rPr lang="en-US" sz="2800" i="1" dirty="0" smtClean="0">
                <a:solidFill>
                  <a:schemeClr val="bg1"/>
                </a:solidFill>
              </a:rPr>
              <a:t>     </a:t>
            </a:r>
            <a:r>
              <a:rPr lang="en-US" i="1" dirty="0" smtClean="0">
                <a:solidFill>
                  <a:schemeClr val="bg1"/>
                </a:solidFill>
              </a:rPr>
              <a:t>  </a:t>
            </a:r>
            <a:r>
              <a:rPr lang="en-US" sz="2800" i="1" dirty="0" smtClean="0">
                <a:solidFill>
                  <a:schemeClr val="bg1"/>
                </a:solidFill>
              </a:rPr>
              <a:t>(Only works if value actually exists already)</a:t>
            </a:r>
            <a:endParaRPr lang="en-US" sz="2800" i="1" dirty="0">
              <a:solidFill>
                <a:schemeClr val="bg1"/>
              </a:solidFill>
            </a:endParaRPr>
          </a:p>
          <a:p>
            <a:pPr marL="514350" indent="-514350">
              <a:buFont typeface="+mj-lt"/>
              <a:buAutoNum type="arabicPeriod"/>
            </a:pPr>
            <a:endParaRPr lang="en-US" dirty="0" smtClean="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55</a:t>
            </a:fld>
            <a:endParaRPr lang="en-US"/>
          </a:p>
        </p:txBody>
      </p:sp>
    </p:spTree>
    <p:extLst>
      <p:ext uri="{BB962C8B-B14F-4D97-AF65-F5344CB8AC3E}">
        <p14:creationId xmlns:p14="http://schemas.microsoft.com/office/powerpoint/2010/main" val="375334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How to stall an instruction in ID stage</a:t>
            </a:r>
          </a:p>
          <a:p>
            <a:pPr lvl="1"/>
            <a:r>
              <a:rPr lang="en-US" dirty="0" smtClean="0"/>
              <a:t>prevent IF/ID pipeline register update</a:t>
            </a:r>
          </a:p>
          <a:p>
            <a:pPr lvl="2"/>
            <a:r>
              <a:rPr lang="en-US" dirty="0" smtClean="0"/>
              <a:t>stalls the ID stage instruction</a:t>
            </a:r>
          </a:p>
          <a:p>
            <a:pPr lvl="1"/>
            <a:r>
              <a:rPr lang="en-US" dirty="0" smtClean="0"/>
              <a:t>convert ID stage </a:t>
            </a:r>
            <a:r>
              <a:rPr lang="en-US" dirty="0" err="1" smtClean="0"/>
              <a:t>instr</a:t>
            </a:r>
            <a:r>
              <a:rPr lang="en-US" dirty="0" smtClean="0"/>
              <a:t> into </a:t>
            </a:r>
            <a:r>
              <a:rPr lang="en-US" dirty="0" smtClean="0">
                <a:solidFill>
                  <a:schemeClr val="accent5">
                    <a:lumMod val="60000"/>
                    <a:lumOff val="40000"/>
                  </a:schemeClr>
                </a:solidFill>
              </a:rPr>
              <a:t>nop</a:t>
            </a:r>
            <a:r>
              <a:rPr lang="en-US" dirty="0" smtClean="0"/>
              <a:t> for later stages</a:t>
            </a:r>
          </a:p>
          <a:p>
            <a:pPr lvl="2"/>
            <a:r>
              <a:rPr lang="en-US" dirty="0" smtClean="0"/>
              <a:t>innocuous “bubble” passes through pipeline</a:t>
            </a:r>
          </a:p>
          <a:p>
            <a:pPr lvl="1"/>
            <a:r>
              <a:rPr lang="en-US" dirty="0" smtClean="0"/>
              <a:t>prevent PC update</a:t>
            </a:r>
          </a:p>
          <a:p>
            <a:pPr lvl="2"/>
            <a:r>
              <a:rPr lang="en-US" dirty="0" smtClean="0"/>
              <a:t>stalls the next (IF stage) instruction</a:t>
            </a:r>
          </a:p>
          <a:p>
            <a:pPr lvl="2"/>
            <a:endParaRPr lang="en-US" dirty="0" smtClean="0"/>
          </a:p>
        </p:txBody>
      </p:sp>
    </p:spTree>
    <p:extLst>
      <p:ext uri="{BB962C8B-B14F-4D97-AF65-F5344CB8AC3E}">
        <p14:creationId xmlns:p14="http://schemas.microsoft.com/office/powerpoint/2010/main" val="14663000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Line 8"/>
          <p:cNvSpPr>
            <a:spLocks noChangeShapeType="1"/>
          </p:cNvSpPr>
          <p:nvPr>
            <p:custDataLst>
              <p:tags r:id="rId1"/>
            </p:custDataLst>
          </p:nvPr>
        </p:nvSpPr>
        <p:spPr bwMode="auto">
          <a:xfrm>
            <a:off x="381000" y="2667000"/>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48" name="Text Box 11"/>
          <p:cNvSpPr txBox="1">
            <a:spLocks noChangeArrowheads="1"/>
          </p:cNvSpPr>
          <p:nvPr>
            <p:custDataLst>
              <p:tags r:id="rId2"/>
            </p:custDataLst>
          </p:nvPr>
        </p:nvSpPr>
        <p:spPr bwMode="auto">
          <a:xfrm>
            <a:off x="76200" y="3896380"/>
            <a:ext cx="685800" cy="457200"/>
          </a:xfrm>
          <a:prstGeom prst="rect">
            <a:avLst/>
          </a:prstGeom>
          <a:solidFill>
            <a:schemeClr val="tx1"/>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9" name="Line 21"/>
          <p:cNvSpPr>
            <a:spLocks noChangeShapeType="1"/>
          </p:cNvSpPr>
          <p:nvPr>
            <p:custDataLst>
              <p:tags r:id="rId3"/>
            </p:custDataLst>
          </p:nvPr>
        </p:nvSpPr>
        <p:spPr bwMode="auto">
          <a:xfrm>
            <a:off x="381000" y="4343400"/>
            <a:ext cx="0" cy="685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50" name="Line 18"/>
          <p:cNvSpPr>
            <a:spLocks noChangeShapeType="1"/>
          </p:cNvSpPr>
          <p:nvPr>
            <p:custDataLst>
              <p:tags r:id="rId4"/>
            </p:custDataLst>
          </p:nvPr>
        </p:nvSpPr>
        <p:spPr bwMode="auto">
          <a:xfrm>
            <a:off x="381000" y="32004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1" name="Text Box 11"/>
          <p:cNvSpPr txBox="1">
            <a:spLocks noChangeArrowheads="1"/>
          </p:cNvSpPr>
          <p:nvPr>
            <p:custDataLst>
              <p:tags r:id="rId5"/>
            </p:custDataLst>
          </p:nvPr>
        </p:nvSpPr>
        <p:spPr bwMode="auto">
          <a:xfrm rot="16200000">
            <a:off x="-876299"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2" name="Text Box 11"/>
          <p:cNvSpPr txBox="1">
            <a:spLocks noChangeArrowheads="1"/>
          </p:cNvSpPr>
          <p:nvPr>
            <p:custDataLst>
              <p:tags r:id="rId6"/>
            </p:custDataLst>
          </p:nvPr>
        </p:nvSpPr>
        <p:spPr bwMode="auto">
          <a:xfrm rot="16200000">
            <a:off x="1104903" y="2247900"/>
            <a:ext cx="1295398" cy="457197"/>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53" name="Line 49"/>
          <p:cNvSpPr>
            <a:spLocks noChangeShapeType="1"/>
          </p:cNvSpPr>
          <p:nvPr>
            <p:custDataLst>
              <p:tags r:id="rId7"/>
            </p:custDataLst>
          </p:nvPr>
        </p:nvSpPr>
        <p:spPr bwMode="auto">
          <a:xfrm flipH="1" flipV="1">
            <a:off x="1371600" y="2362200"/>
            <a:ext cx="1524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sp>
        <p:nvSpPr>
          <p:cNvPr id="154" name="TextBox 153"/>
          <p:cNvSpPr txBox="1"/>
          <p:nvPr>
            <p:custDataLst>
              <p:tags r:id="rId8"/>
            </p:custDataLst>
          </p:nvPr>
        </p:nvSpPr>
        <p:spPr>
          <a:xfrm>
            <a:off x="1295400" y="6029980"/>
            <a:ext cx="914400" cy="523220"/>
          </a:xfrm>
          <a:prstGeom prst="rect">
            <a:avLst/>
          </a:prstGeom>
          <a:noFill/>
        </p:spPr>
        <p:txBody>
          <a:bodyPr wrap="square" rtlCol="0">
            <a:spAutoFit/>
          </a:bodyPr>
          <a:lstStyle/>
          <a:p>
            <a:pPr algn="ctr"/>
            <a:r>
              <a:rPr lang="en-US" sz="2800" dirty="0" smtClean="0">
                <a:solidFill>
                  <a:schemeClr val="bg1"/>
                </a:solidFill>
              </a:rPr>
              <a:t>IF/ID</a:t>
            </a:r>
          </a:p>
        </p:txBody>
      </p:sp>
      <p:grpSp>
        <p:nvGrpSpPr>
          <p:cNvPr id="155" name="Group 154"/>
          <p:cNvGrpSpPr/>
          <p:nvPr>
            <p:custDataLst>
              <p:tags r:id="rId9"/>
            </p:custDataLst>
          </p:nvPr>
        </p:nvGrpSpPr>
        <p:grpSpPr>
          <a:xfrm>
            <a:off x="609599" y="2895600"/>
            <a:ext cx="381000" cy="609600"/>
            <a:chOff x="868680" y="2971800"/>
            <a:chExt cx="304800" cy="304800"/>
          </a:xfrm>
          <a:solidFill>
            <a:schemeClr val="tx1"/>
          </a:solidFill>
        </p:grpSpPr>
        <p:sp>
          <p:nvSpPr>
            <p:cNvPr id="156" name="Freeform 155"/>
            <p:cNvSpPr/>
            <p:nvPr>
              <p:custDataLst>
                <p:tags r:id="rId104"/>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1"/>
            <p:cNvSpPr txBox="1">
              <a:spLocks noChangeArrowheads="1"/>
            </p:cNvSpPr>
            <p:nvPr>
              <p:custDataLst>
                <p:tags r:id="rId105"/>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58" name="Line 18"/>
          <p:cNvSpPr>
            <a:spLocks noChangeShapeType="1"/>
          </p:cNvSpPr>
          <p:nvPr>
            <p:custDataLst>
              <p:tags r:id="rId10"/>
            </p:custDataLst>
          </p:nvPr>
        </p:nvSpPr>
        <p:spPr bwMode="auto">
          <a:xfrm>
            <a:off x="990600" y="3200400"/>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59" name="Line 18"/>
          <p:cNvSpPr>
            <a:spLocks noChangeShapeType="1"/>
          </p:cNvSpPr>
          <p:nvPr>
            <p:custDataLst>
              <p:tags r:id="rId11"/>
            </p:custDataLst>
          </p:nvPr>
        </p:nvSpPr>
        <p:spPr bwMode="auto">
          <a:xfrm>
            <a:off x="1143000" y="4038600"/>
            <a:ext cx="304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160" name="Text Box 11"/>
          <p:cNvSpPr txBox="1">
            <a:spLocks noChangeArrowheads="1"/>
          </p:cNvSpPr>
          <p:nvPr>
            <p:custDataLst>
              <p:tags r:id="rId12"/>
            </p:custDataLst>
          </p:nvPr>
        </p:nvSpPr>
        <p:spPr bwMode="auto">
          <a:xfrm rot="16200000">
            <a:off x="1447800" y="3809999"/>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61" name="Rectangle 19"/>
          <p:cNvSpPr>
            <a:spLocks noChangeArrowheads="1"/>
          </p:cNvSpPr>
          <p:nvPr>
            <p:custDataLst>
              <p:tags r:id="rId13"/>
            </p:custDataLst>
          </p:nvPr>
        </p:nvSpPr>
        <p:spPr bwMode="auto">
          <a:xfrm rot="10800000">
            <a:off x="609601" y="4495800"/>
            <a:ext cx="304800" cy="1143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62" name="Line 21"/>
          <p:cNvSpPr>
            <a:spLocks noChangeShapeType="1"/>
          </p:cNvSpPr>
          <p:nvPr>
            <p:custDataLst>
              <p:tags r:id="rId14"/>
            </p:custDataLst>
          </p:nvPr>
        </p:nvSpPr>
        <p:spPr bwMode="auto">
          <a:xfrm>
            <a:off x="1143000" y="3200400"/>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3" name="Line 21"/>
          <p:cNvSpPr>
            <a:spLocks noChangeShapeType="1"/>
          </p:cNvSpPr>
          <p:nvPr>
            <p:custDataLst>
              <p:tags r:id="rId15"/>
            </p:custDataLst>
          </p:nvPr>
        </p:nvSpPr>
        <p:spPr bwMode="auto">
          <a:xfrm>
            <a:off x="914400" y="4648200"/>
            <a:ext cx="2286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4" name="Line 21"/>
          <p:cNvSpPr>
            <a:spLocks noChangeShapeType="1"/>
          </p:cNvSpPr>
          <p:nvPr>
            <p:custDataLst>
              <p:tags r:id="rId16"/>
            </p:custDataLst>
          </p:nvPr>
        </p:nvSpPr>
        <p:spPr bwMode="auto">
          <a:xfrm>
            <a:off x="381000" y="5029200"/>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65" name="Line 21"/>
          <p:cNvSpPr>
            <a:spLocks noChangeShapeType="1"/>
          </p:cNvSpPr>
          <p:nvPr>
            <p:custDataLst>
              <p:tags r:id="rId17"/>
            </p:custDataLst>
          </p:nvPr>
        </p:nvSpPr>
        <p:spPr bwMode="auto">
          <a:xfrm>
            <a:off x="914400" y="49530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6" name="Line 21"/>
          <p:cNvSpPr>
            <a:spLocks noChangeShapeType="1"/>
          </p:cNvSpPr>
          <p:nvPr>
            <p:custDataLst>
              <p:tags r:id="rId18"/>
            </p:custDataLst>
          </p:nvPr>
        </p:nvSpPr>
        <p:spPr bwMode="auto">
          <a:xfrm>
            <a:off x="914400" y="52578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7" name="Line 21"/>
          <p:cNvSpPr>
            <a:spLocks noChangeShapeType="1"/>
          </p:cNvSpPr>
          <p:nvPr>
            <p:custDataLst>
              <p:tags r:id="rId19"/>
            </p:custDataLst>
          </p:nvPr>
        </p:nvSpPr>
        <p:spPr bwMode="auto">
          <a:xfrm>
            <a:off x="914400" y="5562600"/>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68" name="Text Box 11"/>
          <p:cNvSpPr txBox="1">
            <a:spLocks noChangeArrowheads="1"/>
          </p:cNvSpPr>
          <p:nvPr>
            <p:custDataLst>
              <p:tags r:id="rId20"/>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69" name="Text Box 11"/>
          <p:cNvSpPr txBox="1">
            <a:spLocks noChangeArrowheads="1"/>
          </p:cNvSpPr>
          <p:nvPr>
            <p:custDataLst>
              <p:tags r:id="rId21"/>
            </p:custDataLst>
          </p:nvPr>
        </p:nvSpPr>
        <p:spPr bwMode="auto">
          <a:xfrm rot="16200000">
            <a:off x="1257302"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0" name="Text Box 11"/>
          <p:cNvSpPr txBox="1">
            <a:spLocks noChangeArrowheads="1"/>
          </p:cNvSpPr>
          <p:nvPr>
            <p:custDataLst>
              <p:tags r:id="rId22"/>
            </p:custDataLst>
          </p:nvPr>
        </p:nvSpPr>
        <p:spPr bwMode="auto">
          <a:xfrm rot="16200000">
            <a:off x="3352802" y="5029200"/>
            <a:ext cx="1066798"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1" name="Line 25"/>
          <p:cNvSpPr>
            <a:spLocks noChangeShapeType="1"/>
          </p:cNvSpPr>
          <p:nvPr>
            <p:custDataLst>
              <p:tags r:id="rId23"/>
            </p:custDataLst>
          </p:nvPr>
        </p:nvSpPr>
        <p:spPr bwMode="auto">
          <a:xfrm flipV="1">
            <a:off x="2667000" y="2590800"/>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2" name="Line 25"/>
          <p:cNvSpPr>
            <a:spLocks noChangeShapeType="1"/>
          </p:cNvSpPr>
          <p:nvPr>
            <p:custDataLst>
              <p:tags r:id="rId24"/>
            </p:custDataLst>
          </p:nvPr>
        </p:nvSpPr>
        <p:spPr bwMode="auto">
          <a:xfrm flipV="1">
            <a:off x="3124200" y="2590801"/>
            <a:ext cx="0" cy="304799"/>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25"/>
          <p:cNvSpPr>
            <a:spLocks noChangeShapeType="1"/>
          </p:cNvSpPr>
          <p:nvPr>
            <p:custDataLst>
              <p:tags r:id="rId25"/>
            </p:custDataLst>
          </p:nvPr>
        </p:nvSpPr>
        <p:spPr bwMode="auto">
          <a:xfrm>
            <a:off x="2133599" y="1295400"/>
            <a:ext cx="228601" cy="1"/>
          </a:xfrm>
          <a:prstGeom prst="line">
            <a:avLst/>
          </a:prstGeom>
          <a:noFill/>
          <a:ln w="57150" cap="sq">
            <a:solidFill>
              <a:schemeClr val="accent2"/>
            </a:solidFill>
            <a:prstDash val="solid"/>
            <a:round/>
            <a:headEnd type="none" w="med" len="med"/>
            <a:tailEnd type="arrow" w="sm" len="sm"/>
          </a:ln>
          <a:effectLst/>
        </p:spPr>
        <p:txBody>
          <a:bodyPr anchor="ctr" anchorCtr="1">
            <a:noAutofit/>
          </a:bodyPr>
          <a:lstStyle/>
          <a:p>
            <a:endParaRPr lang="en-US" dirty="0"/>
          </a:p>
        </p:txBody>
      </p:sp>
      <p:sp>
        <p:nvSpPr>
          <p:cNvPr id="174" name="Line 43"/>
          <p:cNvSpPr>
            <a:spLocks noChangeShapeType="1"/>
          </p:cNvSpPr>
          <p:nvPr>
            <p:custDataLst>
              <p:tags r:id="rId26"/>
            </p:custDataLst>
          </p:nvPr>
        </p:nvSpPr>
        <p:spPr bwMode="auto">
          <a:xfrm>
            <a:off x="2133599" y="167640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75" name="Text Box 11"/>
          <p:cNvSpPr txBox="1">
            <a:spLocks noChangeArrowheads="1"/>
          </p:cNvSpPr>
          <p:nvPr>
            <p:custDataLst>
              <p:tags r:id="rId27"/>
            </p:custDataLst>
          </p:nvPr>
        </p:nvSpPr>
        <p:spPr bwMode="auto">
          <a:xfrm rot="16200000">
            <a:off x="3581402" y="17526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6" name="Text Box 11"/>
          <p:cNvSpPr txBox="1">
            <a:spLocks noChangeArrowheads="1"/>
          </p:cNvSpPr>
          <p:nvPr>
            <p:custDataLst>
              <p:tags r:id="rId28"/>
            </p:custDataLst>
          </p:nvPr>
        </p:nvSpPr>
        <p:spPr bwMode="auto">
          <a:xfrm rot="16200000">
            <a:off x="3581401" y="914403"/>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77" name="Line 43"/>
          <p:cNvSpPr>
            <a:spLocks noChangeShapeType="1"/>
          </p:cNvSpPr>
          <p:nvPr>
            <p:custDataLst>
              <p:tags r:id="rId29"/>
            </p:custDataLst>
          </p:nvPr>
        </p:nvSpPr>
        <p:spPr bwMode="auto">
          <a:xfrm>
            <a:off x="3352802" y="19812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8" name="Line 43"/>
          <p:cNvSpPr>
            <a:spLocks noChangeShapeType="1"/>
          </p:cNvSpPr>
          <p:nvPr>
            <p:custDataLst>
              <p:tags r:id="rId30"/>
            </p:custDataLst>
          </p:nvPr>
        </p:nvSpPr>
        <p:spPr bwMode="auto">
          <a:xfrm>
            <a:off x="3352802" y="1143000"/>
            <a:ext cx="304798"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79" name="Text Box 11"/>
          <p:cNvSpPr txBox="1">
            <a:spLocks noChangeArrowheads="1"/>
          </p:cNvSpPr>
          <p:nvPr>
            <p:custDataLst>
              <p:tags r:id="rId31"/>
            </p:custDataLst>
          </p:nvPr>
        </p:nvSpPr>
        <p:spPr bwMode="auto">
          <a:xfrm rot="16200000">
            <a:off x="3733799" y="4267200"/>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0" name="TextBox 179"/>
          <p:cNvSpPr txBox="1"/>
          <p:nvPr>
            <p:custDataLst>
              <p:tags r:id="rId32"/>
            </p:custDataLst>
          </p:nvPr>
        </p:nvSpPr>
        <p:spPr>
          <a:xfrm>
            <a:off x="3352800" y="6019800"/>
            <a:ext cx="1066800" cy="523220"/>
          </a:xfrm>
          <a:prstGeom prst="rect">
            <a:avLst/>
          </a:prstGeom>
          <a:noFill/>
        </p:spPr>
        <p:txBody>
          <a:bodyPr wrap="square" rtlCol="0">
            <a:spAutoFit/>
          </a:bodyPr>
          <a:lstStyle/>
          <a:p>
            <a:pPr algn="ctr"/>
            <a:r>
              <a:rPr lang="en-US" sz="2800" dirty="0" smtClean="0">
                <a:solidFill>
                  <a:schemeClr val="bg1"/>
                </a:solidFill>
              </a:rPr>
              <a:t>ID/EX</a:t>
            </a:r>
          </a:p>
        </p:txBody>
      </p:sp>
      <p:sp>
        <p:nvSpPr>
          <p:cNvPr id="181" name="Text Box 11"/>
          <p:cNvSpPr txBox="1">
            <a:spLocks noChangeArrowheads="1"/>
          </p:cNvSpPr>
          <p:nvPr>
            <p:custDataLst>
              <p:tags r:id="rId33"/>
            </p:custDataLst>
          </p:nvPr>
        </p:nvSpPr>
        <p:spPr bwMode="auto">
          <a:xfrm rot="16200000">
            <a:off x="3086100" y="3086099"/>
            <a:ext cx="5257800" cy="4572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82" name="TextBox 181"/>
          <p:cNvSpPr txBox="1"/>
          <p:nvPr>
            <p:custDataLst>
              <p:tags r:id="rId34"/>
            </p:custDataLst>
          </p:nvPr>
        </p:nvSpPr>
        <p:spPr>
          <a:xfrm>
            <a:off x="5105400" y="6019800"/>
            <a:ext cx="1524000" cy="523220"/>
          </a:xfrm>
          <a:prstGeom prst="rect">
            <a:avLst/>
          </a:prstGeom>
          <a:noFill/>
        </p:spPr>
        <p:txBody>
          <a:bodyPr wrap="square" rtlCol="0">
            <a:spAutoFit/>
          </a:bodyPr>
          <a:lstStyle/>
          <a:p>
            <a:pPr algn="ctr"/>
            <a:r>
              <a:rPr lang="en-US" sz="2800" dirty="0" smtClean="0">
                <a:solidFill>
                  <a:schemeClr val="bg1"/>
                </a:solidFill>
              </a:rPr>
              <a:t>EX/MEM</a:t>
            </a:r>
          </a:p>
        </p:txBody>
      </p:sp>
      <p:sp>
        <p:nvSpPr>
          <p:cNvPr id="183" name="Text Box 11"/>
          <p:cNvSpPr txBox="1">
            <a:spLocks noChangeArrowheads="1"/>
          </p:cNvSpPr>
          <p:nvPr>
            <p:custDataLst>
              <p:tags r:id="rId35"/>
            </p:custDataLst>
          </p:nvPr>
        </p:nvSpPr>
        <p:spPr bwMode="auto">
          <a:xfrm rot="16200000">
            <a:off x="5410202" y="2590801"/>
            <a:ext cx="609600" cy="457199"/>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4" name="Text Box 11"/>
          <p:cNvSpPr txBox="1">
            <a:spLocks noChangeArrowheads="1"/>
          </p:cNvSpPr>
          <p:nvPr>
            <p:custDataLst>
              <p:tags r:id="rId36"/>
            </p:custDataLst>
          </p:nvPr>
        </p:nvSpPr>
        <p:spPr bwMode="auto">
          <a:xfrm rot="16200000">
            <a:off x="5410200" y="1371600"/>
            <a:ext cx="609600" cy="457200"/>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85" name="Line 43"/>
          <p:cNvSpPr>
            <a:spLocks noChangeShapeType="1"/>
          </p:cNvSpPr>
          <p:nvPr>
            <p:custDataLst>
              <p:tags r:id="rId37"/>
            </p:custDataLst>
          </p:nvPr>
        </p:nvSpPr>
        <p:spPr bwMode="auto">
          <a:xfrm flipV="1">
            <a:off x="5257800" y="16002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6" name="Rectangle 19"/>
          <p:cNvSpPr>
            <a:spLocks noChangeArrowheads="1"/>
          </p:cNvSpPr>
          <p:nvPr>
            <p:custDataLst>
              <p:tags r:id="rId38"/>
            </p:custDataLst>
          </p:nvPr>
        </p:nvSpPr>
        <p:spPr bwMode="auto">
          <a:xfrm>
            <a:off x="4419599" y="1828800"/>
            <a:ext cx="228600" cy="12192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87" name="Freeform 186"/>
          <p:cNvSpPr/>
          <p:nvPr>
            <p:custDataLst>
              <p:tags r:id="rId39"/>
            </p:custDataLst>
          </p:nvPr>
        </p:nvSpPr>
        <p:spPr>
          <a:xfrm>
            <a:off x="4800600" y="914400"/>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ine 43"/>
          <p:cNvSpPr>
            <a:spLocks noChangeShapeType="1"/>
          </p:cNvSpPr>
          <p:nvPr>
            <p:custDataLst>
              <p:tags r:id="rId40"/>
            </p:custDataLst>
          </p:nvPr>
        </p:nvSpPr>
        <p:spPr bwMode="auto">
          <a:xfrm>
            <a:off x="4114799" y="1981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89" name="Line 43"/>
          <p:cNvSpPr>
            <a:spLocks noChangeShapeType="1"/>
          </p:cNvSpPr>
          <p:nvPr>
            <p:custDataLst>
              <p:tags r:id="rId41"/>
            </p:custDataLst>
          </p:nvPr>
        </p:nvSpPr>
        <p:spPr bwMode="auto">
          <a:xfrm>
            <a:off x="4114799" y="2895601"/>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90" name="Text Box 11"/>
          <p:cNvSpPr txBox="1">
            <a:spLocks noChangeArrowheads="1"/>
          </p:cNvSpPr>
          <p:nvPr>
            <p:custDataLst>
              <p:tags r:id="rId42"/>
            </p:custDataLst>
          </p:nvPr>
        </p:nvSpPr>
        <p:spPr bwMode="auto">
          <a:xfrm rot="16200000">
            <a:off x="5219701" y="3086100"/>
            <a:ext cx="5257800" cy="457199"/>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91" name="TextBox 190"/>
          <p:cNvSpPr txBox="1"/>
          <p:nvPr>
            <p:custDataLst>
              <p:tags r:id="rId43"/>
            </p:custDataLst>
          </p:nvPr>
        </p:nvSpPr>
        <p:spPr>
          <a:xfrm>
            <a:off x="7010400" y="6019800"/>
            <a:ext cx="1676400" cy="523220"/>
          </a:xfrm>
          <a:prstGeom prst="rect">
            <a:avLst/>
          </a:prstGeom>
          <a:noFill/>
        </p:spPr>
        <p:txBody>
          <a:bodyPr wrap="square" rtlCol="0">
            <a:spAutoFit/>
          </a:bodyPr>
          <a:lstStyle/>
          <a:p>
            <a:pPr algn="ctr"/>
            <a:r>
              <a:rPr lang="en-US" sz="2800" dirty="0" smtClean="0">
                <a:solidFill>
                  <a:schemeClr val="bg1"/>
                </a:solidFill>
              </a:rPr>
              <a:t>MEM/WB</a:t>
            </a:r>
          </a:p>
        </p:txBody>
      </p:sp>
      <p:sp>
        <p:nvSpPr>
          <p:cNvPr id="192" name="Text Box 11"/>
          <p:cNvSpPr txBox="1">
            <a:spLocks noChangeArrowheads="1"/>
          </p:cNvSpPr>
          <p:nvPr>
            <p:custDataLst>
              <p:tags r:id="rId44"/>
            </p:custDataLst>
          </p:nvPr>
        </p:nvSpPr>
        <p:spPr bwMode="auto">
          <a:xfrm rot="16200000">
            <a:off x="7543803" y="2590802"/>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3" name="Text Box 11"/>
          <p:cNvSpPr txBox="1">
            <a:spLocks noChangeArrowheads="1"/>
          </p:cNvSpPr>
          <p:nvPr>
            <p:custDataLst>
              <p:tags r:id="rId45"/>
            </p:custDataLst>
          </p:nvPr>
        </p:nvSpPr>
        <p:spPr bwMode="auto">
          <a:xfrm rot="16200000">
            <a:off x="7543802" y="1371601"/>
            <a:ext cx="6096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94" name="Rectangle 4"/>
          <p:cNvSpPr>
            <a:spLocks noChangeArrowheads="1"/>
          </p:cNvSpPr>
          <p:nvPr>
            <p:custDataLst>
              <p:tags r:id="rId46"/>
            </p:custDataLst>
          </p:nvPr>
        </p:nvSpPr>
        <p:spPr bwMode="auto">
          <a:xfrm>
            <a:off x="6172200" y="2209800"/>
            <a:ext cx="1219200" cy="1524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95" name="Text Box 5"/>
          <p:cNvSpPr txBox="1">
            <a:spLocks noChangeArrowheads="1"/>
          </p:cNvSpPr>
          <p:nvPr>
            <p:custDataLst>
              <p:tags r:id="rId47"/>
            </p:custDataLst>
          </p:nvPr>
        </p:nvSpPr>
        <p:spPr bwMode="auto">
          <a:xfrm>
            <a:off x="6172200" y="3124200"/>
            <a:ext cx="1219200" cy="6422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err="1" smtClean="0">
                <a:solidFill>
                  <a:srgbClr val="FFFFFF"/>
                </a:solidFill>
                <a:latin typeface="Calibri"/>
              </a:rPr>
              <a:t>mem</a:t>
            </a:r>
            <a:endParaRPr lang="en-US" sz="2400" dirty="0">
              <a:solidFill>
                <a:srgbClr val="FFFFFF"/>
              </a:solidFill>
              <a:latin typeface="Calibri"/>
            </a:endParaRPr>
          </a:p>
        </p:txBody>
      </p:sp>
      <p:sp>
        <p:nvSpPr>
          <p:cNvPr id="196" name="Text Box 5"/>
          <p:cNvSpPr txBox="1">
            <a:spLocks noChangeArrowheads="1"/>
          </p:cNvSpPr>
          <p:nvPr>
            <p:custDataLst>
              <p:tags r:id="rId48"/>
            </p:custDataLst>
          </p:nvPr>
        </p:nvSpPr>
        <p:spPr bwMode="auto">
          <a:xfrm>
            <a:off x="6172200" y="26670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197" name="Text Box 5"/>
          <p:cNvSpPr txBox="1">
            <a:spLocks noChangeArrowheads="1"/>
          </p:cNvSpPr>
          <p:nvPr>
            <p:custDataLst>
              <p:tags r:id="rId49"/>
            </p:custDataLst>
          </p:nvPr>
        </p:nvSpPr>
        <p:spPr bwMode="auto">
          <a:xfrm>
            <a:off x="6720100" y="2653725"/>
            <a:ext cx="6713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98" name="Text Box 5"/>
          <p:cNvSpPr txBox="1">
            <a:spLocks noChangeArrowheads="1"/>
          </p:cNvSpPr>
          <p:nvPr>
            <p:custDataLst>
              <p:tags r:id="rId50"/>
            </p:custDataLst>
          </p:nvPr>
        </p:nvSpPr>
        <p:spPr bwMode="auto">
          <a:xfrm>
            <a:off x="6248400" y="22098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addr</a:t>
            </a:r>
            <a:endParaRPr lang="en-US" sz="2400" dirty="0">
              <a:solidFill>
                <a:srgbClr val="FFFFFF"/>
              </a:solidFill>
              <a:latin typeface="Calibri"/>
            </a:endParaRPr>
          </a:p>
        </p:txBody>
      </p:sp>
      <p:sp>
        <p:nvSpPr>
          <p:cNvPr id="199" name="Text Box 11"/>
          <p:cNvSpPr txBox="1">
            <a:spLocks noChangeArrowheads="1"/>
          </p:cNvSpPr>
          <p:nvPr>
            <p:custDataLst>
              <p:tags r:id="rId51"/>
            </p:custDataLst>
          </p:nvPr>
        </p:nvSpPr>
        <p:spPr bwMode="auto">
          <a:xfrm rot="16200000">
            <a:off x="3581402" y="3429001"/>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0" name="Text Box 11"/>
          <p:cNvSpPr txBox="1">
            <a:spLocks noChangeArrowheads="1"/>
          </p:cNvSpPr>
          <p:nvPr>
            <p:custDataLst>
              <p:tags r:id="rId52"/>
            </p:custDataLst>
          </p:nvPr>
        </p:nvSpPr>
        <p:spPr bwMode="auto">
          <a:xfrm rot="16200000">
            <a:off x="3581399" y="2667002"/>
            <a:ext cx="609598" cy="457197"/>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01" name="Line 43"/>
          <p:cNvSpPr>
            <a:spLocks noChangeShapeType="1"/>
          </p:cNvSpPr>
          <p:nvPr>
            <p:custDataLst>
              <p:tags r:id="rId53"/>
            </p:custDataLst>
          </p:nvPr>
        </p:nvSpPr>
        <p:spPr bwMode="auto">
          <a:xfrm>
            <a:off x="4114800" y="1143000"/>
            <a:ext cx="685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2" name="Line 43"/>
          <p:cNvSpPr>
            <a:spLocks noChangeShapeType="1"/>
          </p:cNvSpPr>
          <p:nvPr>
            <p:custDataLst>
              <p:tags r:id="rId54"/>
            </p:custDataLst>
          </p:nvPr>
        </p:nvSpPr>
        <p:spPr bwMode="auto">
          <a:xfrm>
            <a:off x="4648200" y="2209800"/>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203" name="Line 43"/>
          <p:cNvSpPr>
            <a:spLocks noChangeShapeType="1"/>
          </p:cNvSpPr>
          <p:nvPr>
            <p:custDataLst>
              <p:tags r:id="rId55"/>
            </p:custDataLst>
          </p:nvPr>
        </p:nvSpPr>
        <p:spPr bwMode="auto">
          <a:xfrm flipV="1">
            <a:off x="5943600" y="1600200"/>
            <a:ext cx="1676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4" name="Line 43"/>
          <p:cNvSpPr>
            <a:spLocks noChangeShapeType="1"/>
          </p:cNvSpPr>
          <p:nvPr>
            <p:custDataLst>
              <p:tags r:id="rId56"/>
            </p:custDataLst>
          </p:nvPr>
        </p:nvSpPr>
        <p:spPr bwMode="auto">
          <a:xfrm flipV="1">
            <a:off x="59436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5" name="Line 43"/>
          <p:cNvSpPr>
            <a:spLocks noChangeShapeType="1"/>
          </p:cNvSpPr>
          <p:nvPr>
            <p:custDataLst>
              <p:tags r:id="rId57"/>
            </p:custDataLst>
          </p:nvPr>
        </p:nvSpPr>
        <p:spPr bwMode="auto">
          <a:xfrm flipV="1">
            <a:off x="7391400" y="2819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6" name="Line 43"/>
          <p:cNvSpPr>
            <a:spLocks noChangeShapeType="1"/>
          </p:cNvSpPr>
          <p:nvPr>
            <p:custDataLst>
              <p:tags r:id="rId58"/>
            </p:custDataLst>
          </p:nvPr>
        </p:nvSpPr>
        <p:spPr bwMode="auto">
          <a:xfrm flipV="1">
            <a:off x="8077200" y="2743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7" name="Line 43"/>
          <p:cNvSpPr>
            <a:spLocks noChangeShapeType="1"/>
          </p:cNvSpPr>
          <p:nvPr>
            <p:custDataLst>
              <p:tags r:id="rId59"/>
            </p:custDataLst>
          </p:nvPr>
        </p:nvSpPr>
        <p:spPr bwMode="auto">
          <a:xfrm flipV="1">
            <a:off x="8077200" y="1600200"/>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8" name="Line 43"/>
          <p:cNvSpPr>
            <a:spLocks noChangeShapeType="1"/>
          </p:cNvSpPr>
          <p:nvPr>
            <p:custDataLst>
              <p:tags r:id="rId60"/>
            </p:custDataLst>
          </p:nvPr>
        </p:nvSpPr>
        <p:spPr bwMode="auto">
          <a:xfrm>
            <a:off x="8610600" y="2133600"/>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09" name="Line 43"/>
          <p:cNvSpPr>
            <a:spLocks noChangeShapeType="1"/>
          </p:cNvSpPr>
          <p:nvPr>
            <p:custDataLst>
              <p:tags r:id="rId61"/>
            </p:custDataLst>
          </p:nvPr>
        </p:nvSpPr>
        <p:spPr bwMode="auto">
          <a:xfrm flipV="1">
            <a:off x="8991600" y="1066800"/>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210" name="Line 43"/>
          <p:cNvSpPr>
            <a:spLocks noChangeShapeType="1"/>
          </p:cNvSpPr>
          <p:nvPr>
            <p:custDataLst>
              <p:tags r:id="rId62"/>
            </p:custDataLst>
          </p:nvPr>
        </p:nvSpPr>
        <p:spPr bwMode="auto">
          <a:xfrm flipH="1" flipV="1">
            <a:off x="8686800" y="1066800"/>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211" name="Text Box 11"/>
          <p:cNvSpPr txBox="1">
            <a:spLocks noChangeArrowheads="1"/>
          </p:cNvSpPr>
          <p:nvPr>
            <p:custDataLst>
              <p:tags r:id="rId63"/>
            </p:custDataLst>
          </p:nvPr>
        </p:nvSpPr>
        <p:spPr bwMode="auto">
          <a:xfrm rot="16200000">
            <a:off x="5181599" y="5029201"/>
            <a:ext cx="10668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2" name="Text Box 11"/>
          <p:cNvSpPr txBox="1">
            <a:spLocks noChangeArrowheads="1"/>
          </p:cNvSpPr>
          <p:nvPr>
            <p:custDataLst>
              <p:tags r:id="rId64"/>
            </p:custDataLst>
          </p:nvPr>
        </p:nvSpPr>
        <p:spPr bwMode="auto">
          <a:xfrm rot="16200000">
            <a:off x="5486397" y="4191002"/>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3" name="Text Box 11"/>
          <p:cNvSpPr txBox="1">
            <a:spLocks noChangeArrowheads="1"/>
          </p:cNvSpPr>
          <p:nvPr>
            <p:custDataLst>
              <p:tags r:id="rId65"/>
            </p:custDataLst>
          </p:nvPr>
        </p:nvSpPr>
        <p:spPr bwMode="auto">
          <a:xfrm rot="16200000">
            <a:off x="7315201" y="5029201"/>
            <a:ext cx="1066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4" name="Text Box 11"/>
          <p:cNvSpPr txBox="1">
            <a:spLocks noChangeArrowheads="1"/>
          </p:cNvSpPr>
          <p:nvPr>
            <p:custDataLst>
              <p:tags r:id="rId66"/>
            </p:custDataLst>
          </p:nvPr>
        </p:nvSpPr>
        <p:spPr bwMode="auto">
          <a:xfrm rot="16200000">
            <a:off x="7619999" y="4191001"/>
            <a:ext cx="457200"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15" name="Line 43"/>
          <p:cNvSpPr>
            <a:spLocks noChangeShapeType="1"/>
          </p:cNvSpPr>
          <p:nvPr>
            <p:custDataLst>
              <p:tags r:id="rId67"/>
            </p:custDataLst>
          </p:nvPr>
        </p:nvSpPr>
        <p:spPr bwMode="auto">
          <a:xfrm>
            <a:off x="8077200" y="4419600"/>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6" name="Line 43"/>
          <p:cNvSpPr>
            <a:spLocks noChangeShapeType="1"/>
          </p:cNvSpPr>
          <p:nvPr>
            <p:custDataLst>
              <p:tags r:id="rId68"/>
            </p:custDataLst>
          </p:nvPr>
        </p:nvSpPr>
        <p:spPr bwMode="auto">
          <a:xfrm flipV="1">
            <a:off x="8991600" y="3352800"/>
            <a:ext cx="0" cy="1066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217" name="Line 43"/>
          <p:cNvSpPr>
            <a:spLocks noChangeShapeType="1"/>
          </p:cNvSpPr>
          <p:nvPr>
            <p:custDataLst>
              <p:tags r:id="rId69"/>
            </p:custDataLst>
          </p:nvPr>
        </p:nvSpPr>
        <p:spPr bwMode="auto">
          <a:xfrm flipH="1" flipV="1">
            <a:off x="8686800" y="3352800"/>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235" name="Line 43"/>
          <p:cNvSpPr>
            <a:spLocks noChangeShapeType="1"/>
          </p:cNvSpPr>
          <p:nvPr>
            <p:custDataLst>
              <p:tags r:id="rId70"/>
            </p:custDataLst>
          </p:nvPr>
        </p:nvSpPr>
        <p:spPr bwMode="auto">
          <a:xfrm>
            <a:off x="6705600" y="1600200"/>
            <a:ext cx="0" cy="609600"/>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236" name="Text Box 11"/>
          <p:cNvSpPr txBox="1">
            <a:spLocks noChangeArrowheads="1"/>
          </p:cNvSpPr>
          <p:nvPr>
            <p:custDataLst>
              <p:tags r:id="rId71"/>
            </p:custDataLst>
          </p:nvPr>
        </p:nvSpPr>
        <p:spPr bwMode="auto">
          <a:xfrm>
            <a:off x="76200" y="3886200"/>
            <a:ext cx="685800" cy="45720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237" name="Rectangle 4"/>
          <p:cNvSpPr>
            <a:spLocks noChangeArrowheads="1"/>
          </p:cNvSpPr>
          <p:nvPr>
            <p:custDataLst>
              <p:tags r:id="rId72"/>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sz="2800" dirty="0" smtClean="0">
                <a:solidFill>
                  <a:schemeClr val="bg1"/>
                </a:solidFill>
              </a:rPr>
              <a:t>inst</a:t>
            </a:r>
            <a:br>
              <a:rPr lang="en-US" sz="2800" dirty="0" smtClean="0">
                <a:solidFill>
                  <a:schemeClr val="bg1"/>
                </a:solidFill>
              </a:rPr>
            </a:br>
            <a:r>
              <a:rPr lang="en-US" sz="2800" dirty="0" err="1" smtClean="0">
                <a:solidFill>
                  <a:schemeClr val="bg1"/>
                </a:solidFill>
              </a:rPr>
              <a:t>mem</a:t>
            </a:r>
            <a:endParaRPr lang="en-US" sz="2800" dirty="0">
              <a:solidFill>
                <a:schemeClr val="bg1"/>
              </a:solidFill>
            </a:endParaRPr>
          </a:p>
        </p:txBody>
      </p:sp>
      <p:sp>
        <p:nvSpPr>
          <p:cNvPr id="238" name="Rectangle 19"/>
          <p:cNvSpPr>
            <a:spLocks noChangeArrowheads="1"/>
          </p:cNvSpPr>
          <p:nvPr>
            <p:custDataLst>
              <p:tags r:id="rId73"/>
            </p:custDataLst>
          </p:nvPr>
        </p:nvSpPr>
        <p:spPr bwMode="auto">
          <a:xfrm>
            <a:off x="8382000" y="1447800"/>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44" name="Group 243"/>
          <p:cNvGrpSpPr/>
          <p:nvPr>
            <p:custDataLst>
              <p:tags r:id="rId74"/>
            </p:custDataLst>
          </p:nvPr>
        </p:nvGrpSpPr>
        <p:grpSpPr>
          <a:xfrm>
            <a:off x="2362200" y="762000"/>
            <a:ext cx="990600" cy="1828800"/>
            <a:chOff x="2362200" y="762001"/>
            <a:chExt cx="990600" cy="1828800"/>
          </a:xfrm>
          <a:solidFill>
            <a:schemeClr val="bg2"/>
          </a:solidFill>
        </p:grpSpPr>
        <p:sp>
          <p:nvSpPr>
            <p:cNvPr id="245" name="Rectangle 22"/>
            <p:cNvSpPr>
              <a:spLocks noChangeArrowheads="1"/>
            </p:cNvSpPr>
            <p:nvPr>
              <p:custDataLst>
                <p:tags r:id="rId97"/>
              </p:custDataLst>
            </p:nvPr>
          </p:nvSpPr>
          <p:spPr bwMode="auto">
            <a:xfrm>
              <a:off x="2362200" y="762001"/>
              <a:ext cx="990600" cy="18288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246" name="TextBox 245"/>
            <p:cNvSpPr txBox="1"/>
            <p:nvPr>
              <p:custDataLst>
                <p:tags r:id="rId98"/>
              </p:custDataLst>
            </p:nvPr>
          </p:nvSpPr>
          <p:spPr>
            <a:xfrm>
              <a:off x="2438400" y="11430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Rd</a:t>
              </a:r>
            </a:p>
          </p:txBody>
        </p:sp>
        <p:sp>
          <p:nvSpPr>
            <p:cNvPr id="247" name="TextBox 246"/>
            <p:cNvSpPr txBox="1"/>
            <p:nvPr>
              <p:custDataLst>
                <p:tags r:id="rId99"/>
              </p:custDataLst>
            </p:nvPr>
          </p:nvSpPr>
          <p:spPr>
            <a:xfrm>
              <a:off x="2438400" y="2221469"/>
              <a:ext cx="457200" cy="369332"/>
            </a:xfrm>
            <a:prstGeom prst="rect">
              <a:avLst/>
            </a:prstGeom>
            <a:grpFill/>
          </p:spPr>
          <p:txBody>
            <a:bodyPr wrap="square" lIns="0" tIns="0" rIns="0" bIns="0" rtlCol="0" anchor="ctr" anchorCtr="1">
              <a:noAutofit/>
            </a:bodyPr>
            <a:lstStyle/>
            <a:p>
              <a:r>
                <a:rPr lang="en-US" sz="2400" dirty="0" smtClean="0">
                  <a:solidFill>
                    <a:schemeClr val="bg1"/>
                  </a:solidFill>
                </a:rPr>
                <a:t>Ra</a:t>
              </a:r>
            </a:p>
          </p:txBody>
        </p:sp>
        <p:sp>
          <p:nvSpPr>
            <p:cNvPr id="248" name="TextBox 247"/>
            <p:cNvSpPr txBox="1"/>
            <p:nvPr>
              <p:custDataLst>
                <p:tags r:id="rId100"/>
              </p:custDataLst>
            </p:nvPr>
          </p:nvSpPr>
          <p:spPr>
            <a:xfrm>
              <a:off x="2895600" y="2221468"/>
              <a:ext cx="457200" cy="369332"/>
            </a:xfrm>
            <a:prstGeom prst="rect">
              <a:avLst/>
            </a:prstGeom>
            <a:grpFill/>
          </p:spPr>
          <p:txBody>
            <a:bodyPr wrap="square" lIns="0" tIns="0" rIns="0" bIns="0" rtlCol="0" anchor="ctr" anchorCtr="1">
              <a:noAutofit/>
            </a:bodyPr>
            <a:lstStyle/>
            <a:p>
              <a:r>
                <a:rPr lang="en-US" sz="2400" dirty="0" err="1" smtClean="0">
                  <a:solidFill>
                    <a:schemeClr val="bg1"/>
                  </a:solidFill>
                </a:rPr>
                <a:t>Rb</a:t>
              </a:r>
              <a:endParaRPr lang="en-US" sz="2400" dirty="0" smtClean="0">
                <a:solidFill>
                  <a:schemeClr val="bg1"/>
                </a:solidFill>
              </a:endParaRPr>
            </a:p>
          </p:txBody>
        </p:sp>
        <p:sp>
          <p:nvSpPr>
            <p:cNvPr id="249" name="TextBox 248"/>
            <p:cNvSpPr txBox="1"/>
            <p:nvPr>
              <p:custDataLst>
                <p:tags r:id="rId101"/>
              </p:custDataLst>
            </p:nvPr>
          </p:nvSpPr>
          <p:spPr>
            <a:xfrm>
              <a:off x="2438400" y="1509292"/>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250" name="TextBox 249"/>
            <p:cNvSpPr txBox="1"/>
            <p:nvPr>
              <p:custDataLst>
                <p:tags r:id="rId10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251" name="TextBox 250"/>
            <p:cNvSpPr txBox="1"/>
            <p:nvPr>
              <p:custDataLst>
                <p:tags r:id="rId10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262" name="Oval 261"/>
          <p:cNvSpPr/>
          <p:nvPr>
            <p:custDataLst>
              <p:tags r:id="rId75"/>
            </p:custDataLst>
          </p:nvPr>
        </p:nvSpPr>
        <p:spPr>
          <a:xfrm>
            <a:off x="2133600" y="3429000"/>
            <a:ext cx="1295400" cy="1143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800" dirty="0" smtClean="0"/>
              <a:t>detect</a:t>
            </a:r>
            <a:br>
              <a:rPr lang="en-US" sz="2800" dirty="0" smtClean="0"/>
            </a:br>
            <a:r>
              <a:rPr lang="en-US" sz="2800" dirty="0" smtClean="0"/>
              <a:t>hazard</a:t>
            </a:r>
            <a:endParaRPr lang="en-US" sz="2800" dirty="0"/>
          </a:p>
        </p:txBody>
      </p:sp>
      <p:sp>
        <p:nvSpPr>
          <p:cNvPr id="263" name="Title 262"/>
          <p:cNvSpPr>
            <a:spLocks noGrp="1"/>
          </p:cNvSpPr>
          <p:nvPr>
            <p:ph type="title"/>
            <p:custDataLst>
              <p:tags r:id="rId76"/>
            </p:custDataLst>
          </p:nvPr>
        </p:nvSpPr>
        <p:spPr/>
        <p:txBody>
          <a:bodyPr>
            <a:normAutofit fontScale="90000"/>
          </a:bodyPr>
          <a:lstStyle/>
          <a:p>
            <a:r>
              <a:rPr lang="en-US" dirty="0" smtClean="0"/>
              <a:t>Detecting Data Hazards</a:t>
            </a:r>
            <a:endParaRPr lang="en-US" dirty="0"/>
          </a:p>
        </p:txBody>
      </p:sp>
      <p:sp>
        <p:nvSpPr>
          <p:cNvPr id="239" name="Text Box 11"/>
          <p:cNvSpPr txBox="1">
            <a:spLocks noChangeArrowheads="1"/>
          </p:cNvSpPr>
          <p:nvPr>
            <p:custDataLst>
              <p:tags r:id="rId77"/>
            </p:custDataLst>
          </p:nvPr>
        </p:nvSpPr>
        <p:spPr bwMode="auto">
          <a:xfrm rot="16200000">
            <a:off x="3733800" y="3962401"/>
            <a:ext cx="304799"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240" name="Text Box 11"/>
          <p:cNvSpPr txBox="1">
            <a:spLocks noChangeArrowheads="1"/>
          </p:cNvSpPr>
          <p:nvPr>
            <p:custDataLst>
              <p:tags r:id="rId78"/>
            </p:custDataLst>
          </p:nvPr>
        </p:nvSpPr>
        <p:spPr bwMode="auto">
          <a:xfrm rot="16200000">
            <a:off x="3733798" y="3962403"/>
            <a:ext cx="304803" cy="457198"/>
          </a:xfrm>
          <a:prstGeom prst="rect">
            <a:avLst/>
          </a:prstGeom>
          <a:solidFill>
            <a:schemeClr val="bg2"/>
          </a:solid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110" name="Rectangle 4"/>
          <p:cNvSpPr>
            <a:spLocks noChangeArrowheads="1"/>
          </p:cNvSpPr>
          <p:nvPr>
            <p:custDataLst>
              <p:tags r:id="rId79"/>
            </p:custDataLst>
          </p:nvPr>
        </p:nvSpPr>
        <p:spPr bwMode="auto">
          <a:xfrm>
            <a:off x="76200" y="762000"/>
            <a:ext cx="1295400" cy="1905000"/>
          </a:xfrm>
          <a:prstGeom prst="rect">
            <a:avLst/>
          </a:prstGeom>
          <a:solidFill>
            <a:schemeClr val="bg2"/>
          </a:solidFill>
          <a:ln w="25400" cap="sq" algn="ctr">
            <a:solidFill>
              <a:srgbClr val="FFFFFF"/>
            </a:solidFill>
            <a:miter lim="800000"/>
            <a:headEnd/>
            <a:tailEnd/>
          </a:ln>
          <a:effectLst/>
        </p:spPr>
        <p:txBody>
          <a:bodyPr wrap="none" lIns="0" tIns="0" rIns="0" bIns="0" anchor="ctr" anchorCtr="1">
            <a:noAutofit/>
          </a:bodyPr>
          <a:lstStyle/>
          <a:p>
            <a:pPr fontAlgn="ctr"/>
            <a:r>
              <a:rPr lang="en-US" b="1" dirty="0" smtClean="0">
                <a:solidFill>
                  <a:schemeClr val="bg1"/>
                </a:solidFill>
              </a:rPr>
              <a:t>add r3, r1, r2</a:t>
            </a:r>
          </a:p>
          <a:p>
            <a:pPr fontAlgn="ctr"/>
            <a:r>
              <a:rPr lang="en-US" b="1" dirty="0" smtClean="0">
                <a:solidFill>
                  <a:schemeClr val="bg1"/>
                </a:solidFill>
              </a:rPr>
              <a:t>sub r5, r3, r5</a:t>
            </a:r>
          </a:p>
          <a:p>
            <a:pPr fontAlgn="ctr"/>
            <a:r>
              <a:rPr lang="en-US" b="1" dirty="0" smtClean="0">
                <a:solidFill>
                  <a:schemeClr val="bg1"/>
                </a:solidFill>
              </a:rPr>
              <a:t>or r6, r3, r4 </a:t>
            </a:r>
          </a:p>
          <a:p>
            <a:pPr fontAlgn="ctr"/>
            <a:r>
              <a:rPr lang="en-US" b="1" dirty="0" smtClean="0">
                <a:solidFill>
                  <a:schemeClr val="bg1"/>
                </a:solidFill>
              </a:rPr>
              <a:t>add r6, r3, r8</a:t>
            </a:r>
          </a:p>
        </p:txBody>
      </p:sp>
      <p:grpSp>
        <p:nvGrpSpPr>
          <p:cNvPr id="112" name="Group 111"/>
          <p:cNvGrpSpPr/>
          <p:nvPr>
            <p:custDataLst>
              <p:tags r:id="rId80"/>
            </p:custDataLst>
          </p:nvPr>
        </p:nvGrpSpPr>
        <p:grpSpPr>
          <a:xfrm>
            <a:off x="1524002" y="838201"/>
            <a:ext cx="6553200" cy="4952998"/>
            <a:chOff x="1524002" y="838201"/>
            <a:chExt cx="6553200" cy="4952998"/>
          </a:xfrm>
          <a:solidFill>
            <a:schemeClr val="bg2"/>
          </a:solidFill>
        </p:grpSpPr>
        <p:sp>
          <p:nvSpPr>
            <p:cNvPr id="113" name="Text Box 11"/>
            <p:cNvSpPr txBox="1">
              <a:spLocks noChangeArrowheads="1"/>
            </p:cNvSpPr>
            <p:nvPr>
              <p:custDataLst>
                <p:tags r:id="rId81"/>
              </p:custDataLst>
            </p:nvPr>
          </p:nvSpPr>
          <p:spPr bwMode="auto">
            <a:xfrm rot="16200000">
              <a:off x="952502" y="2095500"/>
              <a:ext cx="1600197" cy="457197"/>
            </a:xfrm>
            <a:prstGeom prst="rect">
              <a:avLst/>
            </a:prstGeom>
            <a:grp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inst</a:t>
              </a:r>
              <a:endParaRPr lang="en-US" sz="2400" dirty="0">
                <a:solidFill>
                  <a:srgbClr val="FFFFFF"/>
                </a:solidFill>
                <a:latin typeface="+mj-lt"/>
              </a:endParaRPr>
            </a:p>
          </p:txBody>
        </p:sp>
        <p:sp>
          <p:nvSpPr>
            <p:cNvPr id="114" name="Text Box 11"/>
            <p:cNvSpPr txBox="1">
              <a:spLocks noChangeArrowheads="1"/>
            </p:cNvSpPr>
            <p:nvPr>
              <p:custDataLst>
                <p:tags r:id="rId82"/>
              </p:custDataLst>
            </p:nvPr>
          </p:nvSpPr>
          <p:spPr bwMode="auto">
            <a:xfrm rot="16200000">
              <a:off x="1447802" y="3809998"/>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15" name="Text Box 11"/>
            <p:cNvSpPr txBox="1">
              <a:spLocks noChangeArrowheads="1"/>
            </p:cNvSpPr>
            <p:nvPr>
              <p:custDataLst>
                <p:tags r:id="rId83"/>
              </p:custDataLst>
            </p:nvPr>
          </p:nvSpPr>
          <p:spPr bwMode="auto">
            <a:xfrm rot="16200000">
              <a:off x="3352802" y="5029200"/>
              <a:ext cx="1066797"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16" name="Text Box 11"/>
            <p:cNvSpPr txBox="1">
              <a:spLocks noChangeArrowheads="1"/>
            </p:cNvSpPr>
            <p:nvPr>
              <p:custDataLst>
                <p:tags r:id="rId84"/>
              </p:custDataLst>
            </p:nvPr>
          </p:nvSpPr>
          <p:spPr bwMode="auto">
            <a:xfrm rot="16200000">
              <a:off x="3581402" y="17526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17" name="Text Box 11"/>
            <p:cNvSpPr txBox="1">
              <a:spLocks noChangeArrowheads="1"/>
            </p:cNvSpPr>
            <p:nvPr>
              <p:custDataLst>
                <p:tags r:id="rId85"/>
              </p:custDataLst>
            </p:nvPr>
          </p:nvSpPr>
          <p:spPr bwMode="auto">
            <a:xfrm rot="16200000">
              <a:off x="3581401" y="914402"/>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A</a:t>
              </a:r>
              <a:endParaRPr lang="en-US" sz="2400" dirty="0">
                <a:solidFill>
                  <a:srgbClr val="FFFFFF"/>
                </a:solidFill>
                <a:latin typeface="+mj-lt"/>
              </a:endParaRPr>
            </a:p>
          </p:txBody>
        </p:sp>
        <p:sp>
          <p:nvSpPr>
            <p:cNvPr id="118" name="Text Box 11"/>
            <p:cNvSpPr txBox="1">
              <a:spLocks noChangeArrowheads="1"/>
            </p:cNvSpPr>
            <p:nvPr>
              <p:custDataLst>
                <p:tags r:id="rId86"/>
              </p:custDataLst>
            </p:nvPr>
          </p:nvSpPr>
          <p:spPr bwMode="auto">
            <a:xfrm rot="16200000">
              <a:off x="3733797" y="4267203"/>
              <a:ext cx="304803"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Rt</a:t>
              </a:r>
              <a:endParaRPr lang="en-US" dirty="0">
                <a:solidFill>
                  <a:srgbClr val="FFFFFF"/>
                </a:solidFill>
                <a:latin typeface="+mj-lt"/>
              </a:endParaRPr>
            </a:p>
          </p:txBody>
        </p:sp>
        <p:sp>
          <p:nvSpPr>
            <p:cNvPr id="119" name="Text Box 11"/>
            <p:cNvSpPr txBox="1">
              <a:spLocks noChangeArrowheads="1"/>
            </p:cNvSpPr>
            <p:nvPr>
              <p:custDataLst>
                <p:tags r:id="rId87"/>
              </p:custDataLst>
            </p:nvPr>
          </p:nvSpPr>
          <p:spPr bwMode="auto">
            <a:xfrm rot="16200000">
              <a:off x="5410202" y="2590800"/>
              <a:ext cx="609600" cy="457199"/>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B</a:t>
              </a:r>
              <a:endParaRPr lang="en-US" sz="2400" dirty="0">
                <a:solidFill>
                  <a:srgbClr val="FFFFFF"/>
                </a:solidFill>
                <a:latin typeface="+mj-lt"/>
              </a:endParaRPr>
            </a:p>
          </p:txBody>
        </p:sp>
        <p:sp>
          <p:nvSpPr>
            <p:cNvPr id="120" name="Text Box 11"/>
            <p:cNvSpPr txBox="1">
              <a:spLocks noChangeArrowheads="1"/>
            </p:cNvSpPr>
            <p:nvPr>
              <p:custDataLst>
                <p:tags r:id="rId88"/>
              </p:custDataLst>
            </p:nvPr>
          </p:nvSpPr>
          <p:spPr bwMode="auto">
            <a:xfrm rot="16200000">
              <a:off x="5410200" y="1371599"/>
              <a:ext cx="609600" cy="457200"/>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1" name="Text Box 11"/>
            <p:cNvSpPr txBox="1">
              <a:spLocks noChangeArrowheads="1"/>
            </p:cNvSpPr>
            <p:nvPr>
              <p:custDataLst>
                <p:tags r:id="rId89"/>
              </p:custDataLst>
            </p:nvPr>
          </p:nvSpPr>
          <p:spPr bwMode="auto">
            <a:xfrm rot="16200000">
              <a:off x="7543803" y="2590801"/>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M</a:t>
              </a:r>
              <a:endParaRPr lang="en-US" sz="2400" dirty="0">
                <a:solidFill>
                  <a:srgbClr val="FFFFFF"/>
                </a:solidFill>
                <a:latin typeface="+mj-lt"/>
              </a:endParaRPr>
            </a:p>
          </p:txBody>
        </p:sp>
        <p:sp>
          <p:nvSpPr>
            <p:cNvPr id="122" name="Text Box 11"/>
            <p:cNvSpPr txBox="1">
              <a:spLocks noChangeArrowheads="1"/>
            </p:cNvSpPr>
            <p:nvPr>
              <p:custDataLst>
                <p:tags r:id="rId90"/>
              </p:custDataLst>
            </p:nvPr>
          </p:nvSpPr>
          <p:spPr bwMode="auto">
            <a:xfrm rot="16200000">
              <a:off x="7543802" y="1371600"/>
              <a:ext cx="6096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D</a:t>
              </a:r>
              <a:endParaRPr lang="en-US" sz="2400" dirty="0">
                <a:solidFill>
                  <a:srgbClr val="FFFFFF"/>
                </a:solidFill>
                <a:latin typeface="+mj-lt"/>
              </a:endParaRPr>
            </a:p>
          </p:txBody>
        </p:sp>
        <p:sp>
          <p:nvSpPr>
            <p:cNvPr id="123" name="Text Box 11"/>
            <p:cNvSpPr txBox="1">
              <a:spLocks noChangeArrowheads="1"/>
            </p:cNvSpPr>
            <p:nvPr>
              <p:custDataLst>
                <p:tags r:id="rId91"/>
              </p:custDataLst>
            </p:nvPr>
          </p:nvSpPr>
          <p:spPr bwMode="auto">
            <a:xfrm rot="16200000">
              <a:off x="3581402" y="3429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mj-lt"/>
                </a:rPr>
                <a:t>PC+4</a:t>
              </a:r>
              <a:endParaRPr lang="en-US" dirty="0">
                <a:solidFill>
                  <a:srgbClr val="FFFFFF"/>
                </a:solidFill>
                <a:latin typeface="+mj-lt"/>
              </a:endParaRPr>
            </a:p>
          </p:txBody>
        </p:sp>
        <p:sp>
          <p:nvSpPr>
            <p:cNvPr id="124" name="Text Box 11"/>
            <p:cNvSpPr txBox="1">
              <a:spLocks noChangeArrowheads="1"/>
            </p:cNvSpPr>
            <p:nvPr>
              <p:custDataLst>
                <p:tags r:id="rId92"/>
              </p:custDataLst>
            </p:nvPr>
          </p:nvSpPr>
          <p:spPr bwMode="auto">
            <a:xfrm rot="16200000">
              <a:off x="3581399" y="2667001"/>
              <a:ext cx="609598" cy="457197"/>
            </a:xfrm>
            <a:prstGeom prst="rect">
              <a:avLst/>
            </a:prstGeom>
            <a:grp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mj-lt"/>
                </a:rPr>
                <a:t>imm</a:t>
              </a:r>
              <a:endParaRPr lang="en-US" dirty="0">
                <a:solidFill>
                  <a:srgbClr val="FFFFFF"/>
                </a:solidFill>
                <a:latin typeface="+mj-lt"/>
              </a:endParaRPr>
            </a:p>
          </p:txBody>
        </p:sp>
        <p:sp>
          <p:nvSpPr>
            <p:cNvPr id="125" name="Text Box 11"/>
            <p:cNvSpPr txBox="1">
              <a:spLocks noChangeArrowheads="1"/>
            </p:cNvSpPr>
            <p:nvPr>
              <p:custDataLst>
                <p:tags r:id="rId93"/>
              </p:custDataLst>
            </p:nvPr>
          </p:nvSpPr>
          <p:spPr bwMode="auto">
            <a:xfrm rot="16200000">
              <a:off x="5181599" y="5029201"/>
              <a:ext cx="1066799"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6" name="Text Box 11"/>
            <p:cNvSpPr txBox="1">
              <a:spLocks noChangeArrowheads="1"/>
            </p:cNvSpPr>
            <p:nvPr>
              <p:custDataLst>
                <p:tags r:id="rId94"/>
              </p:custDataLst>
            </p:nvPr>
          </p:nvSpPr>
          <p:spPr bwMode="auto">
            <a:xfrm rot="16200000">
              <a:off x="5486397" y="4191002"/>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sp>
          <p:nvSpPr>
            <p:cNvPr id="127" name="Text Box 11"/>
            <p:cNvSpPr txBox="1">
              <a:spLocks noChangeArrowheads="1"/>
            </p:cNvSpPr>
            <p:nvPr>
              <p:custDataLst>
                <p:tags r:id="rId95"/>
              </p:custDataLst>
            </p:nvPr>
          </p:nvSpPr>
          <p:spPr bwMode="auto">
            <a:xfrm rot="16200000">
              <a:off x="7315202" y="5029200"/>
              <a:ext cx="1066798"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OP</a:t>
              </a:r>
              <a:endParaRPr lang="en-US" sz="2400" dirty="0">
                <a:solidFill>
                  <a:srgbClr val="FFFFFF"/>
                </a:solidFill>
                <a:latin typeface="+mj-lt"/>
              </a:endParaRPr>
            </a:p>
          </p:txBody>
        </p:sp>
        <p:sp>
          <p:nvSpPr>
            <p:cNvPr id="128" name="Text Box 11"/>
            <p:cNvSpPr txBox="1">
              <a:spLocks noChangeArrowheads="1"/>
            </p:cNvSpPr>
            <p:nvPr>
              <p:custDataLst>
                <p:tags r:id="rId96"/>
              </p:custDataLst>
            </p:nvPr>
          </p:nvSpPr>
          <p:spPr bwMode="auto">
            <a:xfrm rot="16200000">
              <a:off x="7619999" y="4191001"/>
              <a:ext cx="457200" cy="457198"/>
            </a:xfrm>
            <a:prstGeom prst="rect">
              <a:avLst/>
            </a:prstGeom>
            <a:grpFill/>
            <a:ln w="25400" cap="sq" algn="ctr">
              <a:solidFill>
                <a:schemeClr val="bg1"/>
              </a:solidFill>
              <a:miter lim="800000"/>
              <a:headEnd/>
              <a:tailEnd/>
            </a:ln>
            <a:effectLst/>
          </p:spPr>
          <p:txBody>
            <a:bodyPr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mj-lt"/>
                </a:rPr>
                <a:t>Rd</a:t>
              </a:r>
              <a:endParaRPr lang="en-US" sz="2400" dirty="0">
                <a:solidFill>
                  <a:srgbClr val="FFFFFF"/>
                </a:solidFill>
                <a:latin typeface="+mj-lt"/>
              </a:endParaRPr>
            </a:p>
          </p:txBody>
        </p:sp>
      </p:grpSp>
      <p:cxnSp>
        <p:nvCxnSpPr>
          <p:cNvPr id="7" name="Straight Arrow Connector 6"/>
          <p:cNvCxnSpPr/>
          <p:nvPr/>
        </p:nvCxnSpPr>
        <p:spPr>
          <a:xfrm>
            <a:off x="2667000" y="3124201"/>
            <a:ext cx="0" cy="321118"/>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124200" y="3124200"/>
            <a:ext cx="0" cy="38100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429000" y="4000500"/>
            <a:ext cx="685802" cy="419100"/>
            <a:chOff x="3429000" y="4000500"/>
            <a:chExt cx="685802" cy="419100"/>
          </a:xfrm>
        </p:grpSpPr>
        <p:sp>
          <p:nvSpPr>
            <p:cNvPr id="130" name="Oval 129"/>
            <p:cNvSpPr/>
            <p:nvPr/>
          </p:nvSpPr>
          <p:spPr>
            <a:xfrm>
              <a:off x="3657599" y="4000500"/>
              <a:ext cx="457203" cy="4191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30" idx="2"/>
              <a:endCxn id="262" idx="6"/>
            </p:cNvCxnSpPr>
            <p:nvPr/>
          </p:nvCxnSpPr>
          <p:spPr>
            <a:xfrm flipH="1" flipV="1">
              <a:off x="3429000" y="4000500"/>
              <a:ext cx="228599" cy="209550"/>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52651" y="4152901"/>
            <a:ext cx="2843349" cy="495299"/>
            <a:chOff x="3252651" y="4152901"/>
            <a:chExt cx="2843349" cy="495299"/>
          </a:xfrm>
        </p:grpSpPr>
        <p:sp>
          <p:nvSpPr>
            <p:cNvPr id="131" name="Oval 130"/>
            <p:cNvSpPr/>
            <p:nvPr/>
          </p:nvSpPr>
          <p:spPr>
            <a:xfrm>
              <a:off x="53340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252651" y="4402183"/>
              <a:ext cx="2103120" cy="235162"/>
            </a:xfrm>
            <a:custGeom>
              <a:avLst/>
              <a:gdLst>
                <a:gd name="connsiteX0" fmla="*/ 2103120 w 2103120"/>
                <a:gd name="connsiteY0" fmla="*/ 0 h 235162"/>
                <a:gd name="connsiteX1" fmla="*/ 979715 w 2103120"/>
                <a:gd name="connsiteY1" fmla="*/ 235131 h 235162"/>
                <a:gd name="connsiteX2" fmla="*/ 0 w 2103120"/>
                <a:gd name="connsiteY2" fmla="*/ 13063 h 235162"/>
              </a:gdLst>
              <a:ahLst/>
              <a:cxnLst>
                <a:cxn ang="0">
                  <a:pos x="connsiteX0" y="connsiteY0"/>
                </a:cxn>
                <a:cxn ang="0">
                  <a:pos x="connsiteX1" y="connsiteY1"/>
                </a:cxn>
                <a:cxn ang="0">
                  <a:pos x="connsiteX2" y="connsiteY2"/>
                </a:cxn>
              </a:cxnLst>
              <a:rect l="l" t="t" r="r" b="b"/>
              <a:pathLst>
                <a:path w="2103120" h="235162">
                  <a:moveTo>
                    <a:pt x="2103120" y="0"/>
                  </a:moveTo>
                  <a:cubicBezTo>
                    <a:pt x="1716677" y="116477"/>
                    <a:pt x="1330235" y="232954"/>
                    <a:pt x="979715" y="235131"/>
                  </a:cubicBezTo>
                  <a:cubicBezTo>
                    <a:pt x="629195" y="237308"/>
                    <a:pt x="314597" y="125185"/>
                    <a:pt x="0" y="13063"/>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030583" y="4152901"/>
            <a:ext cx="5199017" cy="967847"/>
            <a:chOff x="3030583" y="4152901"/>
            <a:chExt cx="5199017" cy="967847"/>
          </a:xfrm>
        </p:grpSpPr>
        <p:sp>
          <p:nvSpPr>
            <p:cNvPr id="132" name="Oval 131"/>
            <p:cNvSpPr/>
            <p:nvPr/>
          </p:nvSpPr>
          <p:spPr>
            <a:xfrm>
              <a:off x="7467602" y="4152901"/>
              <a:ext cx="761998" cy="49529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030583" y="4506686"/>
              <a:ext cx="4493623" cy="614062"/>
            </a:xfrm>
            <a:custGeom>
              <a:avLst/>
              <a:gdLst>
                <a:gd name="connsiteX0" fmla="*/ 4493623 w 4493623"/>
                <a:gd name="connsiteY0" fmla="*/ 0 h 614062"/>
                <a:gd name="connsiteX1" fmla="*/ 1802674 w 4493623"/>
                <a:gd name="connsiteY1" fmla="*/ 613954 h 614062"/>
                <a:gd name="connsiteX2" fmla="*/ 0 w 4493623"/>
                <a:gd name="connsiteY2" fmla="*/ 39188 h 614062"/>
              </a:gdLst>
              <a:ahLst/>
              <a:cxnLst>
                <a:cxn ang="0">
                  <a:pos x="connsiteX0" y="connsiteY0"/>
                </a:cxn>
                <a:cxn ang="0">
                  <a:pos x="connsiteX1" y="connsiteY1"/>
                </a:cxn>
                <a:cxn ang="0">
                  <a:pos x="connsiteX2" y="connsiteY2"/>
                </a:cxn>
              </a:cxnLst>
              <a:rect l="l" t="t" r="r" b="b"/>
              <a:pathLst>
                <a:path w="4493623" h="614062">
                  <a:moveTo>
                    <a:pt x="4493623" y="0"/>
                  </a:moveTo>
                  <a:cubicBezTo>
                    <a:pt x="3522617" y="303711"/>
                    <a:pt x="2551611" y="607423"/>
                    <a:pt x="1802674" y="613954"/>
                  </a:cubicBezTo>
                  <a:cubicBezTo>
                    <a:pt x="1053737" y="620485"/>
                    <a:pt x="526868" y="329836"/>
                    <a:pt x="0" y="39188"/>
                  </a:cubicBezTo>
                </a:path>
              </a:pathLst>
            </a:custGeom>
            <a:noFill/>
            <a:ln w="25400">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981200" y="4876800"/>
            <a:ext cx="1648721" cy="369332"/>
          </a:xfrm>
          <a:prstGeom prst="rect">
            <a:avLst/>
          </a:prstGeom>
          <a:noFill/>
        </p:spPr>
        <p:txBody>
          <a:bodyPr wrap="none" rtlCol="0">
            <a:spAutoFit/>
          </a:bodyPr>
          <a:lstStyle/>
          <a:p>
            <a:r>
              <a:rPr lang="en-US" dirty="0" smtClean="0">
                <a:solidFill>
                  <a:schemeClr val="accent5">
                    <a:lumMod val="60000"/>
                    <a:lumOff val="40000"/>
                  </a:schemeClr>
                </a:solidFill>
              </a:rPr>
              <a:t>If detect hazard</a:t>
            </a:r>
            <a:endParaRPr lang="en-US" dirty="0">
              <a:solidFill>
                <a:schemeClr val="accent5">
                  <a:lumMod val="60000"/>
                  <a:lumOff val="40000"/>
                </a:schemeClr>
              </a:solidFill>
            </a:endParaRPr>
          </a:p>
        </p:txBody>
      </p:sp>
      <p:sp>
        <p:nvSpPr>
          <p:cNvPr id="19" name="Freeform 18"/>
          <p:cNvSpPr/>
          <p:nvPr/>
        </p:nvSpPr>
        <p:spPr>
          <a:xfrm>
            <a:off x="209007" y="4349931"/>
            <a:ext cx="2038892" cy="2222465"/>
          </a:xfrm>
          <a:custGeom>
            <a:avLst/>
            <a:gdLst>
              <a:gd name="connsiteX0" fmla="*/ 2586445 w 2606319"/>
              <a:gd name="connsiteY0" fmla="*/ 836023 h 2222465"/>
              <a:gd name="connsiteX1" fmla="*/ 2547257 w 2606319"/>
              <a:gd name="connsiteY1" fmla="*/ 1593669 h 2222465"/>
              <a:gd name="connsiteX2" fmla="*/ 2090057 w 2606319"/>
              <a:gd name="connsiteY2" fmla="*/ 2076995 h 2222465"/>
              <a:gd name="connsiteX3" fmla="*/ 418011 w 2606319"/>
              <a:gd name="connsiteY3" fmla="*/ 2037806 h 2222465"/>
              <a:gd name="connsiteX4" fmla="*/ 0 w 2606319"/>
              <a:gd name="connsiteY4" fmla="*/ 0 h 222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319" h="2222465">
                <a:moveTo>
                  <a:pt x="2586445" y="836023"/>
                </a:moveTo>
                <a:cubicBezTo>
                  <a:pt x="2608216" y="1111431"/>
                  <a:pt x="2629988" y="1386840"/>
                  <a:pt x="2547257" y="1593669"/>
                </a:cubicBezTo>
                <a:cubicBezTo>
                  <a:pt x="2464526" y="1800498"/>
                  <a:pt x="2444931" y="2002972"/>
                  <a:pt x="2090057" y="2076995"/>
                </a:cubicBezTo>
                <a:cubicBezTo>
                  <a:pt x="1735183" y="2151018"/>
                  <a:pt x="766354" y="2383972"/>
                  <a:pt x="418011" y="2037806"/>
                </a:cubicBezTo>
                <a:cubicBezTo>
                  <a:pt x="69668" y="1691640"/>
                  <a:pt x="0" y="0"/>
                  <a:pt x="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64707" y="5839097"/>
            <a:ext cx="524459" cy="705394"/>
          </a:xfrm>
          <a:custGeom>
            <a:avLst/>
            <a:gdLst>
              <a:gd name="connsiteX0" fmla="*/ 380767 w 524459"/>
              <a:gd name="connsiteY0" fmla="*/ 705394 h 705394"/>
              <a:gd name="connsiteX1" fmla="*/ 1944 w 524459"/>
              <a:gd name="connsiteY1" fmla="*/ 444137 h 705394"/>
              <a:gd name="connsiteX2" fmla="*/ 524459 w 524459"/>
              <a:gd name="connsiteY2" fmla="*/ 0 h 705394"/>
            </a:gdLst>
            <a:ahLst/>
            <a:cxnLst>
              <a:cxn ang="0">
                <a:pos x="connsiteX0" y="connsiteY0"/>
              </a:cxn>
              <a:cxn ang="0">
                <a:pos x="connsiteX1" y="connsiteY1"/>
              </a:cxn>
              <a:cxn ang="0">
                <a:pos x="connsiteX2" y="connsiteY2"/>
              </a:cxn>
            </a:cxnLst>
            <a:rect l="l" t="t" r="r" b="b"/>
            <a:pathLst>
              <a:path w="524459" h="705394">
                <a:moveTo>
                  <a:pt x="380767" y="705394"/>
                </a:moveTo>
                <a:cubicBezTo>
                  <a:pt x="179381" y="633548"/>
                  <a:pt x="-22005" y="561703"/>
                  <a:pt x="1944" y="444137"/>
                </a:cubicBezTo>
                <a:cubicBezTo>
                  <a:pt x="25893" y="326571"/>
                  <a:pt x="275176" y="163285"/>
                  <a:pt x="524459"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81000" y="5772090"/>
            <a:ext cx="795411" cy="400110"/>
          </a:xfrm>
          <a:prstGeom prst="rect">
            <a:avLst/>
          </a:prstGeom>
          <a:noFill/>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35" name="TextBox 134"/>
          <p:cNvSpPr txBox="1"/>
          <p:nvPr/>
        </p:nvSpPr>
        <p:spPr>
          <a:xfrm>
            <a:off x="2199522" y="5334000"/>
            <a:ext cx="1305678" cy="707886"/>
          </a:xfrm>
          <a:prstGeom prst="rect">
            <a:avLst/>
          </a:prstGeom>
          <a:noFill/>
        </p:spPr>
        <p:txBody>
          <a:bodyPr wrap="none" rtlCol="0">
            <a:spAutoFit/>
          </a:bodyPr>
          <a:lstStyle/>
          <a:p>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21" name="Oval 20"/>
          <p:cNvSpPr/>
          <p:nvPr/>
        </p:nvSpPr>
        <p:spPr>
          <a:xfrm>
            <a:off x="1981198" y="4876800"/>
            <a:ext cx="1676405"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252651" y="5562600"/>
            <a:ext cx="404949" cy="125343"/>
          </a:xfrm>
          <a:prstGeom prst="straightConnector1">
            <a:avLst/>
          </a:prstGeom>
          <a:ln w="25400">
            <a:solidFill>
              <a:schemeClr val="accent5">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58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2"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500"/>
                                        <p:tgtEl>
                                          <p:spTgt spid="24"/>
                                        </p:tgtEl>
                                      </p:cBhvr>
                                    </p:animEffect>
                                  </p:childTnLst>
                                </p:cTn>
                              </p:par>
                              <p:par>
                                <p:cTn id="22" presetID="22"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110" grpId="0" animBg="1"/>
      <p:bldP spid="17" grpId="0"/>
      <p:bldP spid="19" grpId="0" animBg="1"/>
      <p:bldP spid="20" grpId="0" animBg="1"/>
      <p:bldP spid="134" grpId="0"/>
      <p:bldP spid="135" grpId="0"/>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Stalling</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23721"/>
          <a:ext cx="8762999" cy="5805679"/>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chemeClr val="accent5">
                              <a:lumMod val="60000"/>
                              <a:lumOff val="40000"/>
                            </a:schemeClr>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9200">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1" name="Straight Arrow Connector 10"/>
          <p:cNvCxnSpPr/>
          <p:nvPr>
            <p:custDataLst>
              <p:tags r:id="rId7"/>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28659756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 name="TextBox 1"/>
          <p:cNvSpPr txBox="1"/>
          <p:nvPr/>
        </p:nvSpPr>
        <p:spPr>
          <a:xfrm>
            <a:off x="4419594" y="4436165"/>
            <a:ext cx="1448894" cy="400110"/>
          </a:xfrm>
          <a:prstGeom prst="rect">
            <a:avLst/>
          </a:prstGeom>
          <a:noFill/>
        </p:spPr>
        <p:txBody>
          <a:bodyPr wrap="square" rtlCol="0">
            <a:spAutoFit/>
          </a:bodyPr>
          <a:lstStyle/>
          <a:p>
            <a:r>
              <a:rPr lang="en-US" sz="2000" dirty="0" smtClean="0"/>
              <a:t>add </a:t>
            </a:r>
            <a:r>
              <a:rPr lang="en-US" sz="2000" dirty="0" smtClean="0">
                <a:solidFill>
                  <a:srgbClr val="FFFF00"/>
                </a:solidFill>
              </a:rPr>
              <a:t>r3</a:t>
            </a:r>
            <a:r>
              <a:rPr lang="en-US" sz="2000" dirty="0" smtClean="0"/>
              <a:t>,r1,r2</a:t>
            </a:r>
            <a:endParaRPr lang="en-US" sz="2000" dirty="0"/>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==ID/</a:t>
            </a:r>
            <a:r>
              <a:rPr lang="en-US" dirty="0" err="1" smtClean="0">
                <a:solidFill>
                  <a:srgbClr val="FFFF00"/>
                </a:solidFill>
              </a:rPr>
              <a:t>Ex.Rd</a:t>
            </a:r>
            <a:endParaRPr lang="en-US" dirty="0" smtClean="0">
              <a:solidFill>
                <a:srgbClr val="FFFF00"/>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5867400"/>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rgbClr val="FFFF00"/>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8"/>
            <a:ext cx="898071" cy="295674"/>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17" name="Oval 116"/>
          <p:cNvSpPr/>
          <p:nvPr/>
        </p:nvSpPr>
        <p:spPr>
          <a:xfrm>
            <a:off x="152400" y="50292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14894" y="4486986"/>
            <a:ext cx="266701" cy="349289"/>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80753" y="4486986"/>
            <a:ext cx="343442" cy="33272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1676400" y="4933890"/>
            <a:ext cx="952505" cy="400110"/>
          </a:xfrm>
          <a:prstGeom prst="rect">
            <a:avLst/>
          </a:prstGeom>
          <a:noFill/>
          <a:ln>
            <a:no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24" name="Freeform 123"/>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ne 43"/>
          <p:cNvSpPr>
            <a:spLocks noChangeShapeType="1"/>
          </p:cNvSpPr>
          <p:nvPr>
            <p:custDataLst>
              <p:tags r:id="rId86"/>
            </p:custDataLst>
          </p:nvPr>
        </p:nvSpPr>
        <p:spPr bwMode="auto">
          <a:xfrm flipH="1" flipV="1">
            <a:off x="4800600" y="5997145"/>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37" name="Rectangle 136"/>
          <p:cNvSpPr/>
          <p:nvPr/>
        </p:nvSpPr>
        <p:spPr>
          <a:xfrm>
            <a:off x="5257794" y="5802868"/>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22411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3" grpId="0" animBg="1"/>
      <p:bldP spid="174" grpId="0"/>
      <p:bldP spid="175" grpId="0" animBg="1"/>
      <p:bldP spid="176" grpId="0" animBg="1"/>
      <p:bldP spid="177" grpId="0" animBg="1"/>
      <p:bldP spid="181" grpId="0"/>
      <p:bldP spid="170" grpId="0" animBg="1"/>
      <p:bldP spid="3" grpId="0" animBg="1"/>
      <p:bldP spid="146" grpId="0"/>
      <p:bldP spid="151" grpId="0"/>
      <p:bldP spid="6" grpId="0" animBg="1"/>
      <p:bldP spid="158" grpId="0" animBg="1"/>
      <p:bldP spid="4" grpId="0" animBg="1"/>
      <p:bldP spid="7" grpId="0" animBg="1"/>
      <p:bldP spid="117" grpId="0" animBg="1"/>
      <p:bldP spid="8" grpId="0" animBg="1"/>
      <p:bldP spid="9" grpId="0" animBg="1"/>
      <p:bldP spid="122" grpId="0"/>
      <p:bldP spid="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9175" name="Rectangle 55"/>
          <p:cNvSpPr>
            <a:spLocks noGrp="1" noChangeArrowheads="1"/>
          </p:cNvSpPr>
          <p:nvPr>
            <p:ph type="title"/>
            <p:custDataLst>
              <p:tags r:id="rId1"/>
            </p:custDataLst>
          </p:nvPr>
        </p:nvSpPr>
        <p:spPr/>
        <p:txBody>
          <a:bodyPr>
            <a:normAutofit fontScale="90000"/>
          </a:bodyPr>
          <a:lstStyle/>
          <a:p>
            <a:r>
              <a:rPr lang="en-US" dirty="0" smtClean="0"/>
              <a:t>The Kids</a:t>
            </a:r>
            <a:endParaRPr lang="en-US" dirty="0"/>
          </a:p>
        </p:txBody>
      </p:sp>
      <p:sp>
        <p:nvSpPr>
          <p:cNvPr id="2309122" name="Rectangle 2"/>
          <p:cNvSpPr>
            <a:spLocks noGrp="1" noChangeArrowheads="1"/>
          </p:cNvSpPr>
          <p:nvPr>
            <p:ph idx="4294967295"/>
            <p:custDataLst>
              <p:tags r:id="rId2"/>
            </p:custDataLst>
          </p:nvPr>
        </p:nvSpPr>
        <p:spPr>
          <a:xfrm>
            <a:off x="638986" y="560387"/>
            <a:ext cx="5321139" cy="4524375"/>
          </a:xfrm>
        </p:spPr>
        <p:txBody>
          <a:bodyPr>
            <a:noAutofit/>
          </a:bodyPr>
          <a:lstStyle/>
          <a:p>
            <a:r>
              <a:rPr lang="en-US" dirty="0"/>
              <a:t>Alice</a:t>
            </a:r>
          </a:p>
          <a:p>
            <a:endParaRPr lang="en-US" dirty="0"/>
          </a:p>
          <a:p>
            <a:endParaRPr lang="en-US" dirty="0"/>
          </a:p>
          <a:p>
            <a:r>
              <a:rPr lang="en-US" dirty="0"/>
              <a:t>Bob</a:t>
            </a:r>
          </a:p>
          <a:p>
            <a:endParaRPr lang="en-US" dirty="0"/>
          </a:p>
          <a:p>
            <a:endParaRPr lang="en-US" dirty="0"/>
          </a:p>
          <a:p>
            <a:r>
              <a:rPr lang="en-US" dirty="0"/>
              <a:t>They don’t </a:t>
            </a:r>
            <a:r>
              <a:rPr lang="en-US" dirty="0" smtClean="0"/>
              <a:t>always get along…</a:t>
            </a:r>
            <a:endParaRPr lang="en-US" dirty="0"/>
          </a:p>
          <a:p>
            <a:pPr lvl="1">
              <a:buFontTx/>
              <a:buNone/>
            </a:pPr>
            <a:endParaRPr lang="en-US" dirty="0"/>
          </a:p>
        </p:txBody>
      </p:sp>
      <p:grpSp>
        <p:nvGrpSpPr>
          <p:cNvPr id="2" name="Group 3"/>
          <p:cNvGrpSpPr>
            <a:grpSpLocks/>
          </p:cNvGrpSpPr>
          <p:nvPr>
            <p:custDataLst>
              <p:tags r:id="rId3"/>
            </p:custDataLst>
          </p:nvPr>
        </p:nvGrpSpPr>
        <p:grpSpPr bwMode="auto">
          <a:xfrm>
            <a:off x="5867400" y="381000"/>
            <a:ext cx="1143000" cy="2389187"/>
            <a:chOff x="3696" y="991"/>
            <a:chExt cx="720" cy="1505"/>
          </a:xfrm>
        </p:grpSpPr>
        <p:sp>
          <p:nvSpPr>
            <p:cNvPr id="2309124" name="Oval 4"/>
            <p:cNvSpPr>
              <a:spLocks noChangeArrowheads="1"/>
            </p:cNvSpPr>
            <p:nvPr>
              <p:custDataLst>
                <p:tags r:id="rId35"/>
              </p:custDataLst>
            </p:nvPr>
          </p:nvSpPr>
          <p:spPr bwMode="auto">
            <a:xfrm>
              <a:off x="3984" y="1200"/>
              <a:ext cx="192" cy="240"/>
            </a:xfrm>
            <a:prstGeom prst="ellipse">
              <a:avLst/>
            </a:prstGeom>
            <a:noFill/>
            <a:ln w="9525">
              <a:solidFill>
                <a:srgbClr val="FFFFFF"/>
              </a:solidFill>
              <a:round/>
              <a:headEnd/>
              <a:tailEnd/>
            </a:ln>
            <a:effectLst/>
          </p:spPr>
          <p:txBody>
            <a:bodyPr wrap="none" anchor="ctr"/>
            <a:lstStyle/>
            <a:p>
              <a:endParaRPr lang="en-US"/>
            </a:p>
          </p:txBody>
        </p:sp>
        <p:sp>
          <p:nvSpPr>
            <p:cNvPr id="2309125" name="Line 5"/>
            <p:cNvSpPr>
              <a:spLocks noChangeShapeType="1"/>
            </p:cNvSpPr>
            <p:nvPr>
              <p:custDataLst>
                <p:tags r:id="rId36"/>
              </p:custDataLst>
            </p:nvPr>
          </p:nvSpPr>
          <p:spPr bwMode="auto">
            <a:xfrm>
              <a:off x="4080" y="1440"/>
              <a:ext cx="0" cy="432"/>
            </a:xfrm>
            <a:prstGeom prst="line">
              <a:avLst/>
            </a:prstGeom>
            <a:noFill/>
            <a:ln w="28575">
              <a:solidFill>
                <a:srgbClr val="FFFFFF"/>
              </a:solidFill>
              <a:round/>
              <a:headEnd/>
              <a:tailEnd/>
            </a:ln>
            <a:effectLst/>
          </p:spPr>
          <p:txBody>
            <a:bodyPr/>
            <a:lstStyle/>
            <a:p>
              <a:endParaRPr lang="en-US"/>
            </a:p>
          </p:txBody>
        </p:sp>
        <p:sp>
          <p:nvSpPr>
            <p:cNvPr id="2309126" name="AutoShape 6"/>
            <p:cNvSpPr>
              <a:spLocks noChangeArrowheads="1"/>
            </p:cNvSpPr>
            <p:nvPr>
              <p:custDataLst>
                <p:tags r:id="rId37"/>
              </p:custDataLst>
            </p:nvPr>
          </p:nvSpPr>
          <p:spPr bwMode="auto">
            <a:xfrm>
              <a:off x="3888" y="1872"/>
              <a:ext cx="384" cy="384"/>
            </a:xfrm>
            <a:prstGeom prst="triangle">
              <a:avLst>
                <a:gd name="adj" fmla="val 50000"/>
              </a:avLst>
            </a:prstGeom>
            <a:noFill/>
            <a:ln w="28575">
              <a:solidFill>
                <a:srgbClr val="FFFFFF"/>
              </a:solidFill>
              <a:miter lim="800000"/>
              <a:headEnd/>
              <a:tailEnd/>
            </a:ln>
            <a:effectLst/>
          </p:spPr>
          <p:txBody>
            <a:bodyPr wrap="none" anchor="ctr"/>
            <a:lstStyle/>
            <a:p>
              <a:endParaRPr lang="en-US"/>
            </a:p>
          </p:txBody>
        </p:sp>
        <p:sp>
          <p:nvSpPr>
            <p:cNvPr id="2309127" name="Line 7"/>
            <p:cNvSpPr>
              <a:spLocks noChangeShapeType="1"/>
            </p:cNvSpPr>
            <p:nvPr>
              <p:custDataLst>
                <p:tags r:id="rId38"/>
              </p:custDataLst>
            </p:nvPr>
          </p:nvSpPr>
          <p:spPr bwMode="auto">
            <a:xfrm flipV="1">
              <a:off x="3792" y="1536"/>
              <a:ext cx="288" cy="192"/>
            </a:xfrm>
            <a:prstGeom prst="line">
              <a:avLst/>
            </a:prstGeom>
            <a:noFill/>
            <a:ln w="28575">
              <a:solidFill>
                <a:srgbClr val="FFFFFF"/>
              </a:solidFill>
              <a:round/>
              <a:headEnd/>
              <a:tailEnd/>
            </a:ln>
            <a:effectLst/>
          </p:spPr>
          <p:txBody>
            <a:bodyPr/>
            <a:lstStyle/>
            <a:p>
              <a:endParaRPr lang="en-US"/>
            </a:p>
          </p:txBody>
        </p:sp>
        <p:sp>
          <p:nvSpPr>
            <p:cNvPr id="2309128" name="Line 8"/>
            <p:cNvSpPr>
              <a:spLocks noChangeShapeType="1"/>
            </p:cNvSpPr>
            <p:nvPr>
              <p:custDataLst>
                <p:tags r:id="rId39"/>
              </p:custDataLst>
            </p:nvPr>
          </p:nvSpPr>
          <p:spPr bwMode="auto">
            <a:xfrm>
              <a:off x="4080" y="1536"/>
              <a:ext cx="240" cy="192"/>
            </a:xfrm>
            <a:prstGeom prst="line">
              <a:avLst/>
            </a:prstGeom>
            <a:noFill/>
            <a:ln w="28575">
              <a:solidFill>
                <a:srgbClr val="FFFFFF"/>
              </a:solidFill>
              <a:round/>
              <a:headEnd/>
              <a:tailEnd/>
            </a:ln>
            <a:effectLst/>
          </p:spPr>
          <p:txBody>
            <a:bodyPr/>
            <a:lstStyle/>
            <a:p>
              <a:endParaRPr lang="en-US"/>
            </a:p>
          </p:txBody>
        </p:sp>
        <p:sp>
          <p:nvSpPr>
            <p:cNvPr id="2309129" name="Line 9"/>
            <p:cNvSpPr>
              <a:spLocks noChangeShapeType="1"/>
            </p:cNvSpPr>
            <p:nvPr>
              <p:custDataLst>
                <p:tags r:id="rId40"/>
              </p:custDataLst>
            </p:nvPr>
          </p:nvSpPr>
          <p:spPr bwMode="auto">
            <a:xfrm>
              <a:off x="4320" y="1728"/>
              <a:ext cx="96" cy="0"/>
            </a:xfrm>
            <a:prstGeom prst="line">
              <a:avLst/>
            </a:prstGeom>
            <a:noFill/>
            <a:ln w="28575">
              <a:solidFill>
                <a:srgbClr val="FFFFFF"/>
              </a:solidFill>
              <a:round/>
              <a:headEnd/>
              <a:tailEnd/>
            </a:ln>
            <a:effectLst/>
          </p:spPr>
          <p:txBody>
            <a:bodyPr/>
            <a:lstStyle/>
            <a:p>
              <a:endParaRPr lang="en-US"/>
            </a:p>
          </p:txBody>
        </p:sp>
        <p:sp>
          <p:nvSpPr>
            <p:cNvPr id="2309130" name="Line 10"/>
            <p:cNvSpPr>
              <a:spLocks noChangeShapeType="1"/>
            </p:cNvSpPr>
            <p:nvPr>
              <p:custDataLst>
                <p:tags r:id="rId41"/>
              </p:custDataLst>
            </p:nvPr>
          </p:nvSpPr>
          <p:spPr bwMode="auto">
            <a:xfrm>
              <a:off x="4320" y="1728"/>
              <a:ext cx="96" cy="48"/>
            </a:xfrm>
            <a:prstGeom prst="line">
              <a:avLst/>
            </a:prstGeom>
            <a:noFill/>
            <a:ln w="28575">
              <a:solidFill>
                <a:srgbClr val="FFFFFF"/>
              </a:solidFill>
              <a:round/>
              <a:headEnd/>
              <a:tailEnd/>
            </a:ln>
            <a:effectLst/>
          </p:spPr>
          <p:txBody>
            <a:bodyPr/>
            <a:lstStyle/>
            <a:p>
              <a:endParaRPr lang="en-US"/>
            </a:p>
          </p:txBody>
        </p:sp>
        <p:sp>
          <p:nvSpPr>
            <p:cNvPr id="2309131" name="Line 11"/>
            <p:cNvSpPr>
              <a:spLocks noChangeShapeType="1"/>
            </p:cNvSpPr>
            <p:nvPr>
              <p:custDataLst>
                <p:tags r:id="rId42"/>
              </p:custDataLst>
            </p:nvPr>
          </p:nvSpPr>
          <p:spPr bwMode="auto">
            <a:xfrm>
              <a:off x="4320" y="1728"/>
              <a:ext cx="0" cy="96"/>
            </a:xfrm>
            <a:prstGeom prst="line">
              <a:avLst/>
            </a:prstGeom>
            <a:noFill/>
            <a:ln w="28575">
              <a:solidFill>
                <a:srgbClr val="FFFFFF"/>
              </a:solidFill>
              <a:round/>
              <a:headEnd/>
              <a:tailEnd/>
            </a:ln>
            <a:effectLst/>
          </p:spPr>
          <p:txBody>
            <a:bodyPr/>
            <a:lstStyle/>
            <a:p>
              <a:endParaRPr lang="en-US"/>
            </a:p>
          </p:txBody>
        </p:sp>
        <p:sp>
          <p:nvSpPr>
            <p:cNvPr id="2309132" name="Line 12"/>
            <p:cNvSpPr>
              <a:spLocks noChangeShapeType="1"/>
            </p:cNvSpPr>
            <p:nvPr>
              <p:custDataLst>
                <p:tags r:id="rId43"/>
              </p:custDataLst>
            </p:nvPr>
          </p:nvSpPr>
          <p:spPr bwMode="auto">
            <a:xfrm>
              <a:off x="3696" y="1728"/>
              <a:ext cx="96" cy="0"/>
            </a:xfrm>
            <a:prstGeom prst="line">
              <a:avLst/>
            </a:prstGeom>
            <a:noFill/>
            <a:ln w="28575">
              <a:solidFill>
                <a:srgbClr val="FFFFFF"/>
              </a:solidFill>
              <a:round/>
              <a:headEnd/>
              <a:tailEnd/>
            </a:ln>
            <a:effectLst/>
          </p:spPr>
          <p:txBody>
            <a:bodyPr/>
            <a:lstStyle/>
            <a:p>
              <a:endParaRPr lang="en-US"/>
            </a:p>
          </p:txBody>
        </p:sp>
        <p:sp>
          <p:nvSpPr>
            <p:cNvPr id="2309133" name="Line 13"/>
            <p:cNvSpPr>
              <a:spLocks noChangeShapeType="1"/>
            </p:cNvSpPr>
            <p:nvPr>
              <p:custDataLst>
                <p:tags r:id="rId44"/>
              </p:custDataLst>
            </p:nvPr>
          </p:nvSpPr>
          <p:spPr bwMode="auto">
            <a:xfrm>
              <a:off x="3792" y="1728"/>
              <a:ext cx="0" cy="96"/>
            </a:xfrm>
            <a:prstGeom prst="line">
              <a:avLst/>
            </a:prstGeom>
            <a:noFill/>
            <a:ln w="28575">
              <a:solidFill>
                <a:srgbClr val="FFFFFF"/>
              </a:solidFill>
              <a:round/>
              <a:headEnd/>
              <a:tailEnd/>
            </a:ln>
            <a:effectLst/>
          </p:spPr>
          <p:txBody>
            <a:bodyPr/>
            <a:lstStyle/>
            <a:p>
              <a:endParaRPr lang="en-US"/>
            </a:p>
          </p:txBody>
        </p:sp>
        <p:sp>
          <p:nvSpPr>
            <p:cNvPr id="2309134" name="Line 14"/>
            <p:cNvSpPr>
              <a:spLocks noChangeShapeType="1"/>
            </p:cNvSpPr>
            <p:nvPr>
              <p:custDataLst>
                <p:tags r:id="rId45"/>
              </p:custDataLst>
            </p:nvPr>
          </p:nvSpPr>
          <p:spPr bwMode="auto">
            <a:xfrm flipH="1">
              <a:off x="3696" y="1728"/>
              <a:ext cx="96" cy="48"/>
            </a:xfrm>
            <a:prstGeom prst="line">
              <a:avLst/>
            </a:prstGeom>
            <a:noFill/>
            <a:ln w="28575">
              <a:solidFill>
                <a:srgbClr val="FFFFFF"/>
              </a:solidFill>
              <a:round/>
              <a:headEnd/>
              <a:tailEnd/>
            </a:ln>
            <a:effectLst/>
          </p:spPr>
          <p:txBody>
            <a:bodyPr/>
            <a:lstStyle/>
            <a:p>
              <a:endParaRPr lang="en-US"/>
            </a:p>
          </p:txBody>
        </p:sp>
        <p:sp>
          <p:nvSpPr>
            <p:cNvPr id="2309135" name="Freeform 15"/>
            <p:cNvSpPr>
              <a:spLocks/>
            </p:cNvSpPr>
            <p:nvPr>
              <p:custDataLst>
                <p:tags r:id="rId46"/>
              </p:custDataLst>
            </p:nvPr>
          </p:nvSpPr>
          <p:spPr bwMode="auto">
            <a:xfrm>
              <a:off x="4176" y="1275"/>
              <a:ext cx="177" cy="94"/>
            </a:xfrm>
            <a:custGeom>
              <a:avLst/>
              <a:gdLst/>
              <a:ahLst/>
              <a:cxnLst>
                <a:cxn ang="0">
                  <a:pos x="0" y="21"/>
                </a:cxn>
                <a:cxn ang="0">
                  <a:pos x="35" y="94"/>
                </a:cxn>
                <a:cxn ang="0">
                  <a:pos x="45" y="0"/>
                </a:cxn>
                <a:cxn ang="0">
                  <a:pos x="92" y="75"/>
                </a:cxn>
                <a:cxn ang="0">
                  <a:pos x="120" y="0"/>
                </a:cxn>
                <a:cxn ang="0">
                  <a:pos x="177" y="66"/>
                </a:cxn>
              </a:cxnLst>
              <a:rect l="0" t="0" r="r" b="b"/>
              <a:pathLst>
                <a:path w="177" h="94">
                  <a:moveTo>
                    <a:pt x="0" y="21"/>
                  </a:moveTo>
                  <a:lnTo>
                    <a:pt x="35" y="94"/>
                  </a:lnTo>
                  <a:lnTo>
                    <a:pt x="45" y="0"/>
                  </a:lnTo>
                  <a:lnTo>
                    <a:pt x="92" y="75"/>
                  </a:lnTo>
                  <a:lnTo>
                    <a:pt x="120" y="0"/>
                  </a:lnTo>
                  <a:lnTo>
                    <a:pt x="177" y="6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6" name="Freeform 16"/>
            <p:cNvSpPr>
              <a:spLocks/>
            </p:cNvSpPr>
            <p:nvPr>
              <p:custDataLst>
                <p:tags r:id="rId47"/>
              </p:custDataLst>
            </p:nvPr>
          </p:nvSpPr>
          <p:spPr bwMode="auto">
            <a:xfrm>
              <a:off x="4128" y="1114"/>
              <a:ext cx="197" cy="104"/>
            </a:xfrm>
            <a:custGeom>
              <a:avLst/>
              <a:gdLst/>
              <a:ahLst/>
              <a:cxnLst>
                <a:cxn ang="0">
                  <a:pos x="0" y="86"/>
                </a:cxn>
                <a:cxn ang="0">
                  <a:pos x="36" y="10"/>
                </a:cxn>
                <a:cxn ang="0">
                  <a:pos x="55" y="104"/>
                </a:cxn>
                <a:cxn ang="0">
                  <a:pos x="102" y="0"/>
                </a:cxn>
                <a:cxn ang="0">
                  <a:pos x="131" y="104"/>
                </a:cxn>
                <a:cxn ang="0">
                  <a:pos x="197" y="76"/>
                </a:cxn>
              </a:cxnLst>
              <a:rect l="0" t="0" r="r" b="b"/>
              <a:pathLst>
                <a:path w="197" h="104">
                  <a:moveTo>
                    <a:pt x="0" y="86"/>
                  </a:moveTo>
                  <a:lnTo>
                    <a:pt x="36" y="10"/>
                  </a:lnTo>
                  <a:lnTo>
                    <a:pt x="55" y="104"/>
                  </a:lnTo>
                  <a:lnTo>
                    <a:pt x="102" y="0"/>
                  </a:lnTo>
                  <a:lnTo>
                    <a:pt x="131" y="104"/>
                  </a:lnTo>
                  <a:lnTo>
                    <a:pt x="197" y="76"/>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7" name="Freeform 17"/>
            <p:cNvSpPr>
              <a:spLocks/>
            </p:cNvSpPr>
            <p:nvPr>
              <p:custDataLst>
                <p:tags r:id="rId48"/>
              </p:custDataLst>
            </p:nvPr>
          </p:nvSpPr>
          <p:spPr bwMode="auto">
            <a:xfrm>
              <a:off x="3796" y="1294"/>
              <a:ext cx="188" cy="113"/>
            </a:xfrm>
            <a:custGeom>
              <a:avLst/>
              <a:gdLst/>
              <a:ahLst/>
              <a:cxnLst>
                <a:cxn ang="0">
                  <a:pos x="0" y="56"/>
                </a:cxn>
                <a:cxn ang="0">
                  <a:pos x="66" y="0"/>
                </a:cxn>
                <a:cxn ang="0">
                  <a:pos x="85" y="113"/>
                </a:cxn>
                <a:cxn ang="0">
                  <a:pos x="123" y="0"/>
                </a:cxn>
                <a:cxn ang="0">
                  <a:pos x="151" y="104"/>
                </a:cxn>
                <a:cxn ang="0">
                  <a:pos x="188" y="2"/>
                </a:cxn>
              </a:cxnLst>
              <a:rect l="0" t="0" r="r" b="b"/>
              <a:pathLst>
                <a:path w="188" h="113">
                  <a:moveTo>
                    <a:pt x="0" y="56"/>
                  </a:moveTo>
                  <a:lnTo>
                    <a:pt x="66" y="0"/>
                  </a:lnTo>
                  <a:lnTo>
                    <a:pt x="85" y="113"/>
                  </a:lnTo>
                  <a:lnTo>
                    <a:pt x="123" y="0"/>
                  </a:lnTo>
                  <a:lnTo>
                    <a:pt x="151" y="104"/>
                  </a:lnTo>
                  <a:lnTo>
                    <a:pt x="188" y="2"/>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8" name="Freeform 18"/>
            <p:cNvSpPr>
              <a:spLocks/>
            </p:cNvSpPr>
            <p:nvPr>
              <p:custDataLst>
                <p:tags r:id="rId49"/>
              </p:custDataLst>
            </p:nvPr>
          </p:nvSpPr>
          <p:spPr bwMode="auto">
            <a:xfrm>
              <a:off x="3843" y="1143"/>
              <a:ext cx="180" cy="94"/>
            </a:xfrm>
            <a:custGeom>
              <a:avLst/>
              <a:gdLst/>
              <a:ahLst/>
              <a:cxnLst>
                <a:cxn ang="0">
                  <a:pos x="0" y="28"/>
                </a:cxn>
                <a:cxn ang="0">
                  <a:pos x="66" y="66"/>
                </a:cxn>
                <a:cxn ang="0">
                  <a:pos x="104" y="0"/>
                </a:cxn>
                <a:cxn ang="0">
                  <a:pos x="113" y="75"/>
                </a:cxn>
                <a:cxn ang="0">
                  <a:pos x="161" y="18"/>
                </a:cxn>
                <a:cxn ang="0">
                  <a:pos x="180" y="94"/>
                </a:cxn>
              </a:cxnLst>
              <a:rect l="0" t="0" r="r" b="b"/>
              <a:pathLst>
                <a:path w="180" h="94">
                  <a:moveTo>
                    <a:pt x="0" y="28"/>
                  </a:moveTo>
                  <a:lnTo>
                    <a:pt x="66" y="66"/>
                  </a:lnTo>
                  <a:lnTo>
                    <a:pt x="104" y="0"/>
                  </a:lnTo>
                  <a:lnTo>
                    <a:pt x="113" y="75"/>
                  </a:lnTo>
                  <a:lnTo>
                    <a:pt x="161" y="18"/>
                  </a:lnTo>
                  <a:lnTo>
                    <a:pt x="180" y="94"/>
                  </a:lnTo>
                </a:path>
              </a:pathLst>
            </a:custGeom>
            <a:noFill/>
            <a:ln w="28575" cmpd="sng">
              <a:solidFill>
                <a:srgbClr val="FFFF00"/>
              </a:solidFill>
              <a:round/>
              <a:headEnd type="none" w="med" len="med"/>
              <a:tailEnd type="none" w="med" len="med"/>
            </a:ln>
            <a:effectLst/>
          </p:spPr>
          <p:txBody>
            <a:bodyPr/>
            <a:lstStyle/>
            <a:p>
              <a:endParaRPr lang="en-US"/>
            </a:p>
          </p:txBody>
        </p:sp>
        <p:sp>
          <p:nvSpPr>
            <p:cNvPr id="2309139" name="Freeform 19"/>
            <p:cNvSpPr>
              <a:spLocks/>
            </p:cNvSpPr>
            <p:nvPr>
              <p:custDataLst>
                <p:tags r:id="rId50"/>
              </p:custDataLst>
            </p:nvPr>
          </p:nvSpPr>
          <p:spPr bwMode="auto">
            <a:xfrm>
              <a:off x="4023" y="991"/>
              <a:ext cx="75" cy="199"/>
            </a:xfrm>
            <a:custGeom>
              <a:avLst/>
              <a:gdLst/>
              <a:ahLst/>
              <a:cxnLst>
                <a:cxn ang="0">
                  <a:pos x="47" y="199"/>
                </a:cxn>
                <a:cxn ang="0">
                  <a:pos x="0" y="133"/>
                </a:cxn>
                <a:cxn ang="0">
                  <a:pos x="75" y="123"/>
                </a:cxn>
                <a:cxn ang="0">
                  <a:pos x="0" y="76"/>
                </a:cxn>
                <a:cxn ang="0">
                  <a:pos x="75" y="57"/>
                </a:cxn>
                <a:cxn ang="0">
                  <a:pos x="9" y="0"/>
                </a:cxn>
              </a:cxnLst>
              <a:rect l="0" t="0" r="r" b="b"/>
              <a:pathLst>
                <a:path w="75" h="199">
                  <a:moveTo>
                    <a:pt x="47" y="199"/>
                  </a:moveTo>
                  <a:lnTo>
                    <a:pt x="0" y="133"/>
                  </a:lnTo>
                  <a:lnTo>
                    <a:pt x="75" y="123"/>
                  </a:lnTo>
                  <a:lnTo>
                    <a:pt x="0" y="76"/>
                  </a:lnTo>
                  <a:lnTo>
                    <a:pt x="75" y="57"/>
                  </a:lnTo>
                  <a:lnTo>
                    <a:pt x="9" y="0"/>
                  </a:lnTo>
                </a:path>
              </a:pathLst>
            </a:custGeom>
            <a:noFill/>
            <a:ln w="28575" cmpd="sng">
              <a:solidFill>
                <a:srgbClr val="FFFF00"/>
              </a:solidFill>
              <a:round/>
              <a:headEnd type="none" w="med" len="med"/>
              <a:tailEnd type="none" w="med" len="med"/>
            </a:ln>
            <a:effectLst/>
          </p:spPr>
          <p:txBody>
            <a:bodyPr/>
            <a:lstStyle/>
            <a:p>
              <a:endParaRPr lang="en-US"/>
            </a:p>
          </p:txBody>
        </p:sp>
        <p:sp>
          <p:nvSpPr>
            <p:cNvPr id="2309140" name="Line 20"/>
            <p:cNvSpPr>
              <a:spLocks noChangeShapeType="1"/>
            </p:cNvSpPr>
            <p:nvPr>
              <p:custDataLst>
                <p:tags r:id="rId51"/>
              </p:custDataLst>
            </p:nvPr>
          </p:nvSpPr>
          <p:spPr bwMode="auto">
            <a:xfrm>
              <a:off x="3984" y="2256"/>
              <a:ext cx="0" cy="192"/>
            </a:xfrm>
            <a:prstGeom prst="line">
              <a:avLst/>
            </a:prstGeom>
            <a:noFill/>
            <a:ln w="28575">
              <a:solidFill>
                <a:srgbClr val="FFFFFF"/>
              </a:solidFill>
              <a:round/>
              <a:headEnd/>
              <a:tailEnd/>
            </a:ln>
            <a:effectLst/>
          </p:spPr>
          <p:txBody>
            <a:bodyPr/>
            <a:lstStyle/>
            <a:p>
              <a:endParaRPr lang="en-US"/>
            </a:p>
          </p:txBody>
        </p:sp>
        <p:sp>
          <p:nvSpPr>
            <p:cNvPr id="2309141" name="Line 21"/>
            <p:cNvSpPr>
              <a:spLocks noChangeShapeType="1"/>
            </p:cNvSpPr>
            <p:nvPr>
              <p:custDataLst>
                <p:tags r:id="rId52"/>
              </p:custDataLst>
            </p:nvPr>
          </p:nvSpPr>
          <p:spPr bwMode="auto">
            <a:xfrm flipH="1">
              <a:off x="3936" y="2448"/>
              <a:ext cx="48" cy="48"/>
            </a:xfrm>
            <a:prstGeom prst="line">
              <a:avLst/>
            </a:prstGeom>
            <a:noFill/>
            <a:ln w="28575">
              <a:solidFill>
                <a:srgbClr val="FFFFFF"/>
              </a:solidFill>
              <a:round/>
              <a:headEnd/>
              <a:tailEnd/>
            </a:ln>
            <a:effectLst/>
          </p:spPr>
          <p:txBody>
            <a:bodyPr/>
            <a:lstStyle/>
            <a:p>
              <a:endParaRPr lang="en-US"/>
            </a:p>
          </p:txBody>
        </p:sp>
        <p:sp>
          <p:nvSpPr>
            <p:cNvPr id="2309142" name="Line 22"/>
            <p:cNvSpPr>
              <a:spLocks noChangeShapeType="1"/>
            </p:cNvSpPr>
            <p:nvPr>
              <p:custDataLst>
                <p:tags r:id="rId53"/>
              </p:custDataLst>
            </p:nvPr>
          </p:nvSpPr>
          <p:spPr bwMode="auto">
            <a:xfrm>
              <a:off x="3984" y="2448"/>
              <a:ext cx="0" cy="48"/>
            </a:xfrm>
            <a:prstGeom prst="line">
              <a:avLst/>
            </a:prstGeom>
            <a:noFill/>
            <a:ln w="28575">
              <a:solidFill>
                <a:srgbClr val="FFFFFF"/>
              </a:solidFill>
              <a:round/>
              <a:headEnd/>
              <a:tailEnd/>
            </a:ln>
            <a:effectLst/>
          </p:spPr>
          <p:txBody>
            <a:bodyPr/>
            <a:lstStyle/>
            <a:p>
              <a:endParaRPr lang="en-US"/>
            </a:p>
          </p:txBody>
        </p:sp>
        <p:sp>
          <p:nvSpPr>
            <p:cNvPr id="2309143" name="Line 23"/>
            <p:cNvSpPr>
              <a:spLocks noChangeShapeType="1"/>
            </p:cNvSpPr>
            <p:nvPr>
              <p:custDataLst>
                <p:tags r:id="rId54"/>
              </p:custDataLst>
            </p:nvPr>
          </p:nvSpPr>
          <p:spPr bwMode="auto">
            <a:xfrm>
              <a:off x="4176" y="2256"/>
              <a:ext cx="0" cy="192"/>
            </a:xfrm>
            <a:prstGeom prst="line">
              <a:avLst/>
            </a:prstGeom>
            <a:noFill/>
            <a:ln w="28575">
              <a:solidFill>
                <a:srgbClr val="FFFFFF"/>
              </a:solidFill>
              <a:round/>
              <a:headEnd/>
              <a:tailEnd/>
            </a:ln>
            <a:effectLst/>
          </p:spPr>
          <p:txBody>
            <a:bodyPr/>
            <a:lstStyle/>
            <a:p>
              <a:endParaRPr lang="en-US"/>
            </a:p>
          </p:txBody>
        </p:sp>
        <p:sp>
          <p:nvSpPr>
            <p:cNvPr id="2309144" name="Line 24"/>
            <p:cNvSpPr>
              <a:spLocks noChangeShapeType="1"/>
            </p:cNvSpPr>
            <p:nvPr>
              <p:custDataLst>
                <p:tags r:id="rId55"/>
              </p:custDataLst>
            </p:nvPr>
          </p:nvSpPr>
          <p:spPr bwMode="auto">
            <a:xfrm flipH="1">
              <a:off x="4128" y="2448"/>
              <a:ext cx="48" cy="48"/>
            </a:xfrm>
            <a:prstGeom prst="line">
              <a:avLst/>
            </a:prstGeom>
            <a:noFill/>
            <a:ln w="28575">
              <a:solidFill>
                <a:srgbClr val="FFFFFF"/>
              </a:solidFill>
              <a:round/>
              <a:headEnd/>
              <a:tailEnd/>
            </a:ln>
            <a:effectLst/>
          </p:spPr>
          <p:txBody>
            <a:bodyPr/>
            <a:lstStyle/>
            <a:p>
              <a:endParaRPr lang="en-US"/>
            </a:p>
          </p:txBody>
        </p:sp>
        <p:sp>
          <p:nvSpPr>
            <p:cNvPr id="2309145" name="Line 25"/>
            <p:cNvSpPr>
              <a:spLocks noChangeShapeType="1"/>
            </p:cNvSpPr>
            <p:nvPr>
              <p:custDataLst>
                <p:tags r:id="rId56"/>
              </p:custDataLst>
            </p:nvPr>
          </p:nvSpPr>
          <p:spPr bwMode="auto">
            <a:xfrm>
              <a:off x="4176" y="2448"/>
              <a:ext cx="0" cy="48"/>
            </a:xfrm>
            <a:prstGeom prst="line">
              <a:avLst/>
            </a:prstGeom>
            <a:noFill/>
            <a:ln w="28575">
              <a:solidFill>
                <a:srgbClr val="FFFFFF"/>
              </a:solidFill>
              <a:round/>
              <a:headEnd/>
              <a:tailEnd/>
            </a:ln>
            <a:effectLst/>
          </p:spPr>
          <p:txBody>
            <a:bodyPr/>
            <a:lstStyle/>
            <a:p>
              <a:endParaRPr lang="en-US"/>
            </a:p>
          </p:txBody>
        </p:sp>
      </p:grpSp>
      <p:grpSp>
        <p:nvGrpSpPr>
          <p:cNvPr id="3" name="Group 28"/>
          <p:cNvGrpSpPr>
            <a:grpSpLocks/>
          </p:cNvGrpSpPr>
          <p:nvPr>
            <p:custDataLst>
              <p:tags r:id="rId4"/>
            </p:custDataLst>
          </p:nvPr>
        </p:nvGrpSpPr>
        <p:grpSpPr bwMode="auto">
          <a:xfrm>
            <a:off x="7162800" y="1474787"/>
            <a:ext cx="1143000" cy="2312988"/>
            <a:chOff x="4512" y="1680"/>
            <a:chExt cx="720" cy="1457"/>
          </a:xfrm>
        </p:grpSpPr>
        <p:sp>
          <p:nvSpPr>
            <p:cNvPr id="2309149" name="Oval 29"/>
            <p:cNvSpPr>
              <a:spLocks noChangeArrowheads="1"/>
            </p:cNvSpPr>
            <p:nvPr>
              <p:custDataLst>
                <p:tags r:id="rId11"/>
              </p:custDataLst>
            </p:nvPr>
          </p:nvSpPr>
          <p:spPr bwMode="auto">
            <a:xfrm>
              <a:off x="4800" y="1841"/>
              <a:ext cx="192" cy="240"/>
            </a:xfrm>
            <a:prstGeom prst="ellipse">
              <a:avLst/>
            </a:prstGeom>
            <a:noFill/>
            <a:ln w="9525">
              <a:solidFill>
                <a:srgbClr val="FFFFFF"/>
              </a:solidFill>
              <a:round/>
              <a:headEnd/>
              <a:tailEnd/>
            </a:ln>
            <a:effectLst/>
          </p:spPr>
          <p:txBody>
            <a:bodyPr wrap="none" anchor="ctr"/>
            <a:lstStyle/>
            <a:p>
              <a:endParaRPr lang="en-US"/>
            </a:p>
          </p:txBody>
        </p:sp>
        <p:sp>
          <p:nvSpPr>
            <p:cNvPr id="2309150" name="Line 30"/>
            <p:cNvSpPr>
              <a:spLocks noChangeShapeType="1"/>
            </p:cNvSpPr>
            <p:nvPr>
              <p:custDataLst>
                <p:tags r:id="rId12"/>
              </p:custDataLst>
            </p:nvPr>
          </p:nvSpPr>
          <p:spPr bwMode="auto">
            <a:xfrm>
              <a:off x="4896" y="2081"/>
              <a:ext cx="0" cy="432"/>
            </a:xfrm>
            <a:prstGeom prst="line">
              <a:avLst/>
            </a:prstGeom>
            <a:noFill/>
            <a:ln w="28575">
              <a:solidFill>
                <a:srgbClr val="FFFFFF"/>
              </a:solidFill>
              <a:round/>
              <a:headEnd/>
              <a:tailEnd/>
            </a:ln>
            <a:effectLst/>
          </p:spPr>
          <p:txBody>
            <a:bodyPr/>
            <a:lstStyle/>
            <a:p>
              <a:endParaRPr lang="en-US"/>
            </a:p>
          </p:txBody>
        </p:sp>
        <p:sp>
          <p:nvSpPr>
            <p:cNvPr id="2309151" name="Line 31"/>
            <p:cNvSpPr>
              <a:spLocks noChangeShapeType="1"/>
            </p:cNvSpPr>
            <p:nvPr>
              <p:custDataLst>
                <p:tags r:id="rId13"/>
              </p:custDataLst>
            </p:nvPr>
          </p:nvSpPr>
          <p:spPr bwMode="auto">
            <a:xfrm flipV="1">
              <a:off x="4608" y="2177"/>
              <a:ext cx="288" cy="192"/>
            </a:xfrm>
            <a:prstGeom prst="line">
              <a:avLst/>
            </a:prstGeom>
            <a:noFill/>
            <a:ln w="28575">
              <a:solidFill>
                <a:srgbClr val="FFFFFF"/>
              </a:solidFill>
              <a:round/>
              <a:headEnd/>
              <a:tailEnd/>
            </a:ln>
            <a:effectLst/>
          </p:spPr>
          <p:txBody>
            <a:bodyPr/>
            <a:lstStyle/>
            <a:p>
              <a:endParaRPr lang="en-US"/>
            </a:p>
          </p:txBody>
        </p:sp>
        <p:sp>
          <p:nvSpPr>
            <p:cNvPr id="2309152" name="Line 32"/>
            <p:cNvSpPr>
              <a:spLocks noChangeShapeType="1"/>
            </p:cNvSpPr>
            <p:nvPr>
              <p:custDataLst>
                <p:tags r:id="rId14"/>
              </p:custDataLst>
            </p:nvPr>
          </p:nvSpPr>
          <p:spPr bwMode="auto">
            <a:xfrm>
              <a:off x="4896" y="2177"/>
              <a:ext cx="240" cy="192"/>
            </a:xfrm>
            <a:prstGeom prst="line">
              <a:avLst/>
            </a:prstGeom>
            <a:noFill/>
            <a:ln w="28575">
              <a:solidFill>
                <a:srgbClr val="FFFFFF"/>
              </a:solidFill>
              <a:round/>
              <a:headEnd/>
              <a:tailEnd/>
            </a:ln>
            <a:effectLst/>
          </p:spPr>
          <p:txBody>
            <a:bodyPr/>
            <a:lstStyle/>
            <a:p>
              <a:endParaRPr lang="en-US"/>
            </a:p>
          </p:txBody>
        </p:sp>
        <p:sp>
          <p:nvSpPr>
            <p:cNvPr id="2309153" name="Line 33"/>
            <p:cNvSpPr>
              <a:spLocks noChangeShapeType="1"/>
            </p:cNvSpPr>
            <p:nvPr>
              <p:custDataLst>
                <p:tags r:id="rId15"/>
              </p:custDataLst>
            </p:nvPr>
          </p:nvSpPr>
          <p:spPr bwMode="auto">
            <a:xfrm>
              <a:off x="5136" y="2369"/>
              <a:ext cx="96" cy="0"/>
            </a:xfrm>
            <a:prstGeom prst="line">
              <a:avLst/>
            </a:prstGeom>
            <a:noFill/>
            <a:ln w="28575">
              <a:solidFill>
                <a:srgbClr val="FFFFFF"/>
              </a:solidFill>
              <a:round/>
              <a:headEnd/>
              <a:tailEnd/>
            </a:ln>
            <a:effectLst/>
          </p:spPr>
          <p:txBody>
            <a:bodyPr/>
            <a:lstStyle/>
            <a:p>
              <a:endParaRPr lang="en-US"/>
            </a:p>
          </p:txBody>
        </p:sp>
        <p:sp>
          <p:nvSpPr>
            <p:cNvPr id="2309154" name="Line 34"/>
            <p:cNvSpPr>
              <a:spLocks noChangeShapeType="1"/>
            </p:cNvSpPr>
            <p:nvPr>
              <p:custDataLst>
                <p:tags r:id="rId16"/>
              </p:custDataLst>
            </p:nvPr>
          </p:nvSpPr>
          <p:spPr bwMode="auto">
            <a:xfrm>
              <a:off x="5136" y="2369"/>
              <a:ext cx="96" cy="48"/>
            </a:xfrm>
            <a:prstGeom prst="line">
              <a:avLst/>
            </a:prstGeom>
            <a:noFill/>
            <a:ln w="28575">
              <a:solidFill>
                <a:srgbClr val="FFFFFF"/>
              </a:solidFill>
              <a:round/>
              <a:headEnd/>
              <a:tailEnd/>
            </a:ln>
            <a:effectLst/>
          </p:spPr>
          <p:txBody>
            <a:bodyPr/>
            <a:lstStyle/>
            <a:p>
              <a:endParaRPr lang="en-US"/>
            </a:p>
          </p:txBody>
        </p:sp>
        <p:sp>
          <p:nvSpPr>
            <p:cNvPr id="2309155" name="Line 35"/>
            <p:cNvSpPr>
              <a:spLocks noChangeShapeType="1"/>
            </p:cNvSpPr>
            <p:nvPr>
              <p:custDataLst>
                <p:tags r:id="rId17"/>
              </p:custDataLst>
            </p:nvPr>
          </p:nvSpPr>
          <p:spPr bwMode="auto">
            <a:xfrm>
              <a:off x="5136" y="2369"/>
              <a:ext cx="0" cy="96"/>
            </a:xfrm>
            <a:prstGeom prst="line">
              <a:avLst/>
            </a:prstGeom>
            <a:noFill/>
            <a:ln w="28575">
              <a:solidFill>
                <a:srgbClr val="FFFFFF"/>
              </a:solidFill>
              <a:round/>
              <a:headEnd/>
              <a:tailEnd/>
            </a:ln>
            <a:effectLst/>
          </p:spPr>
          <p:txBody>
            <a:bodyPr/>
            <a:lstStyle/>
            <a:p>
              <a:endParaRPr lang="en-US"/>
            </a:p>
          </p:txBody>
        </p:sp>
        <p:sp>
          <p:nvSpPr>
            <p:cNvPr id="2309156" name="Line 36"/>
            <p:cNvSpPr>
              <a:spLocks noChangeShapeType="1"/>
            </p:cNvSpPr>
            <p:nvPr>
              <p:custDataLst>
                <p:tags r:id="rId18"/>
              </p:custDataLst>
            </p:nvPr>
          </p:nvSpPr>
          <p:spPr bwMode="auto">
            <a:xfrm>
              <a:off x="4512" y="2369"/>
              <a:ext cx="96" cy="0"/>
            </a:xfrm>
            <a:prstGeom prst="line">
              <a:avLst/>
            </a:prstGeom>
            <a:noFill/>
            <a:ln w="28575">
              <a:solidFill>
                <a:srgbClr val="FFFFFF"/>
              </a:solidFill>
              <a:round/>
              <a:headEnd/>
              <a:tailEnd/>
            </a:ln>
            <a:effectLst/>
          </p:spPr>
          <p:txBody>
            <a:bodyPr/>
            <a:lstStyle/>
            <a:p>
              <a:endParaRPr lang="en-US"/>
            </a:p>
          </p:txBody>
        </p:sp>
        <p:sp>
          <p:nvSpPr>
            <p:cNvPr id="2309157" name="Line 37"/>
            <p:cNvSpPr>
              <a:spLocks noChangeShapeType="1"/>
            </p:cNvSpPr>
            <p:nvPr>
              <p:custDataLst>
                <p:tags r:id="rId19"/>
              </p:custDataLst>
            </p:nvPr>
          </p:nvSpPr>
          <p:spPr bwMode="auto">
            <a:xfrm>
              <a:off x="4608" y="2369"/>
              <a:ext cx="0" cy="96"/>
            </a:xfrm>
            <a:prstGeom prst="line">
              <a:avLst/>
            </a:prstGeom>
            <a:noFill/>
            <a:ln w="28575">
              <a:solidFill>
                <a:srgbClr val="FFFFFF"/>
              </a:solidFill>
              <a:round/>
              <a:headEnd/>
              <a:tailEnd/>
            </a:ln>
            <a:effectLst/>
          </p:spPr>
          <p:txBody>
            <a:bodyPr/>
            <a:lstStyle/>
            <a:p>
              <a:endParaRPr lang="en-US"/>
            </a:p>
          </p:txBody>
        </p:sp>
        <p:sp>
          <p:nvSpPr>
            <p:cNvPr id="2309158" name="Line 38"/>
            <p:cNvSpPr>
              <a:spLocks noChangeShapeType="1"/>
            </p:cNvSpPr>
            <p:nvPr>
              <p:custDataLst>
                <p:tags r:id="rId20"/>
              </p:custDataLst>
            </p:nvPr>
          </p:nvSpPr>
          <p:spPr bwMode="auto">
            <a:xfrm flipH="1">
              <a:off x="4512" y="2369"/>
              <a:ext cx="96" cy="48"/>
            </a:xfrm>
            <a:prstGeom prst="line">
              <a:avLst/>
            </a:prstGeom>
            <a:noFill/>
            <a:ln w="28575">
              <a:solidFill>
                <a:srgbClr val="FFFFFF"/>
              </a:solidFill>
              <a:round/>
              <a:headEnd/>
              <a:tailEnd/>
            </a:ln>
            <a:effectLst/>
          </p:spPr>
          <p:txBody>
            <a:bodyPr/>
            <a:lstStyle/>
            <a:p>
              <a:endParaRPr lang="en-US"/>
            </a:p>
          </p:txBody>
        </p:sp>
        <p:sp>
          <p:nvSpPr>
            <p:cNvPr id="2309159" name="Line 39"/>
            <p:cNvSpPr>
              <a:spLocks noChangeShapeType="1"/>
            </p:cNvSpPr>
            <p:nvPr>
              <p:custDataLst>
                <p:tags r:id="rId21"/>
              </p:custDataLst>
            </p:nvPr>
          </p:nvSpPr>
          <p:spPr bwMode="auto">
            <a:xfrm>
              <a:off x="4848" y="2897"/>
              <a:ext cx="0" cy="192"/>
            </a:xfrm>
            <a:prstGeom prst="line">
              <a:avLst/>
            </a:prstGeom>
            <a:noFill/>
            <a:ln w="28575">
              <a:solidFill>
                <a:srgbClr val="FFFFFF"/>
              </a:solidFill>
              <a:round/>
              <a:headEnd/>
              <a:tailEnd/>
            </a:ln>
            <a:effectLst/>
          </p:spPr>
          <p:txBody>
            <a:bodyPr/>
            <a:lstStyle/>
            <a:p>
              <a:endParaRPr lang="en-US"/>
            </a:p>
          </p:txBody>
        </p:sp>
        <p:sp>
          <p:nvSpPr>
            <p:cNvPr id="2309160" name="Line 40"/>
            <p:cNvSpPr>
              <a:spLocks noChangeShapeType="1"/>
            </p:cNvSpPr>
            <p:nvPr>
              <p:custDataLst>
                <p:tags r:id="rId22"/>
              </p:custDataLst>
            </p:nvPr>
          </p:nvSpPr>
          <p:spPr bwMode="auto">
            <a:xfrm flipH="1">
              <a:off x="4800" y="3089"/>
              <a:ext cx="48" cy="48"/>
            </a:xfrm>
            <a:prstGeom prst="line">
              <a:avLst/>
            </a:prstGeom>
            <a:noFill/>
            <a:ln w="28575">
              <a:solidFill>
                <a:srgbClr val="FFFFFF"/>
              </a:solidFill>
              <a:round/>
              <a:headEnd/>
              <a:tailEnd/>
            </a:ln>
            <a:effectLst/>
          </p:spPr>
          <p:txBody>
            <a:bodyPr/>
            <a:lstStyle/>
            <a:p>
              <a:endParaRPr lang="en-US"/>
            </a:p>
          </p:txBody>
        </p:sp>
        <p:sp>
          <p:nvSpPr>
            <p:cNvPr id="2309161" name="Line 41"/>
            <p:cNvSpPr>
              <a:spLocks noChangeShapeType="1"/>
            </p:cNvSpPr>
            <p:nvPr>
              <p:custDataLst>
                <p:tags r:id="rId23"/>
              </p:custDataLst>
            </p:nvPr>
          </p:nvSpPr>
          <p:spPr bwMode="auto">
            <a:xfrm>
              <a:off x="4848" y="3089"/>
              <a:ext cx="0" cy="48"/>
            </a:xfrm>
            <a:prstGeom prst="line">
              <a:avLst/>
            </a:prstGeom>
            <a:noFill/>
            <a:ln w="28575">
              <a:solidFill>
                <a:srgbClr val="FFFFFF"/>
              </a:solidFill>
              <a:round/>
              <a:headEnd/>
              <a:tailEnd/>
            </a:ln>
            <a:effectLst/>
          </p:spPr>
          <p:txBody>
            <a:bodyPr/>
            <a:lstStyle/>
            <a:p>
              <a:endParaRPr lang="en-US"/>
            </a:p>
          </p:txBody>
        </p:sp>
        <p:sp>
          <p:nvSpPr>
            <p:cNvPr id="2309162" name="Line 42"/>
            <p:cNvSpPr>
              <a:spLocks noChangeShapeType="1"/>
            </p:cNvSpPr>
            <p:nvPr>
              <p:custDataLst>
                <p:tags r:id="rId24"/>
              </p:custDataLst>
            </p:nvPr>
          </p:nvSpPr>
          <p:spPr bwMode="auto">
            <a:xfrm>
              <a:off x="4992" y="2897"/>
              <a:ext cx="0" cy="192"/>
            </a:xfrm>
            <a:prstGeom prst="line">
              <a:avLst/>
            </a:prstGeom>
            <a:noFill/>
            <a:ln w="28575">
              <a:solidFill>
                <a:srgbClr val="FFFFFF"/>
              </a:solidFill>
              <a:round/>
              <a:headEnd/>
              <a:tailEnd/>
            </a:ln>
            <a:effectLst/>
          </p:spPr>
          <p:txBody>
            <a:bodyPr/>
            <a:lstStyle/>
            <a:p>
              <a:endParaRPr lang="en-US"/>
            </a:p>
          </p:txBody>
        </p:sp>
        <p:sp>
          <p:nvSpPr>
            <p:cNvPr id="2309163" name="Line 43"/>
            <p:cNvSpPr>
              <a:spLocks noChangeShapeType="1"/>
            </p:cNvSpPr>
            <p:nvPr>
              <p:custDataLst>
                <p:tags r:id="rId25"/>
              </p:custDataLst>
            </p:nvPr>
          </p:nvSpPr>
          <p:spPr bwMode="auto">
            <a:xfrm flipH="1">
              <a:off x="4944" y="3089"/>
              <a:ext cx="48" cy="48"/>
            </a:xfrm>
            <a:prstGeom prst="line">
              <a:avLst/>
            </a:prstGeom>
            <a:noFill/>
            <a:ln w="28575">
              <a:solidFill>
                <a:srgbClr val="FFFFFF"/>
              </a:solidFill>
              <a:round/>
              <a:headEnd/>
              <a:tailEnd/>
            </a:ln>
            <a:effectLst/>
          </p:spPr>
          <p:txBody>
            <a:bodyPr/>
            <a:lstStyle/>
            <a:p>
              <a:endParaRPr lang="en-US"/>
            </a:p>
          </p:txBody>
        </p:sp>
        <p:sp>
          <p:nvSpPr>
            <p:cNvPr id="2309164" name="Line 44"/>
            <p:cNvSpPr>
              <a:spLocks noChangeShapeType="1"/>
            </p:cNvSpPr>
            <p:nvPr>
              <p:custDataLst>
                <p:tags r:id="rId26"/>
              </p:custDataLst>
            </p:nvPr>
          </p:nvSpPr>
          <p:spPr bwMode="auto">
            <a:xfrm>
              <a:off x="4992" y="3089"/>
              <a:ext cx="0" cy="48"/>
            </a:xfrm>
            <a:prstGeom prst="line">
              <a:avLst/>
            </a:prstGeom>
            <a:noFill/>
            <a:ln w="28575">
              <a:solidFill>
                <a:srgbClr val="FFFFFF"/>
              </a:solidFill>
              <a:round/>
              <a:headEnd/>
              <a:tailEnd/>
            </a:ln>
            <a:effectLst/>
          </p:spPr>
          <p:txBody>
            <a:bodyPr/>
            <a:lstStyle/>
            <a:p>
              <a:endParaRPr lang="en-US"/>
            </a:p>
          </p:txBody>
        </p:sp>
        <p:sp>
          <p:nvSpPr>
            <p:cNvPr id="2309165" name="Freeform 45"/>
            <p:cNvSpPr>
              <a:spLocks/>
            </p:cNvSpPr>
            <p:nvPr>
              <p:custDataLst>
                <p:tags r:id="rId27"/>
              </p:custDataLst>
            </p:nvPr>
          </p:nvSpPr>
          <p:spPr bwMode="auto">
            <a:xfrm>
              <a:off x="4787" y="2493"/>
              <a:ext cx="255" cy="396"/>
            </a:xfrm>
            <a:custGeom>
              <a:avLst/>
              <a:gdLst/>
              <a:ahLst/>
              <a:cxnLst>
                <a:cxn ang="0">
                  <a:pos x="10" y="0"/>
                </a:cxn>
                <a:cxn ang="0">
                  <a:pos x="255" y="0"/>
                </a:cxn>
                <a:cxn ang="0">
                  <a:pos x="255" y="396"/>
                </a:cxn>
                <a:cxn ang="0">
                  <a:pos x="157" y="387"/>
                </a:cxn>
                <a:cxn ang="0">
                  <a:pos x="157" y="195"/>
                </a:cxn>
                <a:cxn ang="0">
                  <a:pos x="104" y="217"/>
                </a:cxn>
                <a:cxn ang="0">
                  <a:pos x="95" y="387"/>
                </a:cxn>
                <a:cxn ang="0">
                  <a:pos x="0" y="396"/>
                </a:cxn>
                <a:cxn ang="0">
                  <a:pos x="10" y="0"/>
                </a:cxn>
              </a:cxnLst>
              <a:rect l="0" t="0" r="r" b="b"/>
              <a:pathLst>
                <a:path w="255" h="396">
                  <a:moveTo>
                    <a:pt x="10" y="0"/>
                  </a:moveTo>
                  <a:lnTo>
                    <a:pt x="255" y="0"/>
                  </a:lnTo>
                  <a:lnTo>
                    <a:pt x="255" y="396"/>
                  </a:lnTo>
                  <a:lnTo>
                    <a:pt x="157" y="387"/>
                  </a:lnTo>
                  <a:lnTo>
                    <a:pt x="157" y="195"/>
                  </a:lnTo>
                  <a:lnTo>
                    <a:pt x="104" y="217"/>
                  </a:lnTo>
                  <a:lnTo>
                    <a:pt x="95" y="387"/>
                  </a:lnTo>
                  <a:lnTo>
                    <a:pt x="0" y="396"/>
                  </a:lnTo>
                  <a:lnTo>
                    <a:pt x="10" y="0"/>
                  </a:lnTo>
                  <a:close/>
                </a:path>
              </a:pathLst>
            </a:custGeom>
            <a:noFill/>
            <a:ln w="28575">
              <a:solidFill>
                <a:srgbClr val="FFFFFF"/>
              </a:solidFill>
              <a:round/>
              <a:headEnd/>
              <a:tailEnd/>
            </a:ln>
            <a:effectLst/>
          </p:spPr>
          <p:txBody>
            <a:bodyPr/>
            <a:lstStyle/>
            <a:p>
              <a:endParaRPr lang="en-US"/>
            </a:p>
          </p:txBody>
        </p:sp>
        <p:sp>
          <p:nvSpPr>
            <p:cNvPr id="2309166" name="Line 46"/>
            <p:cNvSpPr>
              <a:spLocks noChangeShapeType="1"/>
            </p:cNvSpPr>
            <p:nvPr>
              <p:custDataLst>
                <p:tags r:id="rId28"/>
              </p:custDataLst>
            </p:nvPr>
          </p:nvSpPr>
          <p:spPr bwMode="auto">
            <a:xfrm flipH="1">
              <a:off x="4656" y="1968"/>
              <a:ext cx="144" cy="48"/>
            </a:xfrm>
            <a:prstGeom prst="line">
              <a:avLst/>
            </a:prstGeom>
            <a:noFill/>
            <a:ln w="28575">
              <a:solidFill>
                <a:srgbClr val="CC3300"/>
              </a:solidFill>
              <a:round/>
              <a:headEnd/>
              <a:tailEnd/>
            </a:ln>
            <a:effectLst/>
          </p:spPr>
          <p:txBody>
            <a:bodyPr/>
            <a:lstStyle/>
            <a:p>
              <a:endParaRPr lang="en-US"/>
            </a:p>
          </p:txBody>
        </p:sp>
        <p:sp>
          <p:nvSpPr>
            <p:cNvPr id="2309167" name="Line 47"/>
            <p:cNvSpPr>
              <a:spLocks noChangeShapeType="1"/>
            </p:cNvSpPr>
            <p:nvPr>
              <p:custDataLst>
                <p:tags r:id="rId29"/>
              </p:custDataLst>
            </p:nvPr>
          </p:nvSpPr>
          <p:spPr bwMode="auto">
            <a:xfrm flipH="1" flipV="1">
              <a:off x="4656" y="1872"/>
              <a:ext cx="144" cy="48"/>
            </a:xfrm>
            <a:prstGeom prst="line">
              <a:avLst/>
            </a:prstGeom>
            <a:noFill/>
            <a:ln w="28575">
              <a:solidFill>
                <a:srgbClr val="CC3300"/>
              </a:solidFill>
              <a:round/>
              <a:headEnd/>
              <a:tailEnd/>
            </a:ln>
            <a:effectLst/>
          </p:spPr>
          <p:txBody>
            <a:bodyPr/>
            <a:lstStyle/>
            <a:p>
              <a:endParaRPr lang="en-US"/>
            </a:p>
          </p:txBody>
        </p:sp>
        <p:sp>
          <p:nvSpPr>
            <p:cNvPr id="2309168" name="Line 48"/>
            <p:cNvSpPr>
              <a:spLocks noChangeShapeType="1"/>
            </p:cNvSpPr>
            <p:nvPr>
              <p:custDataLst>
                <p:tags r:id="rId30"/>
              </p:custDataLst>
            </p:nvPr>
          </p:nvSpPr>
          <p:spPr bwMode="auto">
            <a:xfrm flipH="1" flipV="1">
              <a:off x="4704" y="1776"/>
              <a:ext cx="144" cy="96"/>
            </a:xfrm>
            <a:prstGeom prst="line">
              <a:avLst/>
            </a:prstGeom>
            <a:noFill/>
            <a:ln w="28575">
              <a:solidFill>
                <a:srgbClr val="CC3300"/>
              </a:solidFill>
              <a:round/>
              <a:headEnd/>
              <a:tailEnd/>
            </a:ln>
            <a:effectLst/>
          </p:spPr>
          <p:txBody>
            <a:bodyPr/>
            <a:lstStyle/>
            <a:p>
              <a:endParaRPr lang="en-US"/>
            </a:p>
          </p:txBody>
        </p:sp>
        <p:sp>
          <p:nvSpPr>
            <p:cNvPr id="2309169" name="Line 49"/>
            <p:cNvSpPr>
              <a:spLocks noChangeShapeType="1"/>
            </p:cNvSpPr>
            <p:nvPr>
              <p:custDataLst>
                <p:tags r:id="rId31"/>
              </p:custDataLst>
            </p:nvPr>
          </p:nvSpPr>
          <p:spPr bwMode="auto">
            <a:xfrm flipH="1" flipV="1">
              <a:off x="4848" y="1680"/>
              <a:ext cx="48" cy="144"/>
            </a:xfrm>
            <a:prstGeom prst="line">
              <a:avLst/>
            </a:prstGeom>
            <a:noFill/>
            <a:ln w="28575">
              <a:solidFill>
                <a:srgbClr val="BC1010"/>
              </a:solidFill>
              <a:round/>
              <a:headEnd/>
              <a:tailEnd/>
            </a:ln>
            <a:effectLst/>
          </p:spPr>
          <p:txBody>
            <a:bodyPr/>
            <a:lstStyle/>
            <a:p>
              <a:endParaRPr lang="en-US"/>
            </a:p>
          </p:txBody>
        </p:sp>
        <p:sp>
          <p:nvSpPr>
            <p:cNvPr id="2309170" name="Line 50"/>
            <p:cNvSpPr>
              <a:spLocks noChangeShapeType="1"/>
            </p:cNvSpPr>
            <p:nvPr>
              <p:custDataLst>
                <p:tags r:id="rId32"/>
              </p:custDataLst>
            </p:nvPr>
          </p:nvSpPr>
          <p:spPr bwMode="auto">
            <a:xfrm>
              <a:off x="4992" y="1920"/>
              <a:ext cx="48" cy="48"/>
            </a:xfrm>
            <a:prstGeom prst="line">
              <a:avLst/>
            </a:prstGeom>
            <a:noFill/>
            <a:ln w="28575">
              <a:solidFill>
                <a:srgbClr val="CC3300"/>
              </a:solidFill>
              <a:round/>
              <a:headEnd/>
              <a:tailEnd/>
            </a:ln>
            <a:effectLst/>
          </p:spPr>
          <p:txBody>
            <a:bodyPr/>
            <a:lstStyle/>
            <a:p>
              <a:endParaRPr lang="en-US"/>
            </a:p>
          </p:txBody>
        </p:sp>
        <p:sp>
          <p:nvSpPr>
            <p:cNvPr id="2309171" name="Line 51"/>
            <p:cNvSpPr>
              <a:spLocks noChangeShapeType="1"/>
            </p:cNvSpPr>
            <p:nvPr>
              <p:custDataLst>
                <p:tags r:id="rId33"/>
              </p:custDataLst>
            </p:nvPr>
          </p:nvSpPr>
          <p:spPr bwMode="auto">
            <a:xfrm flipV="1">
              <a:off x="4944" y="1728"/>
              <a:ext cx="48" cy="144"/>
            </a:xfrm>
            <a:prstGeom prst="line">
              <a:avLst/>
            </a:prstGeom>
            <a:noFill/>
            <a:ln w="28575">
              <a:solidFill>
                <a:srgbClr val="CC3300"/>
              </a:solidFill>
              <a:round/>
              <a:headEnd/>
              <a:tailEnd/>
            </a:ln>
            <a:effectLst/>
          </p:spPr>
          <p:txBody>
            <a:bodyPr/>
            <a:lstStyle/>
            <a:p>
              <a:endParaRPr lang="en-US"/>
            </a:p>
          </p:txBody>
        </p:sp>
        <p:sp>
          <p:nvSpPr>
            <p:cNvPr id="2309172" name="Line 52"/>
            <p:cNvSpPr>
              <a:spLocks noChangeShapeType="1"/>
            </p:cNvSpPr>
            <p:nvPr>
              <p:custDataLst>
                <p:tags r:id="rId34"/>
              </p:custDataLst>
            </p:nvPr>
          </p:nvSpPr>
          <p:spPr bwMode="auto">
            <a:xfrm>
              <a:off x="4992" y="1968"/>
              <a:ext cx="48" cy="48"/>
            </a:xfrm>
            <a:prstGeom prst="line">
              <a:avLst/>
            </a:prstGeom>
            <a:noFill/>
            <a:ln w="28575">
              <a:solidFill>
                <a:srgbClr val="CC3300"/>
              </a:solidFill>
              <a:round/>
              <a:headEnd/>
              <a:tailEnd/>
            </a:ln>
            <a:effectLst/>
          </p:spPr>
          <p:txBody>
            <a:bodyPr/>
            <a:lstStyle/>
            <a:p>
              <a:endParaRPr lang="en-US"/>
            </a:p>
          </p:txBody>
        </p:sp>
      </p:grpSp>
      <p:grpSp>
        <p:nvGrpSpPr>
          <p:cNvPr id="4" name="Group 57"/>
          <p:cNvGrpSpPr/>
          <p:nvPr>
            <p:custDataLst>
              <p:tags r:id="rId5"/>
            </p:custDataLst>
          </p:nvPr>
        </p:nvGrpSpPr>
        <p:grpSpPr>
          <a:xfrm>
            <a:off x="6357938" y="803275"/>
            <a:ext cx="228600" cy="76200"/>
            <a:chOff x="6357938" y="1995488"/>
            <a:chExt cx="228600" cy="76200"/>
          </a:xfrm>
        </p:grpSpPr>
        <p:sp>
          <p:nvSpPr>
            <p:cNvPr id="56" name="Line 26"/>
            <p:cNvSpPr>
              <a:spLocks noChangeShapeType="1"/>
            </p:cNvSpPr>
            <p:nvPr>
              <p:custDataLst>
                <p:tags r:id="rId9"/>
              </p:custDataLst>
            </p:nvPr>
          </p:nvSpPr>
          <p:spPr bwMode="auto">
            <a:xfrm>
              <a:off x="6357938" y="1995488"/>
              <a:ext cx="76200" cy="76200"/>
            </a:xfrm>
            <a:prstGeom prst="line">
              <a:avLst/>
            </a:prstGeom>
            <a:noFill/>
            <a:ln w="38100">
              <a:solidFill>
                <a:srgbClr val="FFFFFF"/>
              </a:solidFill>
              <a:round/>
              <a:headEnd/>
              <a:tailEnd/>
            </a:ln>
            <a:effectLst/>
          </p:spPr>
          <p:txBody>
            <a:bodyPr/>
            <a:lstStyle/>
            <a:p>
              <a:endParaRPr lang="en-US"/>
            </a:p>
          </p:txBody>
        </p:sp>
        <p:sp>
          <p:nvSpPr>
            <p:cNvPr id="57" name="Line 27"/>
            <p:cNvSpPr>
              <a:spLocks noChangeShapeType="1"/>
            </p:cNvSpPr>
            <p:nvPr>
              <p:custDataLst>
                <p:tags r:id="rId10"/>
              </p:custDataLst>
            </p:nvPr>
          </p:nvSpPr>
          <p:spPr bwMode="auto">
            <a:xfrm flipV="1">
              <a:off x="6510338" y="1995488"/>
              <a:ext cx="76200" cy="76200"/>
            </a:xfrm>
            <a:prstGeom prst="line">
              <a:avLst/>
            </a:prstGeom>
            <a:noFill/>
            <a:ln w="38100">
              <a:solidFill>
                <a:srgbClr val="FFFFFF"/>
              </a:solidFill>
              <a:round/>
              <a:headEnd/>
              <a:tailEnd/>
            </a:ln>
            <a:effectLst/>
          </p:spPr>
          <p:txBody>
            <a:bodyPr/>
            <a:lstStyle/>
            <a:p>
              <a:endParaRPr lang="en-US"/>
            </a:p>
          </p:txBody>
        </p:sp>
      </p:grpSp>
      <p:grpSp>
        <p:nvGrpSpPr>
          <p:cNvPr id="5" name="Group 60"/>
          <p:cNvGrpSpPr/>
          <p:nvPr>
            <p:custDataLst>
              <p:tags r:id="rId6"/>
            </p:custDataLst>
          </p:nvPr>
        </p:nvGrpSpPr>
        <p:grpSpPr>
          <a:xfrm>
            <a:off x="7662863" y="1812925"/>
            <a:ext cx="228600" cy="76200"/>
            <a:chOff x="7662863" y="3005138"/>
            <a:chExt cx="228600" cy="76200"/>
          </a:xfrm>
        </p:grpSpPr>
        <p:sp>
          <p:nvSpPr>
            <p:cNvPr id="59" name="Line 53"/>
            <p:cNvSpPr>
              <a:spLocks noChangeShapeType="1"/>
            </p:cNvSpPr>
            <p:nvPr>
              <p:custDataLst>
                <p:tags r:id="rId7"/>
              </p:custDataLst>
            </p:nvPr>
          </p:nvSpPr>
          <p:spPr bwMode="auto">
            <a:xfrm>
              <a:off x="7662863" y="3005138"/>
              <a:ext cx="76200" cy="76200"/>
            </a:xfrm>
            <a:prstGeom prst="line">
              <a:avLst/>
            </a:prstGeom>
            <a:noFill/>
            <a:ln w="38100">
              <a:solidFill>
                <a:srgbClr val="FFFFFF"/>
              </a:solidFill>
              <a:round/>
              <a:headEnd/>
              <a:tailEnd/>
            </a:ln>
            <a:effectLst/>
          </p:spPr>
          <p:txBody>
            <a:bodyPr/>
            <a:lstStyle/>
            <a:p>
              <a:endParaRPr lang="en-US"/>
            </a:p>
          </p:txBody>
        </p:sp>
        <p:sp>
          <p:nvSpPr>
            <p:cNvPr id="60" name="Line 54"/>
            <p:cNvSpPr>
              <a:spLocks noChangeShapeType="1"/>
            </p:cNvSpPr>
            <p:nvPr>
              <p:custDataLst>
                <p:tags r:id="rId8"/>
              </p:custDataLst>
            </p:nvPr>
          </p:nvSpPr>
          <p:spPr bwMode="auto">
            <a:xfrm flipV="1">
              <a:off x="7815263" y="3005138"/>
              <a:ext cx="76200" cy="76200"/>
            </a:xfrm>
            <a:prstGeom prst="line">
              <a:avLst/>
            </a:prstGeom>
            <a:noFill/>
            <a:ln w="38100">
              <a:solidFill>
                <a:srgbClr val="FFFFFF"/>
              </a:solidFill>
              <a:round/>
              <a:headEnd/>
              <a:tailEnd/>
            </a:ln>
            <a:effectLst/>
          </p:spPr>
          <p:txBody>
            <a:bodyPr/>
            <a:lstStyle/>
            <a:p>
              <a:endParaRPr lang="en-US"/>
            </a:p>
          </p:txBody>
        </p:sp>
      </p:grpSp>
    </p:spTree>
    <p:extLst>
      <p:ext uri="{BB962C8B-B14F-4D97-AF65-F5344CB8AC3E}">
        <p14:creationId xmlns:p14="http://schemas.microsoft.com/office/powerpoint/2010/main" val="28394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912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91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a:ln>
            <a:noFill/>
          </a:ln>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 name="TextBox 1"/>
          <p:cNvSpPr txBox="1"/>
          <p:nvPr/>
        </p:nvSpPr>
        <p:spPr>
          <a:xfrm>
            <a:off x="47287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==Ex/</a:t>
            </a:r>
            <a:r>
              <a:rPr lang="en-US" dirty="0" err="1" smtClean="0">
                <a:solidFill>
                  <a:srgbClr val="FFFF00"/>
                </a:solidFill>
              </a:rPr>
              <a:t>M.Rd</a:t>
            </a:r>
            <a:endParaRPr lang="en-US" dirty="0" smtClean="0">
              <a:solidFill>
                <a:srgbClr val="FFFF00"/>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==M/</a:t>
            </a:r>
            <a:r>
              <a:rPr lang="en-US" dirty="0" err="1" smtClean="0">
                <a:solidFill>
                  <a:schemeClr val="accent5">
                    <a:lumMod val="60000"/>
                    <a:lumOff val="40000"/>
                  </a:schemeClr>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6162765"/>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p:cNvSpPr txBox="1"/>
          <p:nvPr/>
        </p:nvSpPr>
        <p:spPr>
          <a:xfrm>
            <a:off x="6171106" y="4419600"/>
            <a:ext cx="1448894" cy="400110"/>
          </a:xfrm>
          <a:prstGeom prst="rect">
            <a:avLst/>
          </a:prstGeom>
          <a:noFill/>
        </p:spPr>
        <p:txBody>
          <a:bodyPr wrap="square" rtlCol="0">
            <a:spAutoFit/>
          </a:bodyPr>
          <a:lstStyle/>
          <a:p>
            <a:r>
              <a:rPr lang="en-US" sz="2000" dirty="0" smtClean="0"/>
              <a:t>add </a:t>
            </a:r>
            <a:r>
              <a:rPr lang="en-US" sz="2000" dirty="0" smtClean="0">
                <a:solidFill>
                  <a:srgbClr val="FFFF00"/>
                </a:solidFill>
              </a:rPr>
              <a:t>r3</a:t>
            </a:r>
            <a:r>
              <a:rPr lang="en-US" sz="2000" dirty="0" smtClean="0"/>
              <a:t>,r1,r2</a:t>
            </a:r>
            <a:endParaRPr lang="en-US" sz="2000" dirty="0"/>
          </a:p>
        </p:txBody>
      </p:sp>
      <p:sp>
        <p:nvSpPr>
          <p:cNvPr id="153" name="Oval 152"/>
          <p:cNvSpPr/>
          <p:nvPr/>
        </p:nvSpPr>
        <p:spPr>
          <a:xfrm>
            <a:off x="61711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rgbClr val="FFFF00"/>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8"/>
            <a:ext cx="1050463" cy="295674"/>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4069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22" name="TextBox 121"/>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24" name="TextBox 123"/>
          <p:cNvSpPr txBox="1"/>
          <p:nvPr/>
        </p:nvSpPr>
        <p:spPr>
          <a:xfrm>
            <a:off x="1676400" y="4933890"/>
            <a:ext cx="952505" cy="400110"/>
          </a:xfrm>
          <a:prstGeom prst="rect">
            <a:avLst/>
          </a:prstGeom>
          <a:noFill/>
          <a:ln>
            <a:solidFill>
              <a:schemeClr val="accent4"/>
            </a:solid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137" name="Freeform 136"/>
          <p:cNvSpPr/>
          <p:nvPr/>
        </p:nvSpPr>
        <p:spPr>
          <a:xfrm>
            <a:off x="7347857" y="4474029"/>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ine 43"/>
          <p:cNvSpPr>
            <a:spLocks noChangeShapeType="1"/>
          </p:cNvSpPr>
          <p:nvPr>
            <p:custDataLst>
              <p:tags r:id="rId86"/>
            </p:custDataLst>
          </p:nvPr>
        </p:nvSpPr>
        <p:spPr bwMode="auto">
          <a:xfrm flipH="1" flipV="1">
            <a:off x="4781448" y="6290277"/>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23" name="Rectangle 122"/>
          <p:cNvSpPr/>
          <p:nvPr/>
        </p:nvSpPr>
        <p:spPr>
          <a:xfrm>
            <a:off x="5238642" y="6096000"/>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23779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6" grpId="0"/>
      <p:bldP spid="6" grpId="0" animBg="1"/>
      <p:bldP spid="153" grpId="0" animBg="1"/>
      <p:bldP spid="158" grpId="0" animBg="1"/>
      <p:bldP spid="4" grpId="0" animBg="1"/>
      <p:bldP spid="7" grpId="0" animBg="1"/>
      <p:bldP spid="124" grpId="0" animBg="1"/>
      <p:bldP spid="137" grpId="0" animBg="1"/>
      <p:bldP spid="14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77" name="Text Box 11"/>
          <p:cNvSpPr txBox="1">
            <a:spLocks noChangeArrowheads="1"/>
          </p:cNvSpPr>
          <p:nvPr>
            <p:custDataLst>
              <p:tags r:id="rId2"/>
            </p:custDataLst>
          </p:nvPr>
        </p:nvSpPr>
        <p:spPr bwMode="auto">
          <a:xfrm rot="16200000">
            <a:off x="-381003" y="2504989"/>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2285995" y="2504987"/>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0" name="Line 43"/>
          <p:cNvSpPr>
            <a:spLocks noChangeShapeType="1"/>
          </p:cNvSpPr>
          <p:nvPr>
            <p:custDataLst>
              <p:tags r:id="rId4"/>
            </p:custDataLst>
          </p:nvPr>
        </p:nvSpPr>
        <p:spPr bwMode="auto">
          <a:xfrm>
            <a:off x="2285995" y="1438190"/>
            <a:ext cx="228601"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81" name="Line 43"/>
          <p:cNvSpPr>
            <a:spLocks noChangeShapeType="1"/>
          </p:cNvSpPr>
          <p:nvPr>
            <p:custDataLst>
              <p:tags r:id="rId5"/>
            </p:custDataLst>
          </p:nvPr>
        </p:nvSpPr>
        <p:spPr bwMode="auto">
          <a:xfrm>
            <a:off x="3809992" y="18953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6"/>
            </p:custDataLst>
          </p:nvPr>
        </p:nvSpPr>
        <p:spPr bwMode="auto">
          <a:xfrm>
            <a:off x="3809992" y="1057194"/>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7"/>
            </p:custDataLst>
          </p:nvPr>
        </p:nvSpPr>
        <p:spPr bwMode="auto">
          <a:xfrm rot="16200000">
            <a:off x="4038597"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8"/>
            </p:custDataLst>
          </p:nvPr>
        </p:nvSpPr>
        <p:spPr bwMode="auto">
          <a:xfrm flipV="1">
            <a:off x="5638795" y="1438186"/>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6" name="Freeform 85"/>
          <p:cNvSpPr/>
          <p:nvPr>
            <p:custDataLst>
              <p:tags r:id="rId9"/>
            </p:custDataLst>
          </p:nvPr>
        </p:nvSpPr>
        <p:spPr>
          <a:xfrm>
            <a:off x="5181595" y="752388"/>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419595" y="1819191"/>
            <a:ext cx="3809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flipV="1">
            <a:off x="4419595" y="2581190"/>
            <a:ext cx="381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2504985"/>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476999" y="1895387"/>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4038593" y="23525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419595" y="980982"/>
            <a:ext cx="762000" cy="8"/>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5029195" y="2047788"/>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6172200" y="1438186"/>
            <a:ext cx="1447799"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a:off x="6172200" y="2428789"/>
            <a:ext cx="3048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315200" y="2428787"/>
            <a:ext cx="304800"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42878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438188"/>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1971588"/>
            <a:ext cx="381000" cy="0"/>
          </a:xfrm>
          <a:prstGeom prst="line">
            <a:avLst/>
          </a:prstGeom>
          <a:noFill/>
          <a:ln w="5715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0" name="Line 43"/>
          <p:cNvSpPr>
            <a:spLocks noChangeShapeType="1"/>
          </p:cNvSpPr>
          <p:nvPr>
            <p:custDataLst>
              <p:tags r:id="rId23"/>
            </p:custDataLst>
          </p:nvPr>
        </p:nvSpPr>
        <p:spPr bwMode="auto">
          <a:xfrm flipV="1">
            <a:off x="8839201" y="904788"/>
            <a:ext cx="0" cy="1066800"/>
          </a:xfrm>
          <a:prstGeom prst="line">
            <a:avLst/>
          </a:prstGeom>
          <a:noFill/>
          <a:ln w="57150" cap="sq">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1" name="Line 43"/>
          <p:cNvSpPr>
            <a:spLocks noChangeShapeType="1"/>
          </p:cNvSpPr>
          <p:nvPr>
            <p:custDataLst>
              <p:tags r:id="rId24"/>
            </p:custDataLst>
          </p:nvPr>
        </p:nvSpPr>
        <p:spPr bwMode="auto">
          <a:xfrm flipH="1" flipV="1">
            <a:off x="8534401" y="904788"/>
            <a:ext cx="304800" cy="0"/>
          </a:xfrm>
          <a:prstGeom prst="line">
            <a:avLst/>
          </a:prstGeom>
          <a:noFill/>
          <a:ln w="57150" cap="sq">
            <a:solidFill>
              <a:srgbClr val="66FF33"/>
            </a:solidFill>
            <a:prstDash val="solid"/>
            <a:round/>
            <a:headEnd type="none" w="med" len="med"/>
            <a:tailEnd type="arrow" w="sm" len="sm"/>
          </a:ln>
          <a:effectLst/>
        </p:spPr>
        <p:txBody>
          <a:bodyPr wrap="square" anchor="ctr" anchorCtr="1">
            <a:noAutofit/>
          </a:bodyPr>
          <a:lstStyle/>
          <a:p>
            <a:endParaRPr lang="en-US"/>
          </a:p>
        </p:txBody>
      </p:sp>
      <p:sp>
        <p:nvSpPr>
          <p:cNvPr id="102" name="Text Box 11"/>
          <p:cNvSpPr txBox="1">
            <a:spLocks noChangeArrowheads="1"/>
          </p:cNvSpPr>
          <p:nvPr>
            <p:custDataLst>
              <p:tags r:id="rId25"/>
            </p:custDataLst>
          </p:nvPr>
        </p:nvSpPr>
        <p:spPr bwMode="auto">
          <a:xfrm rot="16200000">
            <a:off x="4038593" y="1742993"/>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6"/>
            </p:custDataLst>
          </p:nvPr>
        </p:nvSpPr>
        <p:spPr bwMode="auto">
          <a:xfrm rot="16200000">
            <a:off x="4038592" y="904791"/>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7"/>
            </p:custDataLst>
          </p:nvPr>
        </p:nvSpPr>
        <p:spPr bwMode="auto">
          <a:xfrm rot="16200000">
            <a:off x="5791199" y="2276388"/>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8"/>
            </p:custDataLst>
          </p:nvPr>
        </p:nvSpPr>
        <p:spPr bwMode="auto">
          <a:xfrm rot="16200000">
            <a:off x="5791194"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9"/>
            </p:custDataLst>
          </p:nvPr>
        </p:nvSpPr>
        <p:spPr bwMode="auto">
          <a:xfrm rot="16200000">
            <a:off x="7543801" y="2276387"/>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30"/>
            </p:custDataLst>
          </p:nvPr>
        </p:nvSpPr>
        <p:spPr bwMode="auto">
          <a:xfrm rot="16200000">
            <a:off x="7543800" y="1285786"/>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31"/>
            </p:custDataLst>
          </p:nvPr>
        </p:nvSpPr>
        <p:spPr bwMode="auto">
          <a:xfrm>
            <a:off x="6857999" y="1438188"/>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2"/>
            </p:custDataLst>
          </p:nvPr>
        </p:nvSpPr>
        <p:spPr bwMode="auto">
          <a:xfrm>
            <a:off x="304800" y="1438191"/>
            <a:ext cx="914397"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3"/>
            </p:custDataLst>
          </p:nvPr>
        </p:nvSpPr>
        <p:spPr bwMode="auto">
          <a:xfrm>
            <a:off x="8229601" y="1285788"/>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12" name="Rectangle 22"/>
          <p:cNvSpPr>
            <a:spLocks noChangeArrowheads="1"/>
          </p:cNvSpPr>
          <p:nvPr>
            <p:custDataLst>
              <p:tags r:id="rId34"/>
            </p:custDataLst>
          </p:nvPr>
        </p:nvSpPr>
        <p:spPr bwMode="auto">
          <a:xfrm>
            <a:off x="2514595" y="752391"/>
            <a:ext cx="1295400" cy="1600200"/>
          </a:xfrm>
          <a:prstGeom prst="rect">
            <a:avLst/>
          </a:prstGeom>
          <a:solidFill>
            <a:schemeClr val="bg2"/>
          </a:solid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35"/>
            </p:custDataLst>
          </p:nvPr>
        </p:nvSpPr>
        <p:spPr>
          <a:xfrm>
            <a:off x="2621276" y="1388884"/>
            <a:ext cx="640079" cy="391058"/>
          </a:xfrm>
          <a:prstGeom prst="rect">
            <a:avLst/>
          </a:prstGeom>
          <a:noFill/>
        </p:spPr>
        <p:txBody>
          <a:bodyPr wrap="square" lIns="0" tIns="0" rIns="0" bIns="0" rtlCol="0" anchor="ctr" anchorCtr="0">
            <a:noAutofit/>
          </a:bodyPr>
          <a:lstStyle/>
          <a:p>
            <a:r>
              <a:rPr lang="en-US" sz="2400" dirty="0" smtClean="0">
                <a:solidFill>
                  <a:schemeClr val="bg1"/>
                </a:solidFill>
              </a:rPr>
              <a:t>D</a:t>
            </a:r>
            <a:br>
              <a:rPr lang="en-US" sz="2400" dirty="0" smtClean="0">
                <a:solidFill>
                  <a:schemeClr val="bg1"/>
                </a:solidFill>
              </a:rPr>
            </a:br>
            <a:r>
              <a:rPr lang="en-US" sz="2400" dirty="0" err="1" smtClean="0">
                <a:solidFill>
                  <a:schemeClr val="bg1"/>
                </a:solidFill>
              </a:rPr>
              <a:t>rD</a:t>
            </a:r>
            <a:endParaRPr lang="en-US" sz="2400" dirty="0" smtClean="0">
              <a:solidFill>
                <a:schemeClr val="bg1"/>
              </a:solidFill>
            </a:endParaRPr>
          </a:p>
        </p:txBody>
      </p:sp>
      <p:sp>
        <p:nvSpPr>
          <p:cNvPr id="114" name="TextBox 113"/>
          <p:cNvSpPr txBox="1"/>
          <p:nvPr>
            <p:custDataLst>
              <p:tags r:id="rId36"/>
            </p:custDataLst>
          </p:nvPr>
        </p:nvSpPr>
        <p:spPr>
          <a:xfrm>
            <a:off x="3124195" y="164777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37"/>
            </p:custDataLst>
          </p:nvPr>
        </p:nvSpPr>
        <p:spPr>
          <a:xfrm>
            <a:off x="3124195" y="828591"/>
            <a:ext cx="640079" cy="391058"/>
          </a:xfrm>
          <a:prstGeom prst="rect">
            <a:avLst/>
          </a:prstGeom>
          <a:noFill/>
        </p:spPr>
        <p:txBody>
          <a:bodyPr wrap="square" lIns="0" tIns="0" rIns="0" bIns="0" rtlCol="0" anchor="ctr" anchorCtr="0">
            <a:noAutofit/>
          </a:bodyPr>
          <a:lstStyle/>
          <a:p>
            <a:pPr algn="r"/>
            <a:r>
              <a:rPr lang="en-US" sz="2400" dirty="0" smtClean="0">
                <a:solidFill>
                  <a:schemeClr val="bg1"/>
                </a:solidFill>
              </a:rPr>
              <a:t>A</a:t>
            </a:r>
          </a:p>
        </p:txBody>
      </p:sp>
      <p:sp>
        <p:nvSpPr>
          <p:cNvPr id="54" name="Text Box 11"/>
          <p:cNvSpPr txBox="1">
            <a:spLocks noChangeArrowheads="1"/>
          </p:cNvSpPr>
          <p:nvPr>
            <p:custDataLst>
              <p:tags r:id="rId38"/>
            </p:custDataLst>
          </p:nvPr>
        </p:nvSpPr>
        <p:spPr bwMode="auto">
          <a:xfrm rot="16200000">
            <a:off x="5791194"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9"/>
            </p:custDataLst>
          </p:nvPr>
        </p:nvSpPr>
        <p:spPr bwMode="auto">
          <a:xfrm rot="16200000">
            <a:off x="7543799" y="30383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40"/>
            </p:custDataLst>
          </p:nvPr>
        </p:nvSpPr>
        <p:spPr bwMode="auto">
          <a:xfrm rot="16200000">
            <a:off x="4038600" y="29621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7" name="Text Box 11"/>
          <p:cNvSpPr txBox="1">
            <a:spLocks noChangeArrowheads="1"/>
          </p:cNvSpPr>
          <p:nvPr>
            <p:custDataLst>
              <p:tags r:id="rId41"/>
            </p:custDataLst>
          </p:nvPr>
        </p:nvSpPr>
        <p:spPr bwMode="auto">
          <a:xfrm rot="16200000">
            <a:off x="5791194" y="35717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42"/>
            </p:custDataLst>
          </p:nvPr>
        </p:nvSpPr>
        <p:spPr bwMode="auto">
          <a:xfrm rot="16200000">
            <a:off x="7543800" y="3571792"/>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43"/>
            </p:custDataLst>
          </p:nvPr>
        </p:nvSpPr>
        <p:spPr bwMode="auto">
          <a:xfrm rot="16200000">
            <a:off x="5791195"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60" name="Text Box 11"/>
          <p:cNvSpPr txBox="1">
            <a:spLocks noChangeArrowheads="1"/>
          </p:cNvSpPr>
          <p:nvPr>
            <p:custDataLst>
              <p:tags r:id="rId44"/>
            </p:custDataLst>
          </p:nvPr>
        </p:nvSpPr>
        <p:spPr bwMode="auto">
          <a:xfrm rot="16200000">
            <a:off x="4038600" y="349559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61" name="Text Box 11"/>
          <p:cNvSpPr txBox="1">
            <a:spLocks noChangeArrowheads="1"/>
          </p:cNvSpPr>
          <p:nvPr>
            <p:custDataLst>
              <p:tags r:id="rId45"/>
            </p:custDataLst>
          </p:nvPr>
        </p:nvSpPr>
        <p:spPr bwMode="auto">
          <a:xfrm rot="16200000">
            <a:off x="7543798" y="41051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sp>
        <p:nvSpPr>
          <p:cNvPr id="111" name="Line 43"/>
          <p:cNvSpPr>
            <a:spLocks noChangeShapeType="1"/>
          </p:cNvSpPr>
          <p:nvPr>
            <p:custDataLst>
              <p:tags r:id="rId46"/>
            </p:custDataLst>
          </p:nvPr>
        </p:nvSpPr>
        <p:spPr bwMode="auto">
          <a:xfrm>
            <a:off x="7924800" y="3190791"/>
            <a:ext cx="914400" cy="0"/>
          </a:xfrm>
          <a:prstGeom prst="line">
            <a:avLst/>
          </a:prstGeom>
          <a:noFill/>
          <a:ln w="57150" cap="flat">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8" name="Line 43"/>
          <p:cNvSpPr>
            <a:spLocks noChangeShapeType="1"/>
          </p:cNvSpPr>
          <p:nvPr>
            <p:custDataLst>
              <p:tags r:id="rId47"/>
            </p:custDataLst>
          </p:nvPr>
        </p:nvSpPr>
        <p:spPr bwMode="auto">
          <a:xfrm flipV="1">
            <a:off x="8839200" y="2885991"/>
            <a:ext cx="0" cy="304800"/>
          </a:xfrm>
          <a:prstGeom prst="line">
            <a:avLst/>
          </a:prstGeom>
          <a:noFill/>
          <a:ln w="57150" cap="sq">
            <a:solidFill>
              <a:schemeClr val="accent2"/>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48"/>
            </p:custDataLst>
          </p:nvPr>
        </p:nvSpPr>
        <p:spPr bwMode="auto">
          <a:xfrm flipH="1" flipV="1">
            <a:off x="8534400" y="2885991"/>
            <a:ext cx="304800"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0" name="Line 43"/>
          <p:cNvSpPr>
            <a:spLocks noChangeShapeType="1"/>
          </p:cNvSpPr>
          <p:nvPr>
            <p:custDataLst>
              <p:tags r:id="rId49"/>
            </p:custDataLst>
          </p:nvPr>
        </p:nvSpPr>
        <p:spPr bwMode="auto">
          <a:xfrm>
            <a:off x="2285995" y="1742991"/>
            <a:ext cx="228601" cy="0"/>
          </a:xfrm>
          <a:prstGeom prst="line">
            <a:avLst/>
          </a:prstGeom>
          <a:noFill/>
          <a:ln w="57150" cap="sq">
            <a:solidFill>
              <a:schemeClr val="accent2"/>
            </a:solidFill>
            <a:prstDash val="solid"/>
            <a:round/>
            <a:headEnd type="none" w="med" len="med"/>
            <a:tailEnd type="arrow" w="sm" len="sm"/>
          </a:ln>
          <a:effectLst/>
        </p:spPr>
        <p:txBody>
          <a:bodyPr wrap="square" anchor="ctr" anchorCtr="1">
            <a:noAutofit/>
          </a:bodyPr>
          <a:lstStyle/>
          <a:p>
            <a:endParaRPr lang="en-US"/>
          </a:p>
        </p:txBody>
      </p:sp>
      <p:sp>
        <p:nvSpPr>
          <p:cNvPr id="121" name="Line 43"/>
          <p:cNvSpPr>
            <a:spLocks noChangeShapeType="1"/>
          </p:cNvSpPr>
          <p:nvPr>
            <p:custDataLst>
              <p:tags r:id="rId50"/>
            </p:custDataLst>
          </p:nvPr>
        </p:nvSpPr>
        <p:spPr bwMode="auto">
          <a:xfrm flipV="1">
            <a:off x="2971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6" name="Line 43"/>
          <p:cNvSpPr>
            <a:spLocks noChangeShapeType="1"/>
          </p:cNvSpPr>
          <p:nvPr>
            <p:custDataLst>
              <p:tags r:id="rId51"/>
            </p:custDataLst>
          </p:nvPr>
        </p:nvSpPr>
        <p:spPr bwMode="auto">
          <a:xfrm flipV="1">
            <a:off x="3352797" y="2352591"/>
            <a:ext cx="0" cy="38100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27" name="TextBox 126"/>
          <p:cNvSpPr txBox="1"/>
          <p:nvPr>
            <p:custDataLst>
              <p:tags r:id="rId52"/>
            </p:custDataLst>
          </p:nvPr>
        </p:nvSpPr>
        <p:spPr>
          <a:xfrm>
            <a:off x="2666997" y="1983259"/>
            <a:ext cx="838198" cy="369332"/>
          </a:xfrm>
          <a:prstGeom prst="rect">
            <a:avLst/>
          </a:prstGeom>
          <a:noFill/>
        </p:spPr>
        <p:txBody>
          <a:bodyPr wrap="square" lIns="0" tIns="0" rIns="0" bIns="0" rtlCol="0" anchor="ctr" anchorCtr="0">
            <a:noAutofit/>
          </a:bodyPr>
          <a:lstStyle/>
          <a:p>
            <a:pPr algn="r"/>
            <a:r>
              <a:rPr lang="en-US" sz="2400" dirty="0" err="1" smtClean="0">
                <a:solidFill>
                  <a:schemeClr val="bg1"/>
                </a:solidFill>
              </a:rPr>
              <a:t>rA</a:t>
            </a:r>
            <a:r>
              <a:rPr lang="en-US" sz="2400" dirty="0" smtClean="0">
                <a:solidFill>
                  <a:schemeClr val="bg1"/>
                </a:solidFill>
              </a:rPr>
              <a:t>  </a:t>
            </a:r>
            <a:r>
              <a:rPr lang="en-US" sz="2400" dirty="0" err="1" smtClean="0">
                <a:solidFill>
                  <a:schemeClr val="bg1"/>
                </a:solidFill>
              </a:rPr>
              <a:t>rB</a:t>
            </a:r>
            <a:endParaRPr lang="en-US" sz="2400" dirty="0" smtClean="0">
              <a:solidFill>
                <a:schemeClr val="bg1"/>
              </a:solidFill>
            </a:endParaRPr>
          </a:p>
        </p:txBody>
      </p:sp>
      <p:sp>
        <p:nvSpPr>
          <p:cNvPr id="128" name="Line 8"/>
          <p:cNvSpPr>
            <a:spLocks noChangeShapeType="1"/>
          </p:cNvSpPr>
          <p:nvPr>
            <p:custDataLst>
              <p:tags r:id="rId53"/>
            </p:custDataLst>
          </p:nvPr>
        </p:nvSpPr>
        <p:spPr bwMode="auto">
          <a:xfrm>
            <a:off x="609600" y="2352594"/>
            <a:ext cx="0" cy="12192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129" name="Text Box 11"/>
          <p:cNvSpPr txBox="1">
            <a:spLocks noChangeArrowheads="1"/>
          </p:cNvSpPr>
          <p:nvPr>
            <p:custDataLst>
              <p:tags r:id="rId54"/>
            </p:custDataLst>
          </p:nvPr>
        </p:nvSpPr>
        <p:spPr bwMode="auto">
          <a:xfrm>
            <a:off x="457200" y="3571791"/>
            <a:ext cx="457200" cy="370820"/>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130" name="Line 21"/>
          <p:cNvSpPr>
            <a:spLocks noChangeShapeType="1"/>
          </p:cNvSpPr>
          <p:nvPr>
            <p:custDataLst>
              <p:tags r:id="rId55"/>
            </p:custDataLst>
          </p:nvPr>
        </p:nvSpPr>
        <p:spPr bwMode="auto">
          <a:xfrm>
            <a:off x="609600" y="3952791"/>
            <a:ext cx="0" cy="7620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31" name="Line 18"/>
          <p:cNvSpPr>
            <a:spLocks noChangeShapeType="1"/>
          </p:cNvSpPr>
          <p:nvPr>
            <p:custDataLst>
              <p:tags r:id="rId56"/>
            </p:custDataLst>
          </p:nvPr>
        </p:nvSpPr>
        <p:spPr bwMode="auto">
          <a:xfrm flipV="1">
            <a:off x="609600" y="2885991"/>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32" name="Line 49"/>
          <p:cNvSpPr>
            <a:spLocks noChangeShapeType="1"/>
          </p:cNvSpPr>
          <p:nvPr>
            <p:custDataLst>
              <p:tags r:id="rId57"/>
            </p:custDataLst>
          </p:nvPr>
        </p:nvSpPr>
        <p:spPr bwMode="auto">
          <a:xfrm flipH="1" flipV="1">
            <a:off x="1219200" y="2123991"/>
            <a:ext cx="228600" cy="0"/>
          </a:xfrm>
          <a:prstGeom prst="line">
            <a:avLst/>
          </a:prstGeom>
          <a:noFill/>
          <a:ln w="25400" cap="sq">
            <a:solidFill>
              <a:schemeClr val="bg1"/>
            </a:solidFill>
            <a:round/>
            <a:headEnd type="arrow" w="med" len="med"/>
            <a:tailEnd type="none" w="med" len="med"/>
          </a:ln>
          <a:effectLst/>
        </p:spPr>
        <p:txBody>
          <a:bodyPr wrap="square" anchor="ctr" anchorCtr="1">
            <a:noAutofit/>
          </a:bodyPr>
          <a:lstStyle/>
          <a:p>
            <a:endParaRPr lang="en-US"/>
          </a:p>
        </p:txBody>
      </p:sp>
      <p:grpSp>
        <p:nvGrpSpPr>
          <p:cNvPr id="133" name="Group 132"/>
          <p:cNvGrpSpPr/>
          <p:nvPr>
            <p:custDataLst>
              <p:tags r:id="rId58"/>
            </p:custDataLst>
          </p:nvPr>
        </p:nvGrpSpPr>
        <p:grpSpPr>
          <a:xfrm>
            <a:off x="762000" y="2581194"/>
            <a:ext cx="381000" cy="609600"/>
            <a:chOff x="868680" y="2971800"/>
            <a:chExt cx="304800" cy="304800"/>
          </a:xfrm>
          <a:solidFill>
            <a:schemeClr val="tx1"/>
          </a:solidFill>
        </p:grpSpPr>
        <p:sp>
          <p:nvSpPr>
            <p:cNvPr id="134" name="Freeform 133"/>
            <p:cNvSpPr/>
            <p:nvPr>
              <p:custDataLst>
                <p:tags r:id="rId87"/>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 Box 11"/>
            <p:cNvSpPr txBox="1">
              <a:spLocks noChangeArrowheads="1"/>
            </p:cNvSpPr>
            <p:nvPr>
              <p:custDataLst>
                <p:tags r:id="rId88"/>
              </p:custDataLst>
            </p:nvPr>
          </p:nvSpPr>
          <p:spPr bwMode="auto">
            <a:xfrm>
              <a:off x="960121"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36" name="Line 18"/>
          <p:cNvSpPr>
            <a:spLocks noChangeShapeType="1"/>
          </p:cNvSpPr>
          <p:nvPr>
            <p:custDataLst>
              <p:tags r:id="rId59"/>
            </p:custDataLst>
          </p:nvPr>
        </p:nvSpPr>
        <p:spPr bwMode="auto">
          <a:xfrm>
            <a:off x="1143001" y="2885994"/>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38" name="Rectangle 19"/>
          <p:cNvSpPr>
            <a:spLocks noChangeArrowheads="1"/>
          </p:cNvSpPr>
          <p:nvPr>
            <p:custDataLst>
              <p:tags r:id="rId60"/>
            </p:custDataLst>
          </p:nvPr>
        </p:nvSpPr>
        <p:spPr bwMode="auto">
          <a:xfrm rot="10800000">
            <a:off x="838200" y="425759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9" name="Line 21"/>
          <p:cNvSpPr>
            <a:spLocks noChangeShapeType="1"/>
          </p:cNvSpPr>
          <p:nvPr>
            <p:custDataLst>
              <p:tags r:id="rId61"/>
            </p:custDataLst>
          </p:nvPr>
        </p:nvSpPr>
        <p:spPr bwMode="auto">
          <a:xfrm>
            <a:off x="1295401" y="2885994"/>
            <a:ext cx="0" cy="14478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0" name="Line 21"/>
          <p:cNvSpPr>
            <a:spLocks noChangeShapeType="1"/>
          </p:cNvSpPr>
          <p:nvPr>
            <p:custDataLst>
              <p:tags r:id="rId62"/>
            </p:custDataLst>
          </p:nvPr>
        </p:nvSpPr>
        <p:spPr bwMode="auto">
          <a:xfrm flipV="1">
            <a:off x="990602" y="4333791"/>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21"/>
          <p:cNvSpPr>
            <a:spLocks noChangeShapeType="1"/>
          </p:cNvSpPr>
          <p:nvPr>
            <p:custDataLst>
              <p:tags r:id="rId63"/>
            </p:custDataLst>
          </p:nvPr>
        </p:nvSpPr>
        <p:spPr bwMode="auto">
          <a:xfrm>
            <a:off x="609600" y="4714791"/>
            <a:ext cx="228600" cy="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p>
        </p:txBody>
      </p:sp>
      <p:sp>
        <p:nvSpPr>
          <p:cNvPr id="142" name="Line 21"/>
          <p:cNvSpPr>
            <a:spLocks noChangeShapeType="1"/>
          </p:cNvSpPr>
          <p:nvPr>
            <p:custDataLst>
              <p:tags r:id="rId64"/>
            </p:custDataLst>
          </p:nvPr>
        </p:nvSpPr>
        <p:spPr bwMode="auto">
          <a:xfrm>
            <a:off x="990602" y="45623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3" name="Line 21"/>
          <p:cNvSpPr>
            <a:spLocks noChangeShapeType="1"/>
          </p:cNvSpPr>
          <p:nvPr>
            <p:custDataLst>
              <p:tags r:id="rId65"/>
            </p:custDataLst>
          </p:nvPr>
        </p:nvSpPr>
        <p:spPr bwMode="auto">
          <a:xfrm>
            <a:off x="990602" y="47909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4" name="Line 21"/>
          <p:cNvSpPr>
            <a:spLocks noChangeShapeType="1"/>
          </p:cNvSpPr>
          <p:nvPr>
            <p:custDataLst>
              <p:tags r:id="rId66"/>
            </p:custDataLst>
          </p:nvPr>
        </p:nvSpPr>
        <p:spPr bwMode="auto">
          <a:xfrm>
            <a:off x="990602" y="5019591"/>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5" name="Text Box 11"/>
          <p:cNvSpPr txBox="1">
            <a:spLocks noChangeArrowheads="1"/>
          </p:cNvSpPr>
          <p:nvPr>
            <p:custDataLst>
              <p:tags r:id="rId67"/>
            </p:custDataLst>
          </p:nvPr>
        </p:nvSpPr>
        <p:spPr bwMode="auto">
          <a:xfrm>
            <a:off x="76200" y="3571791"/>
            <a:ext cx="609600" cy="457200"/>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Consolas" pitchFamily="49" charset="0"/>
            </a:endParaRPr>
          </a:p>
        </p:txBody>
      </p:sp>
      <p:sp>
        <p:nvSpPr>
          <p:cNvPr id="147" name="Text Box 11"/>
          <p:cNvSpPr txBox="1">
            <a:spLocks noChangeArrowheads="1"/>
          </p:cNvSpPr>
          <p:nvPr>
            <p:custDataLst>
              <p:tags r:id="rId68"/>
            </p:custDataLst>
          </p:nvPr>
        </p:nvSpPr>
        <p:spPr bwMode="auto">
          <a:xfrm rot="16200000">
            <a:off x="4038595" y="402899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Op</a:t>
            </a:r>
            <a:endParaRPr lang="en-US" dirty="0">
              <a:solidFill>
                <a:srgbClr val="FFFFFF"/>
              </a:solidFill>
              <a:latin typeface="+mj-lt"/>
            </a:endParaRPr>
          </a:p>
        </p:txBody>
      </p:sp>
      <p:cxnSp>
        <p:nvCxnSpPr>
          <p:cNvPr id="149" name="Straight Arrow Connector 148"/>
          <p:cNvCxnSpPr/>
          <p:nvPr>
            <p:custDataLst>
              <p:tags r:id="rId69"/>
            </p:custDataLst>
          </p:nvPr>
        </p:nvCxnSpPr>
        <p:spPr>
          <a:xfrm>
            <a:off x="152400" y="3724191"/>
            <a:ext cx="304800"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custDataLst>
              <p:tags r:id="rId70"/>
            </p:custDataLst>
          </p:nvPr>
        </p:nvCxnSpPr>
        <p:spPr>
          <a:xfrm rot="5400000" flipH="1" flipV="1">
            <a:off x="-723106" y="4599697"/>
            <a:ext cx="1752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custDataLst>
              <p:tags r:id="rId71"/>
            </p:custDataLst>
          </p:nvPr>
        </p:nvCxnSpPr>
        <p:spPr>
          <a:xfrm>
            <a:off x="152400" y="5476791"/>
            <a:ext cx="21336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a:endCxn id="77" idx="1"/>
          </p:cNvCxnSpPr>
          <p:nvPr>
            <p:custDataLst>
              <p:tags r:id="rId72"/>
            </p:custDataLst>
          </p:nvPr>
        </p:nvCxnSpPr>
        <p:spPr>
          <a:xfrm rot="16200000" flipV="1">
            <a:off x="1181100" y="5057690"/>
            <a:ext cx="838200" cy="1"/>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custDataLst>
              <p:tags r:id="rId73"/>
            </p:custDataLst>
          </p:nvPr>
        </p:nvCxnSpPr>
        <p:spPr>
          <a:xfrm rot="5400000" flipH="1" flipV="1">
            <a:off x="3238501" y="4981492"/>
            <a:ext cx="990599" cy="1588"/>
          </a:xfrm>
          <a:prstGeom prst="straightConnector1">
            <a:avLst/>
          </a:prstGeom>
          <a:ln w="57150" cap="sq">
            <a:solidFill>
              <a:schemeClr val="accent4">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71" name="Line 43"/>
          <p:cNvSpPr>
            <a:spLocks noChangeShapeType="1"/>
          </p:cNvSpPr>
          <p:nvPr>
            <p:custDataLst>
              <p:tags r:id="rId74"/>
            </p:custDataLst>
          </p:nvPr>
        </p:nvSpPr>
        <p:spPr bwMode="auto">
          <a:xfrm flipV="1">
            <a:off x="3276600" y="4028991"/>
            <a:ext cx="380998"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2" name="Line 43"/>
          <p:cNvSpPr>
            <a:spLocks noChangeShapeType="1"/>
          </p:cNvSpPr>
          <p:nvPr>
            <p:custDataLst>
              <p:tags r:id="rId75"/>
            </p:custDataLst>
          </p:nvPr>
        </p:nvSpPr>
        <p:spPr bwMode="auto">
          <a:xfrm flipV="1">
            <a:off x="2286000" y="4333791"/>
            <a:ext cx="1371600" cy="0"/>
          </a:xfrm>
          <a:prstGeom prst="line">
            <a:avLst/>
          </a:prstGeom>
          <a:noFill/>
          <a:ln w="25400" cap="sq">
            <a:solidFill>
              <a:schemeClr val="accent2"/>
            </a:solidFill>
            <a:prstDash val="solid"/>
            <a:round/>
            <a:headEnd type="none" w="med" len="med"/>
            <a:tailEnd type="arrow" w="med" len="med"/>
          </a:ln>
          <a:effectLst/>
        </p:spPr>
        <p:txBody>
          <a:bodyPr wrap="square" anchor="ctr" anchorCtr="1">
            <a:noAutofit/>
          </a:bodyPr>
          <a:lstStyle/>
          <a:p>
            <a:endParaRPr lang="en-US"/>
          </a:p>
        </p:txBody>
      </p:sp>
      <p:sp>
        <p:nvSpPr>
          <p:cNvPr id="173" name="Line 43"/>
          <p:cNvSpPr>
            <a:spLocks noChangeShapeType="1"/>
          </p:cNvSpPr>
          <p:nvPr>
            <p:custDataLst>
              <p:tags r:id="rId76"/>
            </p:custDataLst>
          </p:nvPr>
        </p:nvSpPr>
        <p:spPr bwMode="auto">
          <a:xfrm>
            <a:off x="3886200" y="4181391"/>
            <a:ext cx="228600" cy="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4" name="TextBox 173"/>
          <p:cNvSpPr txBox="1"/>
          <p:nvPr>
            <p:custDataLst>
              <p:tags r:id="rId77"/>
            </p:custDataLst>
          </p:nvPr>
        </p:nvSpPr>
        <p:spPr>
          <a:xfrm>
            <a:off x="2590800" y="3734371"/>
            <a:ext cx="752129" cy="523220"/>
          </a:xfrm>
          <a:prstGeom prst="rect">
            <a:avLst/>
          </a:prstGeom>
          <a:noFill/>
        </p:spPr>
        <p:txBody>
          <a:bodyPr wrap="none" rtlCol="0">
            <a:spAutoFit/>
          </a:bodyPr>
          <a:lstStyle/>
          <a:p>
            <a:r>
              <a:rPr lang="en-US" sz="2800" dirty="0" smtClean="0">
                <a:solidFill>
                  <a:schemeClr val="bg1"/>
                </a:solidFill>
              </a:rPr>
              <a:t>nop</a:t>
            </a:r>
          </a:p>
        </p:txBody>
      </p:sp>
      <p:sp>
        <p:nvSpPr>
          <p:cNvPr id="175" name="Line 43"/>
          <p:cNvSpPr>
            <a:spLocks noChangeShapeType="1"/>
          </p:cNvSpPr>
          <p:nvPr>
            <p:custDataLst>
              <p:tags r:id="rId78"/>
            </p:custDataLst>
          </p:nvPr>
        </p:nvSpPr>
        <p:spPr bwMode="auto">
          <a:xfrm>
            <a:off x="2057400" y="4105191"/>
            <a:ext cx="228600" cy="228600"/>
          </a:xfrm>
          <a:prstGeom prst="line">
            <a:avLst/>
          </a:prstGeom>
          <a:noFill/>
          <a:ln w="25400" cap="sq">
            <a:solidFill>
              <a:schemeClr val="accent2"/>
            </a:solidFill>
            <a:prstDash val="solid"/>
            <a:round/>
            <a:headEnd type="none" w="med" len="med"/>
            <a:tailEnd type="none" w="med" len="med"/>
          </a:ln>
          <a:effectLst/>
        </p:spPr>
        <p:txBody>
          <a:bodyPr wrap="square" anchor="ctr" anchorCtr="1">
            <a:noAutofit/>
          </a:bodyPr>
          <a:lstStyle/>
          <a:p>
            <a:endParaRPr lang="en-US"/>
          </a:p>
        </p:txBody>
      </p:sp>
      <p:sp>
        <p:nvSpPr>
          <p:cNvPr id="176" name="Line 43"/>
          <p:cNvSpPr>
            <a:spLocks noChangeShapeType="1"/>
          </p:cNvSpPr>
          <p:nvPr>
            <p:custDataLst>
              <p:tags r:id="rId79"/>
            </p:custDataLst>
          </p:nvPr>
        </p:nvSpPr>
        <p:spPr bwMode="auto">
          <a:xfrm>
            <a:off x="1752600" y="2123991"/>
            <a:ext cx="304800" cy="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sp>
        <p:nvSpPr>
          <p:cNvPr id="125" name="Text Box 11"/>
          <p:cNvSpPr txBox="1">
            <a:spLocks noChangeArrowheads="1"/>
          </p:cNvSpPr>
          <p:nvPr>
            <p:custDataLst>
              <p:tags r:id="rId80"/>
            </p:custDataLst>
          </p:nvPr>
        </p:nvSpPr>
        <p:spPr bwMode="auto">
          <a:xfrm rot="16200000">
            <a:off x="1257297" y="2009691"/>
            <a:ext cx="685800"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77" name="Line 43"/>
          <p:cNvSpPr>
            <a:spLocks noChangeShapeType="1"/>
          </p:cNvSpPr>
          <p:nvPr>
            <p:custDataLst>
              <p:tags r:id="rId81"/>
            </p:custDataLst>
          </p:nvPr>
        </p:nvSpPr>
        <p:spPr bwMode="auto">
          <a:xfrm>
            <a:off x="2057400" y="2123991"/>
            <a:ext cx="0" cy="2286000"/>
          </a:xfrm>
          <a:prstGeom prst="line">
            <a:avLst/>
          </a:prstGeom>
          <a:noFill/>
          <a:ln w="25400" cap="sq">
            <a:solidFill>
              <a:schemeClr val="bg1"/>
            </a:solidFill>
            <a:prstDash val="solid"/>
            <a:round/>
            <a:headEnd type="none" w="med" len="med"/>
            <a:tailEnd type="none" w="med" len="med"/>
          </a:ln>
          <a:effectLst/>
        </p:spPr>
        <p:txBody>
          <a:bodyPr wrap="square" anchor="ctr" anchorCtr="1">
            <a:noAutofit/>
          </a:bodyPr>
          <a:lstStyle/>
          <a:p>
            <a:endParaRPr lang="en-US"/>
          </a:p>
        </p:txBody>
      </p:sp>
      <p:cxnSp>
        <p:nvCxnSpPr>
          <p:cNvPr id="178" name="Straight Arrow Connector 177"/>
          <p:cNvCxnSpPr/>
          <p:nvPr>
            <p:custDataLst>
              <p:tags r:id="rId82"/>
            </p:custDataLst>
          </p:nvPr>
        </p:nvCxnSpPr>
        <p:spPr>
          <a:xfrm>
            <a:off x="3200400" y="5476791"/>
            <a:ext cx="533400" cy="1588"/>
          </a:xfrm>
          <a:prstGeom prst="straightConnector1">
            <a:avLst/>
          </a:prstGeom>
          <a:ln w="57150" cap="sq">
            <a:solidFill>
              <a:schemeClr val="accent4">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1" name="TextBox 180"/>
          <p:cNvSpPr txBox="1"/>
          <p:nvPr>
            <p:custDataLst>
              <p:tags r:id="rId83"/>
            </p:custDataLst>
          </p:nvPr>
        </p:nvSpPr>
        <p:spPr>
          <a:xfrm>
            <a:off x="2286000" y="5248191"/>
            <a:ext cx="905184" cy="523220"/>
          </a:xfrm>
          <a:prstGeom prst="rect">
            <a:avLst/>
          </a:prstGeom>
          <a:noFill/>
        </p:spPr>
        <p:txBody>
          <a:bodyPr wrap="none" rtlCol="0">
            <a:spAutoFit/>
          </a:bodyPr>
          <a:lstStyle/>
          <a:p>
            <a:r>
              <a:rPr lang="en-US" sz="2800" dirty="0" smtClean="0">
                <a:solidFill>
                  <a:schemeClr val="bg1"/>
                </a:solidFill>
              </a:rPr>
              <a:t>/stall</a:t>
            </a:r>
          </a:p>
        </p:txBody>
      </p:sp>
      <p:sp>
        <p:nvSpPr>
          <p:cNvPr id="170" name="Rectangle 19"/>
          <p:cNvSpPr>
            <a:spLocks noChangeArrowheads="1"/>
          </p:cNvSpPr>
          <p:nvPr>
            <p:custDataLst>
              <p:tags r:id="rId84"/>
            </p:custDataLst>
          </p:nvPr>
        </p:nvSpPr>
        <p:spPr bwMode="auto">
          <a:xfrm>
            <a:off x="3657600" y="3876592"/>
            <a:ext cx="228600" cy="6095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5" name="Rectangle 19"/>
          <p:cNvSpPr>
            <a:spLocks noChangeArrowheads="1"/>
          </p:cNvSpPr>
          <p:nvPr>
            <p:custDataLst>
              <p:tags r:id="rId85"/>
            </p:custDataLst>
          </p:nvPr>
        </p:nvSpPr>
        <p:spPr bwMode="auto">
          <a:xfrm>
            <a:off x="4800594" y="1666788"/>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3" name="Oval 2"/>
          <p:cNvSpPr/>
          <p:nvPr/>
        </p:nvSpPr>
        <p:spPr>
          <a:xfrm>
            <a:off x="4419602" y="4457700"/>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2580522" y="3124200"/>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51" name="TextBox 150"/>
          <p:cNvSpPr txBox="1"/>
          <p:nvPr/>
        </p:nvSpPr>
        <p:spPr>
          <a:xfrm>
            <a:off x="1676400" y="5581471"/>
            <a:ext cx="3009895" cy="1200329"/>
          </a:xfrm>
          <a:prstGeom prst="rect">
            <a:avLst/>
          </a:prstGeom>
          <a:noFill/>
        </p:spPr>
        <p:txBody>
          <a:bodyPr wrap="square" rtlCol="0">
            <a:spAutoFit/>
          </a:bodyPr>
          <a:lstStyle/>
          <a:p>
            <a:r>
              <a:rPr lang="en-US" dirty="0" smtClean="0">
                <a:solidFill>
                  <a:schemeClr val="accent5">
                    <a:lumMod val="60000"/>
                    <a:lumOff val="40000"/>
                  </a:schemeClr>
                </a:solidFill>
              </a:rPr>
              <a:t>NOP = If(IF/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==ID/</a:t>
            </a:r>
            <a:r>
              <a:rPr lang="en-US" dirty="0" err="1" smtClean="0">
                <a:solidFill>
                  <a:schemeClr val="accent5">
                    <a:lumMod val="60000"/>
                    <a:lumOff val="40000"/>
                  </a:schemeClr>
                </a:solidFill>
              </a:rPr>
              <a:t>Ex.Rd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IF/</a:t>
            </a:r>
            <a:r>
              <a:rPr lang="en-US" dirty="0" err="1" smtClean="0">
                <a:solidFill>
                  <a:schemeClr val="accent5">
                    <a:lumMod val="60000"/>
                    <a:lumOff val="40000"/>
                  </a:schemeClr>
                </a:solidFill>
              </a:rPr>
              <a:t>ID.rA</a:t>
            </a:r>
            <a:r>
              <a:rPr lang="en-US" dirty="0" smtClean="0">
                <a:solidFill>
                  <a:schemeClr val="accent5">
                    <a:lumMod val="60000"/>
                    <a:lumOff val="40000"/>
                  </a:schemeClr>
                </a:solidFill>
              </a:rPr>
              <a:t>==Ex/</a:t>
            </a:r>
            <a:r>
              <a:rPr lang="en-US" dirty="0" err="1" smtClean="0">
                <a:solidFill>
                  <a:schemeClr val="accent5">
                    <a:lumMod val="60000"/>
                    <a:lumOff val="40000"/>
                  </a:schemeClr>
                </a:solidFill>
              </a:rPr>
              <a:t>M.Rd</a:t>
            </a:r>
            <a:endParaRPr lang="en-US" dirty="0" smtClean="0">
              <a:solidFill>
                <a:schemeClr val="accent5">
                  <a:lumMod val="60000"/>
                  <a:lumOff val="40000"/>
                </a:schemeClr>
              </a:solidFill>
            </a:endParaRPr>
          </a:p>
          <a:p>
            <a:r>
              <a:rPr lang="en-US" dirty="0" smtClean="0">
                <a:solidFill>
                  <a:schemeClr val="accent5">
                    <a:lumMod val="60000"/>
                    <a:lumOff val="40000"/>
                  </a:schemeClr>
                </a:solidFill>
              </a:rPr>
              <a:t>                 </a:t>
            </a:r>
            <a:r>
              <a:rPr lang="en-US" dirty="0" smtClean="0">
                <a:solidFill>
                  <a:srgbClr val="FFFF00"/>
                </a:solidFill>
              </a:rPr>
              <a:t>IF/</a:t>
            </a:r>
            <a:r>
              <a:rPr lang="en-US" dirty="0" err="1" smtClean="0">
                <a:solidFill>
                  <a:srgbClr val="FFFF00"/>
                </a:solidFill>
              </a:rPr>
              <a:t>ID.rA</a:t>
            </a:r>
            <a:r>
              <a:rPr lang="en-US" dirty="0" smtClean="0">
                <a:solidFill>
                  <a:srgbClr val="FFFF00"/>
                </a:solidFill>
              </a:rPr>
              <a:t>==M/</a:t>
            </a:r>
            <a:r>
              <a:rPr lang="en-US" dirty="0" err="1" smtClean="0">
                <a:solidFill>
                  <a:srgbClr val="FFFF00"/>
                </a:solidFill>
              </a:rPr>
              <a:t>W.Rd</a:t>
            </a:r>
            <a:r>
              <a:rPr lang="en-US" dirty="0" smtClean="0">
                <a:solidFill>
                  <a:schemeClr val="accent5">
                    <a:lumMod val="60000"/>
                    <a:lumOff val="40000"/>
                  </a:schemeClr>
                </a:solidFill>
              </a:rPr>
              <a:t>))</a:t>
            </a:r>
            <a:endParaRPr lang="en-US" dirty="0">
              <a:solidFill>
                <a:schemeClr val="accent5">
                  <a:lumMod val="60000"/>
                  <a:lumOff val="40000"/>
                </a:schemeClr>
              </a:solidFill>
            </a:endParaRPr>
          </a:p>
        </p:txBody>
      </p:sp>
      <p:sp>
        <p:nvSpPr>
          <p:cNvPr id="6" name="Oval 5"/>
          <p:cNvSpPr/>
          <p:nvPr/>
        </p:nvSpPr>
        <p:spPr>
          <a:xfrm>
            <a:off x="2438401" y="6467565"/>
            <a:ext cx="2209800" cy="31423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1711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7848600" y="4419600"/>
            <a:ext cx="1448894" cy="400110"/>
          </a:xfrm>
          <a:prstGeom prst="rect">
            <a:avLst/>
          </a:prstGeom>
          <a:noFill/>
        </p:spPr>
        <p:txBody>
          <a:bodyPr wrap="square" rtlCol="0">
            <a:spAutoFit/>
          </a:bodyPr>
          <a:lstStyle/>
          <a:p>
            <a:r>
              <a:rPr lang="en-US" sz="2000" dirty="0" smtClean="0"/>
              <a:t>add </a:t>
            </a:r>
            <a:r>
              <a:rPr lang="en-US" sz="2000" dirty="0" smtClean="0">
                <a:solidFill>
                  <a:schemeClr val="accent5">
                    <a:lumMod val="60000"/>
                    <a:lumOff val="40000"/>
                  </a:schemeClr>
                </a:solidFill>
              </a:rPr>
              <a:t>r3</a:t>
            </a:r>
            <a:r>
              <a:rPr lang="en-US" sz="2000" dirty="0" smtClean="0"/>
              <a:t>,r1,r2</a:t>
            </a:r>
            <a:endParaRPr lang="en-US" sz="2000" dirty="0"/>
          </a:p>
        </p:txBody>
      </p:sp>
      <p:sp>
        <p:nvSpPr>
          <p:cNvPr id="155" name="Oval 154"/>
          <p:cNvSpPr/>
          <p:nvPr/>
        </p:nvSpPr>
        <p:spPr>
          <a:xfrm>
            <a:off x="7924800" y="4441135"/>
            <a:ext cx="1219200"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056306" y="4419600"/>
            <a:ext cx="1448894" cy="400110"/>
          </a:xfrm>
          <a:prstGeom prst="rect">
            <a:avLst/>
          </a:prstGeom>
          <a:noFill/>
        </p:spPr>
        <p:txBody>
          <a:bodyPr wrap="square" rtlCol="0">
            <a:spAutoFit/>
          </a:bodyPr>
          <a:lstStyle/>
          <a:p>
            <a:r>
              <a:rPr lang="en-US" sz="2000" dirty="0"/>
              <a:t>s</a:t>
            </a:r>
            <a:r>
              <a:rPr lang="en-US" sz="2000" dirty="0" smtClean="0"/>
              <a:t>ub r5,</a:t>
            </a:r>
            <a:r>
              <a:rPr lang="en-US" sz="2000" dirty="0" smtClean="0">
                <a:solidFill>
                  <a:schemeClr val="accent5">
                    <a:lumMod val="60000"/>
                    <a:lumOff val="40000"/>
                  </a:schemeClr>
                </a:solidFill>
              </a:rPr>
              <a:t>r3</a:t>
            </a:r>
            <a:r>
              <a:rPr lang="en-US" sz="2000" dirty="0" smtClean="0"/>
              <a:t>,r5</a:t>
            </a:r>
            <a:endParaRPr lang="en-US" sz="2000" dirty="0"/>
          </a:p>
        </p:txBody>
      </p:sp>
      <p:sp>
        <p:nvSpPr>
          <p:cNvPr id="158" name="Oval 157"/>
          <p:cNvSpPr/>
          <p:nvPr/>
        </p:nvSpPr>
        <p:spPr>
          <a:xfrm>
            <a:off x="2056314" y="4441135"/>
            <a:ext cx="1447792" cy="4953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80522" y="3876593"/>
            <a:ext cx="863712" cy="342898"/>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216729" y="3752367"/>
            <a:ext cx="898071" cy="295675"/>
          </a:xfrm>
          <a:custGeom>
            <a:avLst/>
            <a:gdLst>
              <a:gd name="connsiteX0" fmla="*/ 0 w 1763485"/>
              <a:gd name="connsiteY0" fmla="*/ 84846 h 182818"/>
              <a:gd name="connsiteX1" fmla="*/ 1191985 w 1763485"/>
              <a:gd name="connsiteY1" fmla="*/ 3203 h 182818"/>
              <a:gd name="connsiteX2" fmla="*/ 1763485 w 1763485"/>
              <a:gd name="connsiteY2" fmla="*/ 182818 h 182818"/>
            </a:gdLst>
            <a:ahLst/>
            <a:cxnLst>
              <a:cxn ang="0">
                <a:pos x="connsiteX0" y="connsiteY0"/>
              </a:cxn>
              <a:cxn ang="0">
                <a:pos x="connsiteX1" y="connsiteY1"/>
              </a:cxn>
              <a:cxn ang="0">
                <a:pos x="connsiteX2" y="connsiteY2"/>
              </a:cxn>
            </a:cxnLst>
            <a:rect l="l" t="t" r="r" b="b"/>
            <a:pathLst>
              <a:path w="1763485" h="182818">
                <a:moveTo>
                  <a:pt x="0" y="84846"/>
                </a:moveTo>
                <a:cubicBezTo>
                  <a:pt x="449035" y="35860"/>
                  <a:pt x="898071" y="-13126"/>
                  <a:pt x="1191985" y="3203"/>
                </a:cubicBezTo>
                <a:cubicBezTo>
                  <a:pt x="1485899" y="19532"/>
                  <a:pt x="1763485" y="182818"/>
                  <a:pt x="1763485" y="182818"/>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47287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117" name="TextBox 116"/>
          <p:cNvSpPr txBox="1"/>
          <p:nvPr/>
        </p:nvSpPr>
        <p:spPr>
          <a:xfrm>
            <a:off x="6481348" y="4343400"/>
            <a:ext cx="910052" cy="523220"/>
          </a:xfrm>
          <a:prstGeom prst="rect">
            <a:avLst/>
          </a:prstGeom>
          <a:noFill/>
        </p:spPr>
        <p:txBody>
          <a:bodyPr wrap="square" rtlCol="0">
            <a:spAutoFit/>
          </a:bodyPr>
          <a:lstStyle/>
          <a:p>
            <a:r>
              <a:rPr lang="en-US" sz="2800" dirty="0" err="1" smtClean="0"/>
              <a:t>nop</a:t>
            </a:r>
            <a:endParaRPr lang="en-US" sz="2800" dirty="0"/>
          </a:p>
        </p:txBody>
      </p:sp>
      <p:sp>
        <p:nvSpPr>
          <p:cNvPr id="122" name="TextBox 121"/>
          <p:cNvSpPr txBox="1"/>
          <p:nvPr/>
        </p:nvSpPr>
        <p:spPr>
          <a:xfrm>
            <a:off x="62357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24" name="TextBox 123"/>
          <p:cNvSpPr txBox="1"/>
          <p:nvPr/>
        </p:nvSpPr>
        <p:spPr>
          <a:xfrm>
            <a:off x="4406975" y="3787914"/>
            <a:ext cx="1384225" cy="707886"/>
          </a:xfrm>
          <a:prstGeom prst="rect">
            <a:avLst/>
          </a:prstGeom>
          <a:noFill/>
        </p:spPr>
        <p:txBody>
          <a:bodyPr wrap="none" rtlCol="0">
            <a:spAutoFit/>
          </a:bodyPr>
          <a:lstStyle/>
          <a:p>
            <a:r>
              <a:rPr lang="en-US" sz="2000" dirty="0" smtClean="0">
                <a:solidFill>
                  <a:schemeClr val="accent5">
                    <a:lumMod val="60000"/>
                    <a:lumOff val="40000"/>
                  </a:schemeClr>
                </a:solidFill>
              </a:rPr>
              <a:t>(</a:t>
            </a:r>
            <a:r>
              <a:rPr lang="en-US" sz="2000" dirty="0" err="1" smtClean="0">
                <a:solidFill>
                  <a:schemeClr val="accent5">
                    <a:lumMod val="60000"/>
                    <a:lumOff val="40000"/>
                  </a:schemeClr>
                </a:solidFill>
              </a:rPr>
              <a:t>MemWr</a:t>
            </a:r>
            <a:r>
              <a:rPr lang="en-US" sz="2000" dirty="0" smtClean="0">
                <a:solidFill>
                  <a:schemeClr val="accent5">
                    <a:lumMod val="60000"/>
                    <a:lumOff val="40000"/>
                  </a:schemeClr>
                </a:solidFill>
              </a:rPr>
              <a:t>=0</a:t>
            </a:r>
          </a:p>
          <a:p>
            <a:r>
              <a:rPr lang="en-US" sz="2000" dirty="0" err="1" smtClean="0">
                <a:solidFill>
                  <a:schemeClr val="accent5">
                    <a:lumMod val="60000"/>
                    <a:lumOff val="40000"/>
                  </a:schemeClr>
                </a:solidFill>
              </a:rPr>
              <a:t>RegWr</a:t>
            </a:r>
            <a:r>
              <a:rPr lang="en-US" sz="2000" dirty="0" smtClean="0">
                <a:solidFill>
                  <a:schemeClr val="accent5">
                    <a:lumMod val="60000"/>
                    <a:lumOff val="40000"/>
                  </a:schemeClr>
                </a:solidFill>
              </a:rPr>
              <a:t>=0)</a:t>
            </a:r>
            <a:endParaRPr lang="en-US" sz="2000" dirty="0">
              <a:solidFill>
                <a:schemeClr val="accent5">
                  <a:lumMod val="60000"/>
                  <a:lumOff val="40000"/>
                </a:schemeClr>
              </a:solidFill>
            </a:endParaRPr>
          </a:p>
        </p:txBody>
      </p:sp>
      <p:sp>
        <p:nvSpPr>
          <p:cNvPr id="148" name="TextBox 147"/>
          <p:cNvSpPr txBox="1"/>
          <p:nvPr/>
        </p:nvSpPr>
        <p:spPr>
          <a:xfrm>
            <a:off x="152400" y="5010090"/>
            <a:ext cx="1448894" cy="400110"/>
          </a:xfrm>
          <a:prstGeom prst="rect">
            <a:avLst/>
          </a:prstGeom>
          <a:noFill/>
        </p:spPr>
        <p:txBody>
          <a:bodyPr wrap="square" rtlCol="0">
            <a:spAutoFit/>
          </a:bodyPr>
          <a:lstStyle/>
          <a:p>
            <a:r>
              <a:rPr lang="en-US" sz="2000" dirty="0" smtClean="0"/>
              <a:t>or r6,</a:t>
            </a:r>
            <a:r>
              <a:rPr lang="en-US" sz="2000" dirty="0" smtClean="0">
                <a:solidFill>
                  <a:schemeClr val="accent5">
                    <a:lumMod val="60000"/>
                    <a:lumOff val="40000"/>
                  </a:schemeClr>
                </a:solidFill>
              </a:rPr>
              <a:t>r3</a:t>
            </a:r>
            <a:r>
              <a:rPr lang="en-US" sz="2000" dirty="0" smtClean="0"/>
              <a:t>,r4</a:t>
            </a:r>
            <a:endParaRPr lang="en-US" sz="2000" dirty="0"/>
          </a:p>
        </p:txBody>
      </p:sp>
      <p:sp>
        <p:nvSpPr>
          <p:cNvPr id="150" name="TextBox 149"/>
          <p:cNvSpPr txBox="1"/>
          <p:nvPr/>
        </p:nvSpPr>
        <p:spPr>
          <a:xfrm>
            <a:off x="1676400" y="4933890"/>
            <a:ext cx="952505" cy="400110"/>
          </a:xfrm>
          <a:prstGeom prst="rect">
            <a:avLst/>
          </a:prstGeom>
          <a:noFill/>
          <a:ln>
            <a:solidFill>
              <a:schemeClr val="accent4"/>
            </a:solidFill>
          </a:ln>
        </p:spPr>
        <p:txBody>
          <a:bodyPr wrap="none" rtlCol="0">
            <a:spAutoFit/>
          </a:bodyPr>
          <a:lstStyle/>
          <a:p>
            <a:r>
              <a:rPr lang="en-US" sz="2000" dirty="0" smtClean="0">
                <a:solidFill>
                  <a:schemeClr val="accent5">
                    <a:lumMod val="60000"/>
                    <a:lumOff val="40000"/>
                  </a:schemeClr>
                </a:solidFill>
              </a:rPr>
              <a:t>(WE=0)</a:t>
            </a:r>
            <a:endParaRPr lang="en-US" sz="2000" dirty="0">
              <a:solidFill>
                <a:schemeClr val="accent5">
                  <a:lumMod val="60000"/>
                  <a:lumOff val="40000"/>
                </a:schemeClr>
              </a:solidFill>
            </a:endParaRPr>
          </a:p>
        </p:txBody>
      </p:sp>
      <p:sp>
        <p:nvSpPr>
          <p:cNvPr id="8" name="Freeform 7"/>
          <p:cNvSpPr/>
          <p:nvPr/>
        </p:nvSpPr>
        <p:spPr>
          <a:xfrm>
            <a:off x="7347857" y="4474029"/>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158"/>
          <p:cNvSpPr/>
          <p:nvPr/>
        </p:nvSpPr>
        <p:spPr>
          <a:xfrm>
            <a:off x="5562600" y="4495800"/>
            <a:ext cx="457200" cy="655634"/>
          </a:xfrm>
          <a:custGeom>
            <a:avLst/>
            <a:gdLst>
              <a:gd name="connsiteX0" fmla="*/ 0 w 457200"/>
              <a:gd name="connsiteY0" fmla="*/ 424542 h 655634"/>
              <a:gd name="connsiteX1" fmla="*/ 342900 w 457200"/>
              <a:gd name="connsiteY1" fmla="*/ 636814 h 655634"/>
              <a:gd name="connsiteX2" fmla="*/ 457200 w 457200"/>
              <a:gd name="connsiteY2" fmla="*/ 0 h 655634"/>
            </a:gdLst>
            <a:ahLst/>
            <a:cxnLst>
              <a:cxn ang="0">
                <a:pos x="connsiteX0" y="connsiteY0"/>
              </a:cxn>
              <a:cxn ang="0">
                <a:pos x="connsiteX1" y="connsiteY1"/>
              </a:cxn>
              <a:cxn ang="0">
                <a:pos x="connsiteX2" y="connsiteY2"/>
              </a:cxn>
            </a:cxnLst>
            <a:rect l="l" t="t" r="r" b="b"/>
            <a:pathLst>
              <a:path w="457200" h="655634">
                <a:moveTo>
                  <a:pt x="0" y="424542"/>
                </a:moveTo>
                <a:cubicBezTo>
                  <a:pt x="133350" y="566056"/>
                  <a:pt x="266700" y="707571"/>
                  <a:pt x="342900" y="636814"/>
                </a:cubicBezTo>
                <a:cubicBezTo>
                  <a:pt x="419100" y="566057"/>
                  <a:pt x="438150" y="283028"/>
                  <a:pt x="457200" y="0"/>
                </a:cubicBezTo>
              </a:path>
            </a:pathLst>
          </a:custGeom>
          <a:noFill/>
          <a:ln>
            <a:solidFill>
              <a:schemeClr val="accent5">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Line 43"/>
          <p:cNvSpPr>
            <a:spLocks noChangeShapeType="1"/>
          </p:cNvSpPr>
          <p:nvPr>
            <p:custDataLst>
              <p:tags r:id="rId86"/>
            </p:custDataLst>
          </p:nvPr>
        </p:nvSpPr>
        <p:spPr bwMode="auto">
          <a:xfrm flipH="1" flipV="1">
            <a:off x="4724400" y="6606745"/>
            <a:ext cx="304800" cy="0"/>
          </a:xfrm>
          <a:prstGeom prst="line">
            <a:avLst/>
          </a:prstGeom>
          <a:noFill/>
          <a:ln w="57150" cap="sq">
            <a:solidFill>
              <a:schemeClr val="accent1"/>
            </a:solidFill>
            <a:prstDash val="solid"/>
            <a:round/>
            <a:headEnd type="none" w="med" len="med"/>
            <a:tailEnd type="arrow" w="sm" len="sm"/>
          </a:ln>
          <a:effectLst/>
        </p:spPr>
        <p:txBody>
          <a:bodyPr wrap="square" anchor="ctr" anchorCtr="1">
            <a:noAutofit/>
          </a:bodyPr>
          <a:lstStyle/>
          <a:p>
            <a:endParaRPr lang="en-US"/>
          </a:p>
        </p:txBody>
      </p:sp>
      <p:sp>
        <p:nvSpPr>
          <p:cNvPr id="137" name="Rectangle 136"/>
          <p:cNvSpPr/>
          <p:nvPr/>
        </p:nvSpPr>
        <p:spPr>
          <a:xfrm>
            <a:off x="5181594" y="6412468"/>
            <a:ext cx="2381358" cy="369332"/>
          </a:xfrm>
          <a:prstGeom prst="rect">
            <a:avLst/>
          </a:prstGeom>
        </p:spPr>
        <p:txBody>
          <a:bodyPr wrap="none">
            <a:spAutoFit/>
          </a:bodyPr>
          <a:lstStyle/>
          <a:p>
            <a:r>
              <a:rPr lang="en-US" dirty="0" smtClean="0">
                <a:solidFill>
                  <a:srgbClr val="FFFF00"/>
                </a:solidFill>
              </a:rPr>
              <a:t>STALL CONDITION MET</a:t>
            </a:r>
          </a:p>
        </p:txBody>
      </p:sp>
    </p:spTree>
    <p:extLst>
      <p:ext uri="{BB962C8B-B14F-4D97-AF65-F5344CB8AC3E}">
        <p14:creationId xmlns:p14="http://schemas.microsoft.com/office/powerpoint/2010/main" val="1380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6" grpId="0"/>
      <p:bldP spid="6" grpId="0" animBg="1"/>
      <p:bldP spid="153" grpId="0" animBg="1"/>
      <p:bldP spid="155" grpId="0" animBg="1"/>
      <p:bldP spid="158" grpId="0" animBg="1"/>
      <p:bldP spid="4" grpId="0" animBg="1"/>
      <p:bldP spid="7" grpId="0" animBg="1"/>
      <p:bldP spid="150" grpId="0" animBg="1"/>
      <p:bldP spid="8" grpId="0" animBg="1"/>
      <p:bldP spid="15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0472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0981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Stalling</a:t>
            </a:r>
            <a:endParaRPr lang="en-US" dirty="0"/>
          </a:p>
        </p:txBody>
      </p:sp>
      <p:sp>
        <p:nvSpPr>
          <p:cNvPr id="298" name="TextBox 297"/>
          <p:cNvSpPr txBox="1"/>
          <p:nvPr>
            <p:custDataLst>
              <p:tags r:id="rId4"/>
            </p:custDataLst>
          </p:nvPr>
        </p:nvSpPr>
        <p:spPr>
          <a:xfrm>
            <a:off x="2398414" y="51892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23721"/>
          <a:ext cx="8762999" cy="5805679"/>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80999">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r5</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r"/>
                      <a:r>
                        <a:rPr lang="en-US" sz="2400" dirty="0" smtClean="0">
                          <a:solidFill>
                            <a:schemeClr val="bg1"/>
                          </a:solidFill>
                        </a:rPr>
                        <a:t>or</a:t>
                      </a:r>
                      <a:r>
                        <a:rPr lang="en-US" sz="2400" baseline="0" dirty="0" smtClean="0">
                          <a:solidFill>
                            <a:schemeClr val="bg1"/>
                          </a:solidFill>
                        </a:rPr>
                        <a:t> r6, </a:t>
                      </a:r>
                      <a:r>
                        <a:rPr lang="en-US" sz="2400" baseline="0" dirty="0" smtClean="0">
                          <a:solidFill>
                            <a:schemeClr val="accent5">
                              <a:lumMod val="60000"/>
                              <a:lumOff val="40000"/>
                            </a:schemeClr>
                          </a:solidFill>
                        </a:rPr>
                        <a:t>r3</a:t>
                      </a:r>
                      <a:r>
                        <a:rPr lang="en-US" sz="2400" baseline="0" dirty="0" smtClean="0">
                          <a:solidFill>
                            <a:schemeClr val="bg1"/>
                          </a:solidFill>
                        </a:rPr>
                        <a:t>, r4</a:t>
                      </a:r>
                      <a:r>
                        <a:rPr lang="en-US" sz="2400" dirty="0" smtClean="0">
                          <a:solidFill>
                            <a:schemeClr val="bg1"/>
                          </a:solidFill>
                        </a:rPr>
                        <a:t> </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19200">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a:t>
                      </a:r>
                      <a:endParaRPr lang="en-US" sz="24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788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bg1"/>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0"/>
          <a:ext cx="6934199" cy="542468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219200">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19200">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1920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788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76200" y="1219200"/>
            <a:ext cx="1050288" cy="461665"/>
          </a:xfrm>
          <a:prstGeom prst="rect">
            <a:avLst/>
          </a:prstGeom>
          <a:noFill/>
        </p:spPr>
        <p:txBody>
          <a:bodyPr wrap="none" rtlCol="0">
            <a:spAutoFit/>
          </a:bodyPr>
          <a:lstStyle/>
          <a:p>
            <a:r>
              <a:rPr lang="en-US" sz="2400" dirty="0">
                <a:solidFill>
                  <a:schemeClr val="accent2"/>
                </a:solidFill>
              </a:rPr>
              <a:t>r</a:t>
            </a:r>
            <a:r>
              <a:rPr lang="en-US" sz="2400" dirty="0" smtClean="0">
                <a:solidFill>
                  <a:schemeClr val="accent2"/>
                </a:solidFill>
              </a:rPr>
              <a:t>3 = 10</a:t>
            </a:r>
            <a:endParaRPr lang="en-US" sz="2400" dirty="0">
              <a:solidFill>
                <a:schemeClr val="accent2"/>
              </a:solidFill>
            </a:endParaRPr>
          </a:p>
        </p:txBody>
      </p:sp>
      <p:sp>
        <p:nvSpPr>
          <p:cNvPr id="10" name="TextBox 9"/>
          <p:cNvSpPr txBox="1"/>
          <p:nvPr/>
        </p:nvSpPr>
        <p:spPr>
          <a:xfrm>
            <a:off x="76200" y="2089429"/>
            <a:ext cx="1050288" cy="461665"/>
          </a:xfrm>
          <a:prstGeom prst="rect">
            <a:avLst/>
          </a:prstGeom>
          <a:noFill/>
        </p:spPr>
        <p:txBody>
          <a:bodyPr wrap="none" rtlCol="0">
            <a:spAutoFit/>
          </a:bodyPr>
          <a:lstStyle/>
          <a:p>
            <a:r>
              <a:rPr lang="en-US" sz="2400" dirty="0">
                <a:solidFill>
                  <a:schemeClr val="accent5">
                    <a:lumMod val="60000"/>
                    <a:lumOff val="40000"/>
                  </a:schemeClr>
                </a:solidFill>
              </a:rPr>
              <a:t>r</a:t>
            </a:r>
            <a:r>
              <a:rPr lang="en-US" sz="2400" dirty="0" smtClean="0">
                <a:solidFill>
                  <a:schemeClr val="accent5">
                    <a:lumMod val="60000"/>
                    <a:lumOff val="40000"/>
                  </a:schemeClr>
                </a:solidFill>
              </a:rPr>
              <a:t>3 = 20</a:t>
            </a:r>
            <a:endParaRPr lang="en-US" sz="2400" dirty="0">
              <a:solidFill>
                <a:schemeClr val="accent5">
                  <a:lumMod val="60000"/>
                  <a:lumOff val="40000"/>
                </a:schemeClr>
              </a:solidFill>
            </a:endParaRPr>
          </a:p>
        </p:txBody>
      </p:sp>
      <p:cxnSp>
        <p:nvCxnSpPr>
          <p:cNvPr id="11" name="Straight Arrow Connector 10"/>
          <p:cNvCxnSpPr/>
          <p:nvPr>
            <p:custDataLst>
              <p:tags r:id="rId7"/>
            </p:custDataLst>
          </p:nvPr>
        </p:nvCxnSpPr>
        <p:spPr>
          <a:xfrm>
            <a:off x="457200" y="990600"/>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262" y="605135"/>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pic>
        <p:nvPicPr>
          <p:cNvPr id="43" name="Picture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1422" y="74011"/>
            <a:ext cx="766378" cy="766378"/>
          </a:xfrm>
          <a:prstGeom prst="rect">
            <a:avLst/>
          </a:prstGeom>
        </p:spPr>
      </p:pic>
    </p:spTree>
    <p:extLst>
      <p:ext uri="{BB962C8B-B14F-4D97-AF65-F5344CB8AC3E}">
        <p14:creationId xmlns:p14="http://schemas.microsoft.com/office/powerpoint/2010/main" val="24870676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Stalling</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How to stall an instruction in ID stage</a:t>
            </a:r>
          </a:p>
          <a:p>
            <a:pPr lvl="1"/>
            <a:r>
              <a:rPr lang="en-US" dirty="0" smtClean="0"/>
              <a:t>prevent IF/ID pipeline register update</a:t>
            </a:r>
          </a:p>
          <a:p>
            <a:pPr lvl="2"/>
            <a:r>
              <a:rPr lang="en-US" dirty="0" smtClean="0"/>
              <a:t>stalls the ID stage instruction</a:t>
            </a:r>
          </a:p>
          <a:p>
            <a:pPr lvl="1"/>
            <a:r>
              <a:rPr lang="en-US" dirty="0" smtClean="0"/>
              <a:t>convert ID stage </a:t>
            </a:r>
            <a:r>
              <a:rPr lang="en-US" dirty="0" err="1" smtClean="0"/>
              <a:t>instr</a:t>
            </a:r>
            <a:r>
              <a:rPr lang="en-US" dirty="0" smtClean="0"/>
              <a:t> into </a:t>
            </a:r>
            <a:r>
              <a:rPr lang="en-US" dirty="0" smtClean="0">
                <a:solidFill>
                  <a:schemeClr val="accent5">
                    <a:lumMod val="60000"/>
                    <a:lumOff val="40000"/>
                  </a:schemeClr>
                </a:solidFill>
              </a:rPr>
              <a:t>nop</a:t>
            </a:r>
            <a:r>
              <a:rPr lang="en-US" dirty="0" smtClean="0"/>
              <a:t> for later stages</a:t>
            </a:r>
          </a:p>
          <a:p>
            <a:pPr lvl="2"/>
            <a:r>
              <a:rPr lang="en-US" dirty="0" smtClean="0"/>
              <a:t>innocuous “bubble” passes through pipeline</a:t>
            </a:r>
          </a:p>
          <a:p>
            <a:pPr lvl="1"/>
            <a:r>
              <a:rPr lang="en-US" dirty="0" smtClean="0"/>
              <a:t>prevent PC update</a:t>
            </a:r>
          </a:p>
          <a:p>
            <a:pPr lvl="2"/>
            <a:r>
              <a:rPr lang="en-US" dirty="0" smtClean="0"/>
              <a:t>stalls the next (IF stage) instruction</a:t>
            </a:r>
          </a:p>
          <a:p>
            <a:pPr lvl="2"/>
            <a:endParaRPr lang="en-US" dirty="0" smtClean="0"/>
          </a:p>
        </p:txBody>
      </p:sp>
    </p:spTree>
    <p:extLst>
      <p:ext uri="{BB962C8B-B14F-4D97-AF65-F5344CB8AC3E}">
        <p14:creationId xmlns:p14="http://schemas.microsoft.com/office/powerpoint/2010/main" val="35970933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228600" y="685800"/>
            <a:ext cx="8686800" cy="5943600"/>
          </a:xfrm>
        </p:spPr>
        <p:txBody>
          <a:bodyPr>
            <a:normAutofit lnSpcReduction="10000"/>
          </a:bodyPr>
          <a:lstStyle/>
          <a:p>
            <a:r>
              <a:rPr lang="en-US" sz="2800" dirty="0" smtClean="0"/>
              <a:t>Data hazards occur when a operand (register)  depends on the result of a previous instruction that may not be computed yet.  A pipelined processor needs to detect data hazards.</a:t>
            </a:r>
          </a:p>
          <a:p>
            <a:endParaRPr lang="en-US" sz="2800" dirty="0"/>
          </a:p>
          <a:p>
            <a:r>
              <a:rPr lang="en-US" sz="2800" dirty="0" smtClean="0">
                <a:solidFill>
                  <a:schemeClr val="accent5">
                    <a:lumMod val="60000"/>
                    <a:lumOff val="40000"/>
                  </a:schemeClr>
                </a:solidFill>
              </a:rPr>
              <a:t>Stalling, preventing a dependent instruction from advancing, is one way to resolve data hazards.  </a:t>
            </a:r>
          </a:p>
          <a:p>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Stalling introduces NOPs (“bubbles”) into a pipeline.  Introduce NOPs by (1) preventing the PC from updating, (2) preventing writes to IF/ID registers from changing, and (3) preventing writes to memory and register file.  </a:t>
            </a:r>
          </a:p>
          <a:p>
            <a:r>
              <a:rPr lang="en-US" sz="2800" dirty="0">
                <a:solidFill>
                  <a:schemeClr val="accent5">
                    <a:lumMod val="60000"/>
                    <a:lumOff val="40000"/>
                  </a:schemeClr>
                </a:solidFill>
              </a:rPr>
              <a:t>*</a:t>
            </a:r>
            <a:r>
              <a:rPr lang="en-US" sz="2800" dirty="0" smtClean="0">
                <a:solidFill>
                  <a:schemeClr val="accent5">
                    <a:lumMod val="60000"/>
                    <a:lumOff val="40000"/>
                  </a:schemeClr>
                </a:solidFill>
              </a:rPr>
              <a:t>Bubbles in pipeline significantly decrease performance.</a:t>
            </a:r>
            <a:endParaRPr lang="en-US" sz="2800" dirty="0">
              <a:solidFill>
                <a:schemeClr val="accent5">
                  <a:lumMod val="60000"/>
                  <a:lumOff val="40000"/>
                </a:schemeClr>
              </a:solidFill>
            </a:endParaRPr>
          </a:p>
        </p:txBody>
      </p:sp>
    </p:spTree>
    <p:extLst>
      <p:ext uri="{BB962C8B-B14F-4D97-AF65-F5344CB8AC3E}">
        <p14:creationId xmlns:p14="http://schemas.microsoft.com/office/powerpoint/2010/main" val="3653632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Grp="1" noChangeArrowheads="1"/>
          </p:cNvSpPr>
          <p:nvPr>
            <p:ph type="title"/>
            <p:custDataLst>
              <p:tags r:id="rId1"/>
            </p:custDataLst>
          </p:nvPr>
        </p:nvSpPr>
        <p:spPr/>
        <p:txBody>
          <a:bodyPr>
            <a:normAutofit fontScale="90000"/>
          </a:bodyPr>
          <a:lstStyle/>
          <a:p>
            <a:r>
              <a:rPr lang="en-US" dirty="0" smtClean="0"/>
              <a:t>Possible Responses to Data Hazards</a:t>
            </a:r>
            <a:endParaRPr lang="en-US" dirty="0"/>
          </a:p>
        </p:txBody>
      </p:sp>
      <p:sp>
        <p:nvSpPr>
          <p:cNvPr id="2413571" name="Rectangle 3"/>
          <p:cNvSpPr>
            <a:spLocks noGrp="1" noChangeArrowheads="1"/>
          </p:cNvSpPr>
          <p:nvPr>
            <p:ph idx="1"/>
            <p:custDataLst>
              <p:tags r:id="rId2"/>
            </p:custDataLst>
          </p:nvPr>
        </p:nvSpPr>
        <p:spPr/>
        <p:txBody>
          <a:bodyPr/>
          <a:lstStyle/>
          <a:p>
            <a:pPr marL="228600" indent="-514350">
              <a:buFont typeface="+mj-lt"/>
              <a:buAutoNum type="arabicPeriod"/>
            </a:pPr>
            <a:r>
              <a:rPr lang="en-US" dirty="0" smtClean="0">
                <a:solidFill>
                  <a:schemeClr val="bg2">
                    <a:lumMod val="20000"/>
                    <a:lumOff val="80000"/>
                  </a:schemeClr>
                </a:solidFill>
              </a:rPr>
              <a:t>Do Nothing</a:t>
            </a:r>
            <a:endParaRPr lang="en-US" dirty="0">
              <a:solidFill>
                <a:schemeClr val="bg2">
                  <a:lumMod val="20000"/>
                  <a:lumOff val="80000"/>
                </a:schemeClr>
              </a:solidFill>
            </a:endParaRPr>
          </a:p>
          <a:p>
            <a:pPr marL="971550" lvl="1" indent="-457200"/>
            <a:r>
              <a:rPr lang="en-US" dirty="0">
                <a:solidFill>
                  <a:schemeClr val="bg2">
                    <a:lumMod val="20000"/>
                    <a:lumOff val="80000"/>
                  </a:schemeClr>
                </a:solidFill>
              </a:rPr>
              <a:t>Change the ISA to match </a:t>
            </a:r>
            <a:r>
              <a:rPr lang="en-US" dirty="0" smtClean="0">
                <a:solidFill>
                  <a:schemeClr val="bg2">
                    <a:lumMod val="20000"/>
                    <a:lumOff val="80000"/>
                  </a:schemeClr>
                </a:solidFill>
              </a:rPr>
              <a:t>implementation</a:t>
            </a:r>
          </a:p>
          <a:p>
            <a:pPr marL="971550" lvl="1" indent="-457200"/>
            <a:r>
              <a:rPr lang="en-US" dirty="0" smtClean="0">
                <a:solidFill>
                  <a:schemeClr val="bg2">
                    <a:lumMod val="20000"/>
                    <a:lumOff val="80000"/>
                  </a:schemeClr>
                </a:solidFill>
              </a:rPr>
              <a:t>“Compiler: don’t create code with data hazards!”</a:t>
            </a:r>
          </a:p>
          <a:p>
            <a:pPr marL="514350" lvl="1" indent="0">
              <a:buNone/>
            </a:pPr>
            <a:r>
              <a:rPr lang="en-US" dirty="0">
                <a:solidFill>
                  <a:schemeClr val="bg2">
                    <a:lumMod val="20000"/>
                    <a:lumOff val="80000"/>
                  </a:schemeClr>
                </a:solidFill>
              </a:rPr>
              <a:t>	</a:t>
            </a:r>
            <a:r>
              <a:rPr lang="en-US" dirty="0" smtClean="0">
                <a:solidFill>
                  <a:schemeClr val="bg2">
                    <a:lumMod val="20000"/>
                    <a:lumOff val="80000"/>
                  </a:schemeClr>
                </a:solidFill>
              </a:rPr>
              <a:t>	(</a:t>
            </a:r>
            <a:r>
              <a:rPr lang="en-US" i="1" dirty="0" smtClean="0">
                <a:solidFill>
                  <a:schemeClr val="bg2">
                    <a:lumMod val="20000"/>
                    <a:lumOff val="80000"/>
                  </a:schemeClr>
                </a:solidFill>
              </a:rPr>
              <a:t>Nice try, we can do better than this)</a:t>
            </a:r>
            <a:endParaRPr lang="en-US" i="1" dirty="0">
              <a:solidFill>
                <a:schemeClr val="bg2">
                  <a:lumMod val="20000"/>
                  <a:lumOff val="80000"/>
                </a:schemeClr>
              </a:solidFill>
            </a:endParaRPr>
          </a:p>
          <a:p>
            <a:pPr marL="228600" indent="-514350">
              <a:buFont typeface="+mj-lt"/>
              <a:buAutoNum type="arabicPeriod"/>
            </a:pPr>
            <a:r>
              <a:rPr lang="en-US" dirty="0">
                <a:solidFill>
                  <a:schemeClr val="bg1"/>
                </a:solidFill>
              </a:rPr>
              <a:t>Stall</a:t>
            </a:r>
          </a:p>
          <a:p>
            <a:pPr marL="971550" lvl="1" indent="-457200"/>
            <a:r>
              <a:rPr lang="en-US" dirty="0">
                <a:solidFill>
                  <a:schemeClr val="bg1"/>
                </a:solidFill>
              </a:rPr>
              <a:t>Pause current and subsequent instructions till safe</a:t>
            </a:r>
          </a:p>
          <a:p>
            <a:pPr marL="228600" indent="-514350">
              <a:buFont typeface="+mj-lt"/>
              <a:buAutoNum type="arabicPeriod"/>
            </a:pPr>
            <a:r>
              <a:rPr lang="en-US" dirty="0">
                <a:solidFill>
                  <a:schemeClr val="accent1"/>
                </a:solidFill>
              </a:rPr>
              <a:t>Forward/bypass</a:t>
            </a:r>
          </a:p>
          <a:p>
            <a:pPr marL="971550" lvl="1" indent="-457200"/>
            <a:r>
              <a:rPr lang="en-US" dirty="0">
                <a:solidFill>
                  <a:schemeClr val="accent1"/>
                </a:solidFill>
              </a:rPr>
              <a:t>Forward data value to where it is </a:t>
            </a:r>
            <a:r>
              <a:rPr lang="en-US" dirty="0" smtClean="0">
                <a:solidFill>
                  <a:schemeClr val="accent1"/>
                </a:solidFill>
              </a:rPr>
              <a:t>needed</a:t>
            </a:r>
          </a:p>
          <a:p>
            <a:pPr marL="514350" lvl="1" indent="0">
              <a:buNone/>
            </a:pPr>
            <a:r>
              <a:rPr lang="en-US" sz="2800" i="1" dirty="0" smtClean="0">
                <a:solidFill>
                  <a:schemeClr val="accent1"/>
                </a:solidFill>
              </a:rPr>
              <a:t>     </a:t>
            </a:r>
            <a:r>
              <a:rPr lang="en-US" i="1" dirty="0" smtClean="0">
                <a:solidFill>
                  <a:schemeClr val="accent1"/>
                </a:solidFill>
              </a:rPr>
              <a:t>  </a:t>
            </a:r>
            <a:r>
              <a:rPr lang="en-US" sz="2800" i="1" dirty="0" smtClean="0">
                <a:solidFill>
                  <a:schemeClr val="accent1"/>
                </a:solidFill>
              </a:rPr>
              <a:t>(Only works if value actually exists already)</a:t>
            </a:r>
            <a:endParaRPr lang="en-US" sz="2800" i="1" dirty="0">
              <a:solidFill>
                <a:schemeClr val="accent1"/>
              </a:solidFill>
            </a:endParaRPr>
          </a:p>
          <a:p>
            <a:pPr marL="514350" indent="-514350">
              <a:buFont typeface="+mj-lt"/>
              <a:buAutoNum type="arabicPeriod"/>
            </a:pPr>
            <a:endParaRPr lang="en-US" dirty="0" smtClean="0">
              <a:solidFill>
                <a:schemeClr val="accent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65</a:t>
            </a:fld>
            <a:endParaRPr lang="en-US"/>
          </a:p>
        </p:txBody>
      </p:sp>
    </p:spTree>
    <p:extLst>
      <p:ext uri="{BB962C8B-B14F-4D97-AF65-F5344CB8AC3E}">
        <p14:creationId xmlns:p14="http://schemas.microsoft.com/office/powerpoint/2010/main" val="764980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Forwarding</a:t>
            </a:r>
            <a:endParaRPr lang="en-US" dirty="0"/>
          </a:p>
        </p:txBody>
      </p:sp>
      <p:sp>
        <p:nvSpPr>
          <p:cNvPr id="3" name="Content Placeholder 2"/>
          <p:cNvSpPr>
            <a:spLocks noGrp="1"/>
          </p:cNvSpPr>
          <p:nvPr>
            <p:ph idx="1"/>
          </p:nvPr>
        </p:nvSpPr>
        <p:spPr>
          <a:xfrm>
            <a:off x="0" y="685800"/>
            <a:ext cx="9144000" cy="5638800"/>
          </a:xfrm>
        </p:spPr>
        <p:txBody>
          <a:bodyPr/>
          <a:lstStyle/>
          <a:p>
            <a:r>
              <a:rPr lang="en-US" dirty="0" smtClean="0"/>
              <a:t>Forwarding </a:t>
            </a:r>
            <a:r>
              <a:rPr lang="en-US" dirty="0" smtClean="0">
                <a:solidFill>
                  <a:schemeClr val="accent5">
                    <a:lumMod val="60000"/>
                    <a:lumOff val="40000"/>
                  </a:schemeClr>
                </a:solidFill>
              </a:rPr>
              <a:t>bypasses</a:t>
            </a:r>
            <a:r>
              <a:rPr lang="en-US" dirty="0" smtClean="0"/>
              <a:t> some pipelined stages forwarding a result to a dependent instruction operand (register).</a:t>
            </a:r>
          </a:p>
          <a:p>
            <a:endParaRPr lang="en-US" dirty="0" smtClean="0"/>
          </a:p>
          <a:p>
            <a:r>
              <a:rPr lang="en-US" dirty="0" smtClean="0"/>
              <a:t>Three types of forwarding/bypass</a:t>
            </a:r>
          </a:p>
          <a:p>
            <a:pPr lvl="1"/>
            <a:r>
              <a:rPr lang="en-US" dirty="0"/>
              <a:t>Forwarding from </a:t>
            </a:r>
            <a:r>
              <a:rPr lang="en-US" dirty="0" smtClean="0"/>
              <a:t>Ex/</a:t>
            </a:r>
            <a:r>
              <a:rPr lang="en-US" dirty="0" err="1" smtClean="0"/>
              <a:t>Mem</a:t>
            </a:r>
            <a:r>
              <a:rPr lang="en-US" dirty="0" smtClean="0"/>
              <a:t> registers to Ex stage (</a:t>
            </a:r>
            <a:r>
              <a:rPr lang="en-US" dirty="0" err="1" smtClean="0"/>
              <a:t>M</a:t>
            </a:r>
            <a:r>
              <a:rPr lang="en-US" dirty="0" err="1" smtClean="0">
                <a:sym typeface="Symbol"/>
              </a:rPr>
              <a:t></a:t>
            </a:r>
            <a:r>
              <a:rPr lang="en-US" dirty="0" err="1" smtClean="0"/>
              <a:t>Ex</a:t>
            </a:r>
            <a:r>
              <a:rPr lang="en-US" dirty="0"/>
              <a:t>)</a:t>
            </a:r>
          </a:p>
          <a:p>
            <a:pPr lvl="1"/>
            <a:r>
              <a:rPr lang="en-US" dirty="0"/>
              <a:t>Forwarding from </a:t>
            </a:r>
            <a:r>
              <a:rPr lang="en-US" dirty="0" err="1" smtClean="0"/>
              <a:t>Mem</a:t>
            </a:r>
            <a:r>
              <a:rPr lang="en-US" dirty="0" smtClean="0"/>
              <a:t>/WB register to Ex </a:t>
            </a:r>
            <a:r>
              <a:rPr lang="en-US" dirty="0"/>
              <a:t>stage </a:t>
            </a:r>
            <a:r>
              <a:rPr lang="en-US" dirty="0" smtClean="0"/>
              <a:t>(</a:t>
            </a:r>
            <a:r>
              <a:rPr lang="en-US" dirty="0" err="1" smtClean="0"/>
              <a:t>W</a:t>
            </a:r>
            <a:r>
              <a:rPr lang="en-US" dirty="0" err="1" smtClean="0">
                <a:sym typeface="Symbol"/>
              </a:rPr>
              <a:t></a:t>
            </a:r>
            <a:r>
              <a:rPr lang="en-US" dirty="0" err="1"/>
              <a:t>Ex</a:t>
            </a:r>
            <a:r>
              <a:rPr lang="en-US" dirty="0" smtClean="0"/>
              <a:t>)</a:t>
            </a:r>
          </a:p>
          <a:p>
            <a:pPr lvl="1"/>
            <a:r>
              <a:rPr lang="en-US" dirty="0" err="1" smtClean="0"/>
              <a:t>RegisterFile</a:t>
            </a:r>
            <a:r>
              <a:rPr lang="en-US" dirty="0" smtClean="0"/>
              <a:t> Bypass</a:t>
            </a:r>
            <a:endParaRPr lang="en-US" dirty="0"/>
          </a:p>
          <a:p>
            <a:pPr lvl="1"/>
            <a:endParaRPr lang="en-US" dirty="0"/>
          </a:p>
        </p:txBody>
      </p:sp>
    </p:spTree>
    <p:extLst>
      <p:ext uri="{BB962C8B-B14F-4D97-AF65-F5344CB8AC3E}">
        <p14:creationId xmlns:p14="http://schemas.microsoft.com/office/powerpoint/2010/main" val="365671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Add the Forwarding Datapath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67</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8"/>
            </p:custDataLst>
          </p:nvPr>
        </p:nvSpPr>
        <p:spPr bwMode="auto">
          <a:xfrm>
            <a:off x="3124200" y="3124199"/>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9"/>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0"/>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1"/>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4" name="Line 43"/>
          <p:cNvSpPr>
            <a:spLocks noChangeShapeType="1"/>
          </p:cNvSpPr>
          <p:nvPr>
            <p:custDataLst>
              <p:tags r:id="rId12"/>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3"/>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4"/>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15"/>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16"/>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17"/>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18"/>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19"/>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0"/>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1"/>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2"/>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3"/>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4"/>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25"/>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26"/>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27"/>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45"/>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46"/>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47"/>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48"/>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28"/>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29"/>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0"/>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1"/>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2"/>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3"/>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4"/>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35"/>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6" name="Line 43"/>
          <p:cNvSpPr>
            <a:spLocks noChangeShapeType="1"/>
          </p:cNvSpPr>
          <p:nvPr>
            <p:custDataLst>
              <p:tags r:id="rId36"/>
            </p:custDataLst>
          </p:nvPr>
        </p:nvSpPr>
        <p:spPr bwMode="auto">
          <a:xfrm flipV="1">
            <a:off x="3124200" y="1676400"/>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37"/>
            </p:custDataLst>
          </p:nvPr>
        </p:nvSpPr>
        <p:spPr bwMode="auto">
          <a:xfrm>
            <a:off x="3124200" y="2514598"/>
            <a:ext cx="3810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8" name="Line 43"/>
          <p:cNvSpPr>
            <a:spLocks noChangeShapeType="1"/>
          </p:cNvSpPr>
          <p:nvPr>
            <p:custDataLst>
              <p:tags r:id="rId38"/>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39"/>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1" name="Line 43"/>
          <p:cNvSpPr>
            <a:spLocks noChangeShapeType="1"/>
          </p:cNvSpPr>
          <p:nvPr>
            <p:custDataLst>
              <p:tags r:id="rId40"/>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41"/>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custDataLst>
              <p:tags r:id="rId42"/>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
        <p:nvSpPr>
          <p:cNvPr id="74" name="Oval 73"/>
          <p:cNvSpPr/>
          <p:nvPr>
            <p:custDataLst>
              <p:tags r:id="rId43"/>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pic>
        <p:nvPicPr>
          <p:cNvPr id="116" name="Picture 115"/>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108285" y="116305"/>
            <a:ext cx="766378" cy="766378"/>
          </a:xfrm>
          <a:prstGeom prst="rect">
            <a:avLst/>
          </a:prstGeom>
        </p:spPr>
      </p:pic>
      <p:sp>
        <p:nvSpPr>
          <p:cNvPr id="62" name="Freeform 61"/>
          <p:cNvSpPr/>
          <p:nvPr>
            <p:custDataLst>
              <p:tags r:id="rId44"/>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7541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Forwarding Datapath</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68</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91"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A</a:t>
            </a:r>
            <a:endParaRPr lang="en-US" sz="2400" dirty="0">
              <a:solidFill>
                <a:srgbClr val="FFFFFF"/>
              </a:solidFill>
              <a:latin typeface="+mj-lt"/>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B</a:t>
            </a:r>
            <a:endParaRPr lang="en-US" sz="2400" dirty="0">
              <a:solidFill>
                <a:srgbClr val="FFFFFF"/>
              </a:solidFill>
              <a:latin typeface="+mj-lt"/>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M</a:t>
            </a:r>
            <a:endParaRPr lang="en-US" sz="2400" dirty="0">
              <a:solidFill>
                <a:srgbClr val="FFFFFF"/>
              </a:solidFill>
              <a:latin typeface="+mj-lt"/>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mj-lt"/>
              </a:rPr>
              <a:t>D</a:t>
            </a:r>
            <a:endParaRPr lang="en-US" sz="2400" dirty="0">
              <a:solidFill>
                <a:srgbClr val="FFFFFF"/>
              </a:solidFill>
              <a:latin typeface="+mj-lt"/>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5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13" name="TextBox 112"/>
            <p:cNvSpPr txBox="1"/>
            <p:nvPr>
              <p:custDataLst>
                <p:tags r:id="rId6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14" name="TextBox 113"/>
            <p:cNvSpPr txBox="1"/>
            <p:nvPr>
              <p:custDataLst>
                <p:tags r:id="rId6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15" name="TextBox 114"/>
            <p:cNvSpPr txBox="1"/>
            <p:nvPr>
              <p:custDataLst>
                <p:tags r:id="rId6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Rd</a:t>
            </a:r>
            <a:endParaRPr lang="en-US" dirty="0">
              <a:solidFill>
                <a:srgbClr val="FFFFFF"/>
              </a:solidFill>
              <a:latin typeface="+mj-lt"/>
            </a:endParaRPr>
          </a:p>
        </p:txBody>
      </p:sp>
      <p:sp>
        <p:nvSpPr>
          <p:cNvPr id="56" name="Text Box 11"/>
          <p:cNvSpPr txBox="1">
            <a:spLocks noChangeArrowheads="1"/>
          </p:cNvSpPr>
          <p:nvPr>
            <p:custDataLst>
              <p:tags r:id="rId35"/>
            </p:custDataLst>
          </p:nvPr>
        </p:nvSpPr>
        <p:spPr bwMode="auto">
          <a:xfrm rot="16200000">
            <a:off x="2743209" y="38100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Rb</a:t>
            </a:r>
            <a:endParaRPr lang="en-US" dirty="0">
              <a:solidFill>
                <a:srgbClr val="FFFFFF"/>
              </a:solidFill>
              <a:latin typeface="+mj-lt"/>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WE</a:t>
            </a:r>
            <a:endParaRPr lang="en-US" dirty="0">
              <a:solidFill>
                <a:srgbClr val="FFFFFF"/>
              </a:solidFill>
              <a:latin typeface="+mj-lt"/>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0" name="Text Box 11"/>
          <p:cNvSpPr txBox="1">
            <a:spLocks noChangeArrowheads="1"/>
          </p:cNvSpPr>
          <p:nvPr>
            <p:custDataLst>
              <p:tags r:id="rId39"/>
            </p:custDataLst>
          </p:nvPr>
        </p:nvSpPr>
        <p:spPr bwMode="auto">
          <a:xfrm rot="16200000">
            <a:off x="2743209" y="43434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Ra</a:t>
            </a:r>
            <a:endParaRPr lang="en-US" dirty="0">
              <a:solidFill>
                <a:srgbClr val="FFFFFF"/>
              </a:solidFill>
              <a:latin typeface="+mj-lt"/>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MC</a:t>
            </a:r>
            <a:endParaRPr lang="en-US" dirty="0">
              <a:solidFill>
                <a:srgbClr val="FFFFFF"/>
              </a:solidFill>
              <a:latin typeface="+mj-lt"/>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rgbClr val="FF2F92"/>
            </a:solidFill>
            <a:prstDash val="solid"/>
            <a:round/>
            <a:headEnd type="none" w="med" len="med"/>
            <a:tailEnd type="arrow" w="sm" len="sm"/>
          </a:ln>
          <a:effectLst/>
        </p:spPr>
        <p:txBody>
          <a:bodyPr wrap="square" anchor="ctr" anchorCtr="1">
            <a:noAutofit/>
          </a:bodyPr>
          <a:lstStyle/>
          <a:p>
            <a:endParaRPr lang="en-US"/>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5"/>
            </a:solidFill>
            <a:prstDash val="solid"/>
            <a:round/>
            <a:headEnd type="none" w="med" len="med"/>
            <a:tailEnd type="arrow" w="sm" len="sm"/>
          </a:ln>
          <a:effectLst/>
        </p:spPr>
        <p:txBody>
          <a:bodyPr wrap="square" anchor="ctr" anchorCtr="1">
            <a:noAutofit/>
          </a:bodyPr>
          <a:lstStyle/>
          <a:p>
            <a:endParaRPr lang="en-US"/>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5"/>
            </a:solidFill>
            <a:prstDash val="solid"/>
            <a:round/>
            <a:headEnd type="none" w="med" len="med"/>
            <a:tailEnd type="none" w="med" len="med"/>
          </a:ln>
          <a:effectLst/>
        </p:spPr>
        <p:txBody>
          <a:bodyPr wrap="square" anchor="ctr" anchorCtr="1">
            <a:noAutofit/>
          </a:bodyPr>
          <a:lstStyle/>
          <a:p>
            <a:endParaRPr lang="en-US"/>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5"/>
            </a:solidFill>
            <a:prstDash val="solid"/>
            <a:round/>
            <a:headEnd type="none" w="med" len="med"/>
            <a:tailEnd type="oval" w="med" len="med"/>
          </a:ln>
          <a:effectLst/>
        </p:spPr>
        <p:txBody>
          <a:bodyPr wrap="square" anchor="ctr" anchorCtr="1">
            <a:noAutofit/>
          </a:bodyPr>
          <a:lstStyle/>
          <a:p>
            <a:endParaRPr lang="en-US"/>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rgbClr val="FF2F92"/>
            </a:solidFill>
            <a:prstDash val="solid"/>
            <a:round/>
            <a:headEnd type="oval" w="med" len="med"/>
            <a:tailEnd type="arrow" w="sm" len="sm"/>
          </a:ln>
          <a:effectLst/>
        </p:spPr>
        <p:txBody>
          <a:bodyPr wrap="square" anchor="ctr" anchorCtr="1">
            <a:noAutofit/>
          </a:bodyPr>
          <a:lstStyle/>
          <a:p>
            <a:endParaRPr lang="en-US"/>
          </a:p>
        </p:txBody>
      </p:sp>
      <p:sp>
        <p:nvSpPr>
          <p:cNvPr id="123" name="Line 43"/>
          <p:cNvSpPr>
            <a:spLocks noChangeShapeType="1"/>
          </p:cNvSpPr>
          <p:nvPr>
            <p:custDataLst>
              <p:tags r:id="rId50"/>
            </p:custDataLst>
          </p:nvPr>
        </p:nvSpPr>
        <p:spPr bwMode="auto">
          <a:xfrm flipV="1">
            <a:off x="3581400" y="914398"/>
            <a:ext cx="0" cy="1143001"/>
          </a:xfrm>
          <a:prstGeom prst="line">
            <a:avLst/>
          </a:prstGeom>
          <a:noFill/>
          <a:ln w="57150" cap="sq">
            <a:solidFill>
              <a:schemeClr val="accent5"/>
            </a:solidFill>
            <a:prstDash val="solid"/>
            <a:round/>
            <a:headEnd type="none" w="med" len="med"/>
            <a:tailEnd type="none" w="med" len="med"/>
          </a:ln>
          <a:effectLst/>
        </p:spPr>
        <p:txBody>
          <a:bodyPr wrap="square" anchor="ctr" anchorCtr="1">
            <a:noAutofit/>
          </a:bodyPr>
          <a:lstStyle/>
          <a:p>
            <a:endParaRPr lang="en-US"/>
          </a:p>
        </p:txBody>
      </p:sp>
      <p:sp>
        <p:nvSpPr>
          <p:cNvPr id="124" name="Line 43"/>
          <p:cNvSpPr>
            <a:spLocks noChangeShapeType="1"/>
          </p:cNvSpPr>
          <p:nvPr>
            <p:custDataLst>
              <p:tags r:id="rId51"/>
            </p:custDataLst>
          </p:nvPr>
        </p:nvSpPr>
        <p:spPr bwMode="auto">
          <a:xfrm flipV="1">
            <a:off x="3581400" y="1219200"/>
            <a:ext cx="381000" cy="1"/>
          </a:xfrm>
          <a:prstGeom prst="line">
            <a:avLst/>
          </a:prstGeom>
          <a:noFill/>
          <a:ln w="57150" cap="sq">
            <a:solidFill>
              <a:schemeClr val="accent5"/>
            </a:solidFill>
            <a:prstDash val="solid"/>
            <a:round/>
            <a:headEnd type="oval" w="med" len="med"/>
            <a:tailEnd type="arrow" w="sm" len="sm"/>
          </a:ln>
          <a:effectLst/>
        </p:spPr>
        <p:txBody>
          <a:bodyPr wrap="square" anchor="ctr" anchorCtr="1">
            <a:noAutofit/>
          </a:bodyPr>
          <a:lstStyle/>
          <a:p>
            <a:endParaRPr lang="en-US"/>
          </a:p>
        </p:txBody>
      </p:sp>
      <p:sp>
        <p:nvSpPr>
          <p:cNvPr id="118" name="Line 43"/>
          <p:cNvSpPr>
            <a:spLocks noChangeShapeType="1"/>
          </p:cNvSpPr>
          <p:nvPr>
            <p:custDataLst>
              <p:tags r:id="rId5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19" name="Line 43"/>
          <p:cNvSpPr>
            <a:spLocks noChangeShapeType="1"/>
          </p:cNvSpPr>
          <p:nvPr>
            <p:custDataLst>
              <p:tags r:id="rId5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0" name="Line 43"/>
          <p:cNvSpPr>
            <a:spLocks noChangeShapeType="1"/>
          </p:cNvSpPr>
          <p:nvPr>
            <p:custDataLst>
              <p:tags r:id="rId54"/>
            </p:custDataLst>
          </p:nvPr>
        </p:nvSpPr>
        <p:spPr bwMode="auto">
          <a:xfrm flipV="1">
            <a:off x="3352800" y="762000"/>
            <a:ext cx="0" cy="1524000"/>
          </a:xfrm>
          <a:prstGeom prst="line">
            <a:avLst/>
          </a:prstGeom>
          <a:noFill/>
          <a:ln w="57150" cap="sq">
            <a:solidFill>
              <a:srgbClr val="FF2F92"/>
            </a:solidFill>
            <a:prstDash val="solid"/>
            <a:round/>
            <a:headEnd type="none" w="med" len="med"/>
            <a:tailEnd type="oval" w="med" len="med"/>
          </a:ln>
          <a:effectLst/>
        </p:spPr>
        <p:txBody>
          <a:bodyPr wrap="square" anchor="ctr" anchorCtr="1">
            <a:noAutofit/>
          </a:bodyPr>
          <a:lstStyle/>
          <a:p>
            <a:endParaRPr lang="en-US"/>
          </a:p>
        </p:txBody>
      </p:sp>
      <p:sp>
        <p:nvSpPr>
          <p:cNvPr id="121" name="Line 43"/>
          <p:cNvSpPr>
            <a:spLocks noChangeShapeType="1"/>
          </p:cNvSpPr>
          <p:nvPr>
            <p:custDataLst>
              <p:tags r:id="rId55"/>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25" name="Line 43"/>
          <p:cNvSpPr>
            <a:spLocks noChangeShapeType="1"/>
          </p:cNvSpPr>
          <p:nvPr>
            <p:custDataLst>
              <p:tags r:id="rId56"/>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val 70"/>
          <p:cNvSpPr/>
          <p:nvPr>
            <p:custDataLst>
              <p:tags r:id="rId57"/>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forward</a:t>
            </a:r>
            <a:br>
              <a:rPr lang="en-US" sz="2000" dirty="0" smtClean="0"/>
            </a:br>
            <a:r>
              <a:rPr lang="en-US" sz="2000" dirty="0" smtClean="0"/>
              <a:t>unit</a:t>
            </a:r>
            <a:endParaRPr lang="en-US" sz="2000" dirty="0"/>
          </a:p>
        </p:txBody>
      </p:sp>
      <p:sp>
        <p:nvSpPr>
          <p:cNvPr id="74" name="Oval 73"/>
          <p:cNvSpPr/>
          <p:nvPr>
            <p:custDataLst>
              <p:tags r:id="rId58"/>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t>detect</a:t>
            </a:r>
            <a:br>
              <a:rPr lang="en-US" sz="2000" dirty="0" smtClean="0"/>
            </a:br>
            <a:r>
              <a:rPr lang="en-US" sz="2000" dirty="0" smtClean="0"/>
              <a:t>hazard</a:t>
            </a:r>
            <a:endParaRPr lang="en-US" sz="2000" dirty="0"/>
          </a:p>
        </p:txBody>
      </p:sp>
      <p:sp>
        <p:nvSpPr>
          <p:cNvPr id="5" name="TextBox 4"/>
          <p:cNvSpPr txBox="1"/>
          <p:nvPr/>
        </p:nvSpPr>
        <p:spPr>
          <a:xfrm>
            <a:off x="304800" y="5334000"/>
            <a:ext cx="7532447" cy="1569660"/>
          </a:xfrm>
          <a:prstGeom prst="rect">
            <a:avLst/>
          </a:prstGeom>
          <a:noFill/>
        </p:spPr>
        <p:txBody>
          <a:bodyPr wrap="none" rtlCol="0">
            <a:spAutoFit/>
          </a:bodyPr>
          <a:lstStyle/>
          <a:p>
            <a:r>
              <a:rPr lang="en-US" sz="2400" dirty="0" smtClean="0"/>
              <a:t>Three </a:t>
            </a:r>
            <a:r>
              <a:rPr lang="en-US" sz="2400" dirty="0"/>
              <a:t>types of forwarding/bypass</a:t>
            </a:r>
          </a:p>
          <a:p>
            <a:pPr marL="285750" indent="-285750">
              <a:buFont typeface="Arial" pitchFamily="34" charset="0"/>
              <a:buChar char="•"/>
            </a:pPr>
            <a:r>
              <a:rPr lang="en-US" sz="2400" dirty="0">
                <a:solidFill>
                  <a:schemeClr val="accent5"/>
                </a:solidFill>
              </a:rPr>
              <a:t>Forwarding from Ex/</a:t>
            </a:r>
            <a:r>
              <a:rPr lang="en-US" sz="2400" dirty="0" err="1">
                <a:solidFill>
                  <a:schemeClr val="accent5"/>
                </a:solidFill>
              </a:rPr>
              <a:t>Mem</a:t>
            </a:r>
            <a:r>
              <a:rPr lang="en-US" sz="2400" dirty="0">
                <a:solidFill>
                  <a:schemeClr val="accent5"/>
                </a:solidFill>
              </a:rPr>
              <a:t> registers to Ex stage (</a:t>
            </a:r>
            <a:r>
              <a:rPr lang="en-US" sz="2400" dirty="0" err="1" smtClean="0">
                <a:solidFill>
                  <a:schemeClr val="accent5"/>
                </a:solidFill>
              </a:rPr>
              <a:t>M</a:t>
            </a:r>
            <a:r>
              <a:rPr lang="en-US" sz="2400" dirty="0" err="1" smtClean="0">
                <a:solidFill>
                  <a:schemeClr val="accent5"/>
                </a:solidFill>
                <a:sym typeface="Symbol"/>
              </a:rPr>
              <a:t></a:t>
            </a:r>
            <a:r>
              <a:rPr lang="en-US" sz="2400" dirty="0" err="1" smtClean="0">
                <a:solidFill>
                  <a:schemeClr val="accent5"/>
                </a:solidFill>
              </a:rPr>
              <a:t>Ex</a:t>
            </a:r>
            <a:r>
              <a:rPr lang="en-US" sz="2400" dirty="0">
                <a:solidFill>
                  <a:schemeClr val="accent5"/>
                </a:solidFill>
              </a:rPr>
              <a:t>)</a:t>
            </a:r>
          </a:p>
          <a:p>
            <a:pPr marL="285750" indent="-285750">
              <a:buFont typeface="Arial" pitchFamily="34" charset="0"/>
              <a:buChar char="•"/>
            </a:pPr>
            <a:r>
              <a:rPr lang="en-US" sz="2400" dirty="0">
                <a:solidFill>
                  <a:srgbClr val="FF2F92"/>
                </a:solidFill>
              </a:rPr>
              <a:t>Forwarding from Mem/WB register to Ex stage (</a:t>
            </a:r>
            <a:r>
              <a:rPr lang="en-US" sz="2400" dirty="0" smtClean="0">
                <a:solidFill>
                  <a:srgbClr val="FF2F92"/>
                </a:solidFill>
              </a:rPr>
              <a:t>W</a:t>
            </a:r>
            <a:r>
              <a:rPr lang="en-US" sz="2400" dirty="0">
                <a:solidFill>
                  <a:srgbClr val="FF2F92"/>
                </a:solidFill>
                <a:sym typeface="Symbol"/>
              </a:rPr>
              <a:t>  </a:t>
            </a:r>
            <a:r>
              <a:rPr lang="en-US" sz="2400" dirty="0" smtClean="0">
                <a:solidFill>
                  <a:srgbClr val="FF2F92"/>
                </a:solidFill>
              </a:rPr>
              <a:t>Ex)</a:t>
            </a:r>
          </a:p>
          <a:p>
            <a:pPr marL="285750" indent="-285750">
              <a:buFont typeface="Arial" pitchFamily="34" charset="0"/>
              <a:buChar char="•"/>
            </a:pPr>
            <a:r>
              <a:rPr lang="en-US" sz="2400" dirty="0" err="1" smtClean="0">
                <a:solidFill>
                  <a:schemeClr val="bg1"/>
                </a:solidFill>
              </a:rPr>
              <a:t>RegisterFile</a:t>
            </a:r>
            <a:r>
              <a:rPr lang="en-US" sz="2400" dirty="0" smtClean="0">
                <a:solidFill>
                  <a:schemeClr val="bg1"/>
                </a:solidFill>
              </a:rPr>
              <a:t> Bypass</a:t>
            </a:r>
            <a:endParaRPr lang="en-US" sz="2400" dirty="0">
              <a:solidFill>
                <a:schemeClr val="bg1"/>
              </a:solidFill>
            </a:endParaRPr>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t>IF/ID</a:t>
            </a:r>
            <a:endParaRPr lang="en-US" dirty="0"/>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t>ID/Ex</a:t>
            </a:r>
            <a:endParaRPr lang="en-US" dirty="0"/>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t>Ex/</a:t>
            </a:r>
            <a:r>
              <a:rPr lang="en-US" dirty="0" err="1" smtClean="0"/>
              <a:t>Mem</a:t>
            </a:r>
            <a:endParaRPr lang="en-US" dirty="0"/>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t>Mem</a:t>
            </a:r>
            <a:r>
              <a:rPr lang="en-US" dirty="0" smtClean="0"/>
              <a:t>/WB</a:t>
            </a:r>
            <a:endParaRPr lang="en-US" dirty="0"/>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9" y="3733796"/>
            <a:ext cx="1057303" cy="457202"/>
            <a:chOff x="2819399" y="3733796"/>
            <a:chExt cx="1057303" cy="457202"/>
          </a:xfrm>
        </p:grpSpPr>
        <p:sp>
          <p:nvSpPr>
            <p:cNvPr id="122" name="Oval 121"/>
            <p:cNvSpPr/>
            <p:nvPr/>
          </p:nvSpPr>
          <p:spPr>
            <a:xfrm>
              <a:off x="2819399" y="3733796"/>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22" idx="6"/>
              <a:endCxn id="71" idx="1"/>
            </p:cNvCxnSpPr>
            <p:nvPr/>
          </p:nvCxnSpPr>
          <p:spPr>
            <a:xfrm>
              <a:off x="3200400" y="3962397"/>
              <a:ext cx="676302" cy="199271"/>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2671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26" idx="6"/>
              <a:endCxn id="71" idx="2"/>
            </p:cNvCxnSpPr>
            <p:nvPr/>
          </p:nvCxnSpPr>
          <p:spPr>
            <a:xfrm flipV="1">
              <a:off x="3200400" y="4489449"/>
              <a:ext cx="530860" cy="6350"/>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p:cNvCxnSpPr/>
          <p:nvPr/>
        </p:nvCxnSpPr>
        <p:spPr>
          <a:xfrm>
            <a:off x="4038600" y="2628327"/>
            <a:ext cx="0" cy="1486471"/>
          </a:xfrm>
          <a:prstGeom prst="line">
            <a:avLst/>
          </a:prstGeom>
          <a:ln w="25400">
            <a:solidFill>
              <a:schemeClr val="accent5">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29875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286793" y="4075964"/>
            <a:ext cx="0" cy="171523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Forwarding </a:t>
            </a:r>
            <a:r>
              <a:rPr lang="en-US" dirty="0" err="1" smtClean="0"/>
              <a:t>Datapath</a:t>
            </a:r>
            <a:r>
              <a:rPr lang="en-US" dirty="0" smtClean="0"/>
              <a:t> 1: Ex/MEM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69</a:t>
            </a:fld>
            <a:endParaRPr lang="en-US"/>
          </a:p>
        </p:txBody>
      </p:sp>
      <p:graphicFrame>
        <p:nvGraphicFramePr>
          <p:cNvPr id="223" name="Table 222"/>
          <p:cNvGraphicFramePr>
            <a:graphicFrameLocks noGrp="1"/>
          </p:cNvGraphicFramePr>
          <p:nvPr>
            <p:custDataLst>
              <p:tags r:id="rId3"/>
            </p:custDataLst>
            <p:extLst/>
          </p:nvPr>
        </p:nvGraphicFramePr>
        <p:xfrm>
          <a:off x="457200" y="4075169"/>
          <a:ext cx="7429500" cy="171603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tblGrid>
              <a:tr h="743716">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858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286006" y="4073582"/>
            <a:ext cx="5600694"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49"/>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0"/>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1"/>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2"/>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8"/>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9"/>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0"/>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1" name="Line 43"/>
          <p:cNvSpPr>
            <a:spLocks noChangeShapeType="1"/>
          </p:cNvSpPr>
          <p:nvPr>
            <p:custDataLst>
              <p:tags r:id="rId42"/>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3"/>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4"/>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5"/>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6"/>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7" name="Line 43"/>
          <p:cNvSpPr>
            <a:spLocks noChangeShapeType="1"/>
          </p:cNvSpPr>
          <p:nvPr>
            <p:custDataLst>
              <p:tags r:id="rId4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 name="Rectangle 6"/>
          <p:cNvSpPr/>
          <p:nvPr/>
        </p:nvSpPr>
        <p:spPr>
          <a:xfrm>
            <a:off x="5871075" y="3419927"/>
            <a:ext cx="1669048" cy="430887"/>
          </a:xfrm>
          <a:prstGeom prst="rect">
            <a:avLst/>
          </a:prstGeom>
        </p:spPr>
        <p:txBody>
          <a:bodyPr wrap="none">
            <a:spAutoFit/>
          </a:bodyPr>
          <a:lstStyle/>
          <a:p>
            <a:pPr algn="r"/>
            <a:r>
              <a:rPr lang="en-US" sz="2200" dirty="0">
                <a:solidFill>
                  <a:schemeClr val="bg1"/>
                </a:solidFill>
              </a:rPr>
              <a:t>add </a:t>
            </a:r>
            <a:r>
              <a:rPr lang="en-US" sz="2200" dirty="0">
                <a:solidFill>
                  <a:schemeClr val="accent5">
                    <a:lumMod val="60000"/>
                    <a:lumOff val="40000"/>
                  </a:schemeClr>
                </a:solidFill>
              </a:rPr>
              <a:t>r3</a:t>
            </a:r>
            <a:r>
              <a:rPr lang="en-US" sz="2200" dirty="0">
                <a:solidFill>
                  <a:schemeClr val="bg1"/>
                </a:solidFill>
              </a:rPr>
              <a:t>, r1, r2</a:t>
            </a:r>
          </a:p>
        </p:txBody>
      </p:sp>
      <p:sp>
        <p:nvSpPr>
          <p:cNvPr id="8" name="Rectangle 7"/>
          <p:cNvSpPr/>
          <p:nvPr/>
        </p:nvSpPr>
        <p:spPr>
          <a:xfrm>
            <a:off x="3352812" y="3404051"/>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 name="Rectangle 8"/>
          <p:cNvSpPr/>
          <p:nvPr/>
        </p:nvSpPr>
        <p:spPr>
          <a:xfrm>
            <a:off x="388629" y="5791200"/>
            <a:ext cx="7840971" cy="954107"/>
          </a:xfrm>
          <a:prstGeom prst="rect">
            <a:avLst/>
          </a:prstGeom>
        </p:spPr>
        <p:txBody>
          <a:bodyPr wrap="square">
            <a:spAutoFit/>
          </a:bodyPr>
          <a:lstStyle/>
          <a:p>
            <a:r>
              <a:rPr lang="en-US" sz="2800" dirty="0" smtClean="0"/>
              <a:t>Problem: EX </a:t>
            </a:r>
            <a:r>
              <a:rPr lang="en-US" sz="2800" dirty="0"/>
              <a:t>needs ALU result that is in MEM stage</a:t>
            </a:r>
          </a:p>
          <a:p>
            <a:r>
              <a:rPr lang="en-US" sz="2800" dirty="0" smtClean="0">
                <a:sym typeface="Wingdings"/>
              </a:rPr>
              <a:t>Solution: </a:t>
            </a:r>
            <a:r>
              <a:rPr lang="en-US" sz="2800" dirty="0" smtClean="0"/>
              <a:t>add </a:t>
            </a:r>
            <a:r>
              <a:rPr lang="en-US" sz="2800" dirty="0"/>
              <a:t>a bypass from EX/MEM.D to start of EX</a:t>
            </a:r>
          </a:p>
        </p:txBody>
      </p:sp>
      <p:sp>
        <p:nvSpPr>
          <p:cNvPr id="88" name="TextBox 87"/>
          <p:cNvSpPr txBox="1"/>
          <p:nvPr/>
        </p:nvSpPr>
        <p:spPr>
          <a:xfrm>
            <a:off x="5147538" y="855699"/>
            <a:ext cx="982961" cy="369332"/>
          </a:xfrm>
          <a:prstGeom prst="rect">
            <a:avLst/>
          </a:prstGeom>
          <a:noFill/>
        </p:spPr>
        <p:txBody>
          <a:bodyPr wrap="none" rtlCol="0">
            <a:spAutoFit/>
          </a:bodyPr>
          <a:lstStyle/>
          <a:p>
            <a:r>
              <a:rPr lang="en-US" dirty="0" smtClean="0">
                <a:solidFill>
                  <a:schemeClr val="accent5"/>
                </a:solidFill>
              </a:rPr>
              <a:t>Ex/</a:t>
            </a:r>
            <a:r>
              <a:rPr lang="en-US" dirty="0" err="1" smtClean="0">
                <a:solidFill>
                  <a:schemeClr val="accent5"/>
                </a:solidFill>
              </a:rPr>
              <a:t>Mem</a:t>
            </a:r>
            <a:endParaRPr lang="en-US" dirty="0">
              <a:solidFill>
                <a:schemeClr val="accent5"/>
              </a:solidFill>
            </a:endParaRPr>
          </a:p>
        </p:txBody>
      </p:sp>
    </p:spTree>
    <p:extLst>
      <p:ext uri="{BB962C8B-B14F-4D97-AF65-F5344CB8AC3E}">
        <p14:creationId xmlns:p14="http://schemas.microsoft.com/office/powerpoint/2010/main" val="1395918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Bicycle</a:t>
            </a:r>
            <a:endParaRPr lang="en-US" dirty="0"/>
          </a:p>
        </p:txBody>
      </p:sp>
      <p:pic>
        <p:nvPicPr>
          <p:cNvPr id="20482" name="Picture 2"/>
          <p:cNvPicPr>
            <a:picLocks noChangeAspect="1" noChangeArrowheads="1"/>
          </p:cNvPicPr>
          <p:nvPr>
            <p:custDataLst>
              <p:tags r:id="rId2"/>
            </p:custDataLst>
          </p:nvPr>
        </p:nvPicPr>
        <p:blipFill>
          <a:blip r:embed="rId4" cstate="print"/>
          <a:srcRect/>
          <a:stretch>
            <a:fillRect/>
          </a:stretch>
        </p:blipFill>
        <p:spPr bwMode="auto">
          <a:xfrm>
            <a:off x="1693221" y="1219200"/>
            <a:ext cx="5240979" cy="5469676"/>
          </a:xfrm>
          <a:prstGeom prst="rect">
            <a:avLst/>
          </a:prstGeom>
          <a:noFill/>
          <a:ln w="9525">
            <a:noFill/>
            <a:miter lim="800000"/>
            <a:headEnd/>
            <a:tailEnd/>
          </a:ln>
        </p:spPr>
      </p:pic>
    </p:spTree>
    <p:extLst>
      <p:ext uri="{BB962C8B-B14F-4D97-AF65-F5344CB8AC3E}">
        <p14:creationId xmlns:p14="http://schemas.microsoft.com/office/powerpoint/2010/main" val="1662890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a:t>Forwarding </a:t>
            </a:r>
            <a:r>
              <a:rPr lang="en-US" dirty="0" err="1"/>
              <a:t>Datapath</a:t>
            </a:r>
            <a:r>
              <a:rPr lang="en-US" dirty="0"/>
              <a:t> 1: Ex/MEM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70</a:t>
            </a:fld>
            <a:endParaRPr lang="en-US"/>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47"/>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48"/>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49"/>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0"/>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5"/>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7"/>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8"/>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1" name="Line 43"/>
          <p:cNvSpPr>
            <a:spLocks noChangeShapeType="1"/>
          </p:cNvSpPr>
          <p:nvPr>
            <p:custDataLst>
              <p:tags r:id="rId39"/>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0"/>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1"/>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7" name="Line 43"/>
          <p:cNvSpPr>
            <a:spLocks noChangeShapeType="1"/>
          </p:cNvSpPr>
          <p:nvPr>
            <p:custDataLst>
              <p:tags r:id="rId44"/>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5"/>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Rectangle 3"/>
          <p:cNvSpPr txBox="1">
            <a:spLocks noChangeArrowheads="1"/>
          </p:cNvSpPr>
          <p:nvPr>
            <p:custDataLst>
              <p:tags r:id="rId46"/>
            </p:custDataLst>
          </p:nvPr>
        </p:nvSpPr>
        <p:spPr>
          <a:xfrm>
            <a:off x="228601" y="4464044"/>
            <a:ext cx="8839199" cy="2317756"/>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Detection Logic </a:t>
            </a:r>
            <a:r>
              <a:rPr lang="en-US" dirty="0" smtClean="0"/>
              <a:t>in Ex Stage:</a:t>
            </a:r>
          </a:p>
          <a:p>
            <a:r>
              <a:rPr lang="en-US" sz="2800" dirty="0" smtClean="0"/>
              <a:t>forward = </a:t>
            </a:r>
            <a:r>
              <a:rPr lang="en-US" sz="2800" dirty="0" smtClean="0">
                <a:ea typeface="Arial Narrow" charset="0"/>
                <a:cs typeface="Arial Narrow" charset="0"/>
              </a:rPr>
              <a:t>(Ex/M.WE &amp;&amp; EX/</a:t>
            </a:r>
            <a:r>
              <a:rPr lang="en-US" sz="2800" dirty="0" err="1" smtClean="0">
                <a:ea typeface="Arial Narrow" charset="0"/>
                <a:cs typeface="Arial Narrow" charset="0"/>
              </a:rPr>
              <a:t>M.Rd</a:t>
            </a:r>
            <a:r>
              <a:rPr lang="en-US" sz="2800" dirty="0" smtClean="0">
                <a:ea typeface="Arial Narrow" charset="0"/>
                <a:cs typeface="Arial Narrow" charset="0"/>
              </a:rPr>
              <a:t> != 0 &amp;&amp; </a:t>
            </a:r>
          </a:p>
          <a:p>
            <a:r>
              <a:rPr lang="en-US" sz="2800" dirty="0">
                <a:ea typeface="Arial Narrow" charset="0"/>
                <a:cs typeface="Arial Narrow" charset="0"/>
              </a:rPr>
              <a:t>	</a:t>
            </a:r>
            <a:r>
              <a:rPr lang="en-US" sz="2800" dirty="0" smtClean="0">
                <a:ea typeface="Arial Narrow" charset="0"/>
                <a:cs typeface="Arial Narrow" charset="0"/>
              </a:rPr>
              <a:t>	ID/</a:t>
            </a:r>
            <a:r>
              <a:rPr lang="en-US" sz="2800" dirty="0" err="1" smtClean="0">
                <a:ea typeface="Arial Narrow" charset="0"/>
                <a:cs typeface="Arial Narrow" charset="0"/>
              </a:rPr>
              <a:t>Ex.Ra</a:t>
            </a:r>
            <a:r>
              <a:rPr lang="en-US" sz="2800" dirty="0" smtClean="0">
                <a:ea typeface="Arial Narrow" charset="0"/>
                <a:cs typeface="Arial Narrow" charset="0"/>
              </a:rPr>
              <a:t> == Ex/</a:t>
            </a:r>
            <a:r>
              <a:rPr lang="en-US" sz="2800" dirty="0" err="1" smtClean="0">
                <a:ea typeface="Arial Narrow" charset="0"/>
                <a:cs typeface="Arial Narrow" charset="0"/>
              </a:rPr>
              <a:t>M.Rd</a:t>
            </a:r>
            <a:r>
              <a:rPr lang="en-US" sz="2800" dirty="0" smtClean="0">
                <a:ea typeface="Arial Narrow" charset="0"/>
                <a:cs typeface="Arial Narrow" charset="0"/>
              </a:rPr>
              <a:t>)</a:t>
            </a:r>
          </a:p>
          <a:p>
            <a:r>
              <a:rPr lang="en-US" sz="2800" dirty="0" smtClean="0"/>
              <a:t>		      || (same for </a:t>
            </a:r>
            <a:r>
              <a:rPr lang="en-US" sz="2800" dirty="0" err="1" smtClean="0"/>
              <a:t>Rb</a:t>
            </a:r>
            <a:r>
              <a:rPr lang="en-US" sz="2800" dirty="0" smtClean="0"/>
              <a:t>)</a:t>
            </a:r>
          </a:p>
        </p:txBody>
      </p:sp>
      <p:sp>
        <p:nvSpPr>
          <p:cNvPr id="92" name="Rectangle 91"/>
          <p:cNvSpPr/>
          <p:nvPr/>
        </p:nvSpPr>
        <p:spPr>
          <a:xfrm>
            <a:off x="5871075" y="3419927"/>
            <a:ext cx="1669048" cy="430887"/>
          </a:xfrm>
          <a:prstGeom prst="rect">
            <a:avLst/>
          </a:prstGeom>
        </p:spPr>
        <p:txBody>
          <a:bodyPr wrap="none">
            <a:spAutoFit/>
          </a:bodyPr>
          <a:lstStyle/>
          <a:p>
            <a:pPr algn="r"/>
            <a:r>
              <a:rPr lang="en-US" sz="2200" dirty="0">
                <a:solidFill>
                  <a:schemeClr val="bg1"/>
                </a:solidFill>
              </a:rPr>
              <a:t>add </a:t>
            </a:r>
            <a:r>
              <a:rPr lang="en-US" sz="2200" dirty="0">
                <a:solidFill>
                  <a:schemeClr val="accent5">
                    <a:lumMod val="60000"/>
                    <a:lumOff val="40000"/>
                  </a:schemeClr>
                </a:solidFill>
              </a:rPr>
              <a:t>r3</a:t>
            </a:r>
            <a:r>
              <a:rPr lang="en-US" sz="2200" dirty="0">
                <a:solidFill>
                  <a:schemeClr val="bg1"/>
                </a:solidFill>
              </a:rPr>
              <a:t>, r1, r2</a:t>
            </a:r>
          </a:p>
        </p:txBody>
      </p:sp>
      <p:sp>
        <p:nvSpPr>
          <p:cNvPr id="93" name="Rectangle 92"/>
          <p:cNvSpPr/>
          <p:nvPr/>
        </p:nvSpPr>
        <p:spPr>
          <a:xfrm>
            <a:off x="3352812" y="3404051"/>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4" name="TextBox 93"/>
          <p:cNvSpPr txBox="1"/>
          <p:nvPr/>
        </p:nvSpPr>
        <p:spPr>
          <a:xfrm>
            <a:off x="5147538" y="855699"/>
            <a:ext cx="982961" cy="369332"/>
          </a:xfrm>
          <a:prstGeom prst="rect">
            <a:avLst/>
          </a:prstGeom>
          <a:noFill/>
        </p:spPr>
        <p:txBody>
          <a:bodyPr wrap="none" rtlCol="0">
            <a:spAutoFit/>
          </a:bodyPr>
          <a:lstStyle/>
          <a:p>
            <a:r>
              <a:rPr lang="en-US" dirty="0" smtClean="0">
                <a:solidFill>
                  <a:schemeClr val="accent5"/>
                </a:solidFill>
              </a:rPr>
              <a:t>Ex/</a:t>
            </a:r>
            <a:r>
              <a:rPr lang="en-US" dirty="0" err="1" smtClean="0">
                <a:solidFill>
                  <a:schemeClr val="accent5"/>
                </a:solidFill>
              </a:rPr>
              <a:t>Mem</a:t>
            </a:r>
            <a:endParaRPr lang="en-US" dirty="0">
              <a:solidFill>
                <a:schemeClr val="accent5"/>
              </a:solidFill>
            </a:endParaRPr>
          </a:p>
        </p:txBody>
      </p:sp>
    </p:spTree>
    <p:extLst>
      <p:ext uri="{BB962C8B-B14F-4D97-AF65-F5344CB8AC3E}">
        <p14:creationId xmlns:p14="http://schemas.microsoft.com/office/powerpoint/2010/main" val="915340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057407" y="3910390"/>
            <a:ext cx="0" cy="195701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Forwarding </a:t>
            </a:r>
            <a:r>
              <a:rPr lang="en-US" dirty="0" err="1" smtClean="0"/>
              <a:t>Datapath</a:t>
            </a:r>
            <a:r>
              <a:rPr lang="en-US" dirty="0" smtClean="0"/>
              <a:t> 2: </a:t>
            </a:r>
            <a:r>
              <a:rPr lang="en-US" dirty="0"/>
              <a:t>Mem/WB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71</a:t>
            </a:fld>
            <a:endParaRPr lang="en-US"/>
          </a:p>
        </p:txBody>
      </p:sp>
      <p:graphicFrame>
        <p:nvGraphicFramePr>
          <p:cNvPr id="223" name="Table 222"/>
          <p:cNvGraphicFramePr>
            <a:graphicFrameLocks noGrp="1"/>
          </p:cNvGraphicFramePr>
          <p:nvPr>
            <p:custDataLst>
              <p:tags r:id="rId3"/>
            </p:custDataLst>
            <p:extLst/>
          </p:nvPr>
        </p:nvGraphicFramePr>
        <p:xfrm>
          <a:off x="228601" y="3913267"/>
          <a:ext cx="7962899" cy="1954133"/>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682357">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8728">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8728">
                <a:tc>
                  <a:txBody>
                    <a:bodyPr/>
                    <a:lstStyle/>
                    <a:p>
                      <a:pPr algn="r"/>
                      <a:r>
                        <a:rPr lang="en-US" sz="2400" dirty="0" smtClean="0">
                          <a:solidFill>
                            <a:schemeClr val="bg1"/>
                          </a:solidFill>
                        </a:rPr>
                        <a:t>or r6, </a:t>
                      </a:r>
                      <a:r>
                        <a:rPr lang="en-US" sz="2400" dirty="0" smtClean="0">
                          <a:solidFill>
                            <a:schemeClr val="accent5">
                              <a:lumMod val="60000"/>
                              <a:lumOff val="40000"/>
                            </a:schemeClr>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7891">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34" name="Straight Arrow Connector 133"/>
          <p:cNvCxnSpPr/>
          <p:nvPr>
            <p:custDataLst>
              <p:tags r:id="rId4"/>
            </p:custDataLst>
          </p:nvPr>
        </p:nvCxnSpPr>
        <p:spPr>
          <a:xfrm>
            <a:off x="2057407" y="3910390"/>
            <a:ext cx="6134093" cy="15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3"/>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4"/>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5"/>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6"/>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5"/>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28575" cap="sq">
            <a:solidFill>
              <a:schemeClr val="tx2">
                <a:lumMod val="5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28575" cap="sq">
            <a:solidFill>
              <a:schemeClr val="tx2">
                <a:lumMod val="5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28575" cap="sq">
            <a:solidFill>
              <a:schemeClr val="tx2">
                <a:lumMod val="5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5"/>
            </a:solidFill>
            <a:prstDash val="solid"/>
            <a:round/>
            <a:headEnd type="oval" w="med" len="med"/>
            <a:tailEnd type="arrow" w="sm" len="sm"/>
          </a:ln>
          <a:effectLst/>
        </p:spPr>
        <p:txBody>
          <a:bodyPr wrap="square" anchor="ctr" anchorCtr="1">
            <a:noAutofit/>
          </a:bodyPr>
          <a:lstStyle/>
          <a:p>
            <a:endParaRPr lang="en-US"/>
          </a:p>
        </p:txBody>
      </p:sp>
      <p:sp>
        <p:nvSpPr>
          <p:cNvPr id="141" name="Line 43"/>
          <p:cNvSpPr>
            <a:spLocks noChangeShapeType="1"/>
          </p:cNvSpPr>
          <p:nvPr>
            <p:custDataLst>
              <p:tags r:id="rId44"/>
            </p:custDataLst>
          </p:nvPr>
        </p:nvSpPr>
        <p:spPr bwMode="auto">
          <a:xfrm flipV="1">
            <a:off x="3581400" y="914398"/>
            <a:ext cx="0" cy="1143001"/>
          </a:xfrm>
          <a:prstGeom prst="line">
            <a:avLst/>
          </a:prstGeom>
          <a:noFill/>
          <a:ln w="28575" cap="sq">
            <a:solidFill>
              <a:schemeClr val="tx2">
                <a:lumMod val="5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5"/>
            </p:custDataLst>
          </p:nvPr>
        </p:nvSpPr>
        <p:spPr bwMode="auto">
          <a:xfrm flipV="1">
            <a:off x="3581400" y="1219200"/>
            <a:ext cx="381000" cy="1"/>
          </a:xfrm>
          <a:prstGeom prst="line">
            <a:avLst/>
          </a:prstGeom>
          <a:noFill/>
          <a:ln w="28575" cap="sq">
            <a:solidFill>
              <a:schemeClr val="tx2">
                <a:lumMod val="5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6"/>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7"/>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8"/>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9"/>
            </p:custDataLst>
          </p:nvPr>
        </p:nvSpPr>
        <p:spPr bwMode="auto">
          <a:xfrm flipV="1">
            <a:off x="3352800" y="762000"/>
            <a:ext cx="0" cy="1524000"/>
          </a:xfrm>
          <a:prstGeom prst="line">
            <a:avLst/>
          </a:prstGeom>
          <a:noFill/>
          <a:ln w="38100" cap="sq">
            <a:solidFill>
              <a:schemeClr val="accent5"/>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0"/>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1"/>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1" name="Rectangle 3"/>
          <p:cNvSpPr txBox="1">
            <a:spLocks noChangeArrowheads="1"/>
          </p:cNvSpPr>
          <p:nvPr>
            <p:custDataLst>
              <p:tags r:id="rId52"/>
            </p:custDataLst>
          </p:nvPr>
        </p:nvSpPr>
        <p:spPr>
          <a:xfrm>
            <a:off x="152400" y="5789614"/>
            <a:ext cx="8610600" cy="1068386"/>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Problem: EX needs value being written by WB</a:t>
            </a:r>
            <a:endParaRPr lang="en-US" sz="2800" dirty="0"/>
          </a:p>
          <a:p>
            <a:r>
              <a:rPr lang="en-US" sz="2800" dirty="0" smtClean="0"/>
              <a:t>Solution: Add bypass from WB final value to start of EX </a:t>
            </a:r>
          </a:p>
        </p:txBody>
      </p:sp>
      <p:sp>
        <p:nvSpPr>
          <p:cNvPr id="82" name="TextBox 81"/>
          <p:cNvSpPr txBox="1"/>
          <p:nvPr/>
        </p:nvSpPr>
        <p:spPr>
          <a:xfrm>
            <a:off x="7204216" y="838200"/>
            <a:ext cx="1101584" cy="369332"/>
          </a:xfrm>
          <a:prstGeom prst="rect">
            <a:avLst/>
          </a:prstGeom>
          <a:noFill/>
        </p:spPr>
        <p:txBody>
          <a:bodyPr wrap="none" rtlCol="0">
            <a:spAutoFit/>
          </a:bodyPr>
          <a:lstStyle/>
          <a:p>
            <a:r>
              <a:rPr lang="en-US" smtClean="0">
                <a:solidFill>
                  <a:schemeClr val="accent5"/>
                </a:solidFill>
              </a:rPr>
              <a:t>Mem/WB</a:t>
            </a:r>
            <a:endParaRPr lang="en-US" dirty="0">
              <a:solidFill>
                <a:schemeClr val="accent5"/>
              </a:solidFill>
            </a:endParaRPr>
          </a:p>
        </p:txBody>
      </p:sp>
      <p:sp>
        <p:nvSpPr>
          <p:cNvPr id="83" name="Rectangle 82"/>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4" name="Rectangle 83"/>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87" name="Rectangle 86"/>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Tree>
    <p:extLst>
      <p:ext uri="{BB962C8B-B14F-4D97-AF65-F5344CB8AC3E}">
        <p14:creationId xmlns:p14="http://schemas.microsoft.com/office/powerpoint/2010/main" val="15172171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a:t>Forwarding </a:t>
            </a:r>
            <a:r>
              <a:rPr lang="en-US" dirty="0" err="1"/>
              <a:t>Datapath</a:t>
            </a:r>
            <a:r>
              <a:rPr lang="en-US" dirty="0"/>
              <a:t> 2: Mem/WB </a:t>
            </a:r>
            <a:r>
              <a:rPr lang="en-US" dirty="0" smtClean="0">
                <a:sym typeface="Wingdings"/>
              </a:rPr>
              <a:t> </a:t>
            </a:r>
            <a:r>
              <a:rPr lang="en-US" dirty="0" smtClean="0"/>
              <a:t>EX</a:t>
            </a:r>
            <a:endParaRPr lang="en-US" dirty="0"/>
          </a:p>
        </p:txBody>
      </p:sp>
      <p:sp>
        <p:nvSpPr>
          <p:cNvPr id="2" name="Slide Number Placeholder 1"/>
          <p:cNvSpPr>
            <a:spLocks noGrp="1"/>
          </p:cNvSpPr>
          <p:nvPr>
            <p:ph type="sldNum" sz="quarter" idx="12"/>
          </p:nvPr>
        </p:nvSpPr>
        <p:spPr/>
        <p:txBody>
          <a:bodyPr/>
          <a:lstStyle/>
          <a:p>
            <a:fld id="{DAD0A56F-BD0F-4BDF-9912-D1E89E9626C0}" type="slidenum">
              <a:rPr lang="en-US" smtClean="0"/>
              <a:t>72</a:t>
            </a:fld>
            <a:endParaRPr lang="en-US"/>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5"/>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6"/>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7"/>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8"/>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9"/>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0"/>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1" name="Line 43"/>
          <p:cNvSpPr>
            <a:spLocks noChangeShapeType="1"/>
          </p:cNvSpPr>
          <p:nvPr>
            <p:custDataLst>
              <p:tags r:id="rId41"/>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2"/>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3"/>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4"/>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5"/>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6"/>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47"/>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48"/>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8" name="Rectangle 3"/>
          <p:cNvSpPr txBox="1">
            <a:spLocks noChangeArrowheads="1"/>
          </p:cNvSpPr>
          <p:nvPr>
            <p:custDataLst>
              <p:tags r:id="rId49"/>
            </p:custDataLst>
          </p:nvPr>
        </p:nvSpPr>
        <p:spPr>
          <a:xfrm>
            <a:off x="152400" y="3809986"/>
            <a:ext cx="8915400" cy="3124214"/>
          </a:xfrm>
          <a:prstGeom prst="rect">
            <a:avLst/>
          </a:prstGeom>
        </p:spPr>
        <p:txBody>
          <a:bodyPr>
            <a:normAutofit fontScale="92500"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Detection Logic: </a:t>
            </a:r>
          </a:p>
          <a:p>
            <a:r>
              <a:rPr lang="en-US" dirty="0" smtClean="0"/>
              <a:t>	forward = (M/WB.WE &amp;&amp; M/</a:t>
            </a:r>
            <a:r>
              <a:rPr lang="en-US" dirty="0" err="1" smtClean="0"/>
              <a:t>WB.Rd</a:t>
            </a:r>
            <a:r>
              <a:rPr lang="en-US" dirty="0" smtClean="0"/>
              <a:t> != 0 &amp;&amp;</a:t>
            </a:r>
          </a:p>
          <a:p>
            <a:r>
              <a:rPr lang="en-US" dirty="0" smtClean="0"/>
              <a:t>			    ID/</a:t>
            </a:r>
            <a:r>
              <a:rPr lang="en-US" dirty="0" err="1" smtClean="0"/>
              <a:t>Ex.Ra</a:t>
            </a:r>
            <a:r>
              <a:rPr lang="en-US" dirty="0" smtClean="0"/>
              <a:t> == M/</a:t>
            </a:r>
            <a:r>
              <a:rPr lang="en-US" dirty="0" err="1" smtClean="0"/>
              <a:t>WB.Rd</a:t>
            </a:r>
            <a:r>
              <a:rPr lang="en-US" dirty="0" smtClean="0"/>
              <a:t> &amp;&amp;</a:t>
            </a:r>
          </a:p>
          <a:p>
            <a:r>
              <a:rPr lang="en-US" dirty="0" smtClean="0"/>
              <a:t>			</a:t>
            </a:r>
            <a:r>
              <a:rPr lang="en-US" dirty="0" smtClean="0">
                <a:solidFill>
                  <a:schemeClr val="accent5">
                    <a:lumMod val="60000"/>
                    <a:lumOff val="40000"/>
                  </a:schemeClr>
                </a:solidFill>
              </a:rPr>
              <a:t>not (ID/</a:t>
            </a:r>
            <a:r>
              <a:rPr lang="en-US" dirty="0" err="1" smtClean="0">
                <a:solidFill>
                  <a:schemeClr val="accent5">
                    <a:lumMod val="60000"/>
                    <a:lumOff val="40000"/>
                  </a:schemeClr>
                </a:solidFill>
              </a:rPr>
              <a:t>Ex.WE</a:t>
            </a:r>
            <a:r>
              <a:rPr lang="en-US" dirty="0" smtClean="0">
                <a:solidFill>
                  <a:schemeClr val="accent5">
                    <a:lumMod val="60000"/>
                    <a:lumOff val="40000"/>
                  </a:schemeClr>
                </a:solidFill>
              </a:rPr>
              <a:t> &amp;&amp; Ex/</a:t>
            </a:r>
            <a:r>
              <a:rPr lang="en-US" dirty="0" err="1" smtClean="0">
                <a:solidFill>
                  <a:schemeClr val="accent5">
                    <a:lumMod val="60000"/>
                    <a:lumOff val="40000"/>
                  </a:schemeClr>
                </a:solidFill>
              </a:rPr>
              <a:t>M.Rd</a:t>
            </a:r>
            <a:r>
              <a:rPr lang="en-US" dirty="0" smtClean="0">
                <a:solidFill>
                  <a:schemeClr val="accent5">
                    <a:lumMod val="60000"/>
                    <a:lumOff val="40000"/>
                  </a:schemeClr>
                </a:solidFill>
              </a:rPr>
              <a:t> != 0 &amp;&amp;</a:t>
            </a:r>
          </a:p>
          <a:p>
            <a:r>
              <a:rPr lang="en-US" dirty="0" smtClean="0">
                <a:solidFill>
                  <a:schemeClr val="accent5">
                    <a:lumMod val="60000"/>
                    <a:lumOff val="40000"/>
                  </a:schemeClr>
                </a:solidFill>
              </a:rPr>
              <a:t>			         ID/</a:t>
            </a:r>
            <a:r>
              <a:rPr lang="en-US" dirty="0" err="1" smtClean="0">
                <a:solidFill>
                  <a:schemeClr val="accent5">
                    <a:lumMod val="60000"/>
                    <a:lumOff val="40000"/>
                  </a:schemeClr>
                </a:solidFill>
              </a:rPr>
              <a:t>Ex.Ra</a:t>
            </a:r>
            <a:r>
              <a:rPr lang="en-US" dirty="0" smtClean="0">
                <a:solidFill>
                  <a:schemeClr val="accent5">
                    <a:lumMod val="60000"/>
                    <a:lumOff val="40000"/>
                  </a:schemeClr>
                </a:solidFill>
              </a:rPr>
              <a:t> == Ex/</a:t>
            </a:r>
            <a:r>
              <a:rPr lang="en-US" dirty="0" err="1" smtClean="0">
                <a:solidFill>
                  <a:schemeClr val="accent5">
                    <a:lumMod val="60000"/>
                    <a:lumOff val="40000"/>
                  </a:schemeClr>
                </a:solidFill>
              </a:rPr>
              <a:t>M.Rd</a:t>
            </a:r>
            <a:r>
              <a:rPr lang="en-US" dirty="0" smtClean="0">
                <a:solidFill>
                  <a:schemeClr val="accent5">
                    <a:lumMod val="60000"/>
                    <a:lumOff val="40000"/>
                  </a:schemeClr>
                </a:solidFill>
              </a:rPr>
              <a:t>)</a:t>
            </a:r>
          </a:p>
          <a:p>
            <a:r>
              <a:rPr lang="en-US" dirty="0" smtClean="0"/>
              <a:t>		      || (same for </a:t>
            </a:r>
            <a:r>
              <a:rPr lang="en-US" dirty="0" err="1" smtClean="0"/>
              <a:t>Rb</a:t>
            </a:r>
            <a:r>
              <a:rPr lang="en-US" dirty="0" smtClean="0"/>
              <a:t>)</a:t>
            </a:r>
          </a:p>
          <a:p>
            <a:endParaRPr lang="en-US" dirty="0" smtClean="0"/>
          </a:p>
        </p:txBody>
      </p:sp>
      <p:sp>
        <p:nvSpPr>
          <p:cNvPr id="79" name="TextBox 78"/>
          <p:cNvSpPr txBox="1"/>
          <p:nvPr/>
        </p:nvSpPr>
        <p:spPr>
          <a:xfrm>
            <a:off x="7204216" y="838200"/>
            <a:ext cx="1101584" cy="369332"/>
          </a:xfrm>
          <a:prstGeom prst="rect">
            <a:avLst/>
          </a:prstGeom>
          <a:noFill/>
        </p:spPr>
        <p:txBody>
          <a:bodyPr wrap="none" rtlCol="0">
            <a:spAutoFit/>
          </a:bodyPr>
          <a:lstStyle/>
          <a:p>
            <a:r>
              <a:rPr lang="en-US" smtClean="0">
                <a:solidFill>
                  <a:schemeClr val="accent5"/>
                </a:solidFill>
              </a:rPr>
              <a:t>Mem/WB</a:t>
            </a:r>
            <a:endParaRPr lang="en-US" dirty="0">
              <a:solidFill>
                <a:schemeClr val="accent5"/>
              </a:solidFill>
            </a:endParaRPr>
          </a:p>
        </p:txBody>
      </p:sp>
      <p:sp>
        <p:nvSpPr>
          <p:cNvPr id="80" name="Rectangle 79"/>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1" name="Rectangle 80"/>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82" name="Rectangle 81"/>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Tree>
    <p:extLst>
      <p:ext uri="{BB962C8B-B14F-4D97-AF65-F5344CB8AC3E}">
        <p14:creationId xmlns:p14="http://schemas.microsoft.com/office/powerpoint/2010/main" val="22863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4424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Register File Bypass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1395424828"/>
              </p:ext>
            </p:extLst>
          </p:nvPr>
        </p:nvGraphicFramePr>
        <p:xfrm>
          <a:off x="228601" y="3842205"/>
          <a:ext cx="8762999" cy="3244395"/>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990601">
                <a:tc>
                  <a:txBody>
                    <a:bodyPr/>
                    <a:lstStyle/>
                    <a:p>
                      <a:pPr algn="r"/>
                      <a:r>
                        <a:rPr lang="en-US" sz="2400" dirty="0" smtClean="0">
                          <a:solidFill>
                            <a:schemeClr val="bg1"/>
                          </a:solidFill>
                        </a:rPr>
                        <a:t>add </a:t>
                      </a:r>
                      <a:r>
                        <a:rPr lang="en-US" sz="2400" dirty="0" smtClean="0">
                          <a:solidFill>
                            <a:schemeClr val="accent5">
                              <a:lumMod val="60000"/>
                              <a:lumOff val="40000"/>
                            </a:schemeClr>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400">
                <a:tc>
                  <a:txBody>
                    <a:bodyPr/>
                    <a:lstStyle/>
                    <a:p>
                      <a:pPr algn="r"/>
                      <a:r>
                        <a:rPr lang="en-US" sz="2400" dirty="0" smtClean="0">
                          <a:solidFill>
                            <a:schemeClr val="bg1"/>
                          </a:solidFill>
                        </a:rPr>
                        <a:t>sub r5, </a:t>
                      </a:r>
                      <a:r>
                        <a:rPr lang="en-US" sz="2400" dirty="0" smtClean="0">
                          <a:solidFill>
                            <a:schemeClr val="accent5">
                              <a:lumMod val="60000"/>
                              <a:lumOff val="40000"/>
                            </a:schemeClr>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33400">
                <a:tc>
                  <a:txBody>
                    <a:bodyPr/>
                    <a:lstStyle/>
                    <a:p>
                      <a:pPr algn="r"/>
                      <a:r>
                        <a:rPr lang="en-US" sz="2400" dirty="0" smtClean="0">
                          <a:solidFill>
                            <a:schemeClr val="bg1"/>
                          </a:solidFill>
                        </a:rPr>
                        <a:t>or r6, </a:t>
                      </a:r>
                      <a:r>
                        <a:rPr lang="en-US" sz="2400" dirty="0" smtClean="0">
                          <a:solidFill>
                            <a:schemeClr val="accent5">
                              <a:lumMod val="60000"/>
                              <a:lumOff val="40000"/>
                            </a:schemeClr>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0479">
                <a:tc>
                  <a:txBody>
                    <a:bodyPr/>
                    <a:lstStyle/>
                    <a:p>
                      <a:pPr algn="r"/>
                      <a:r>
                        <a:rPr lang="en-US" sz="2400" dirty="0" smtClean="0">
                          <a:solidFill>
                            <a:schemeClr val="bg1"/>
                          </a:solidFill>
                        </a:rPr>
                        <a:t>add r6, </a:t>
                      </a:r>
                      <a:r>
                        <a:rPr lang="en-US" sz="2400" dirty="0" smtClean="0">
                          <a:solidFill>
                            <a:schemeClr val="accent5">
                              <a:lumMod val="60000"/>
                              <a:lumOff val="40000"/>
                            </a:schemeClr>
                          </a:solidFill>
                        </a:rPr>
                        <a:t>r3</a:t>
                      </a:r>
                      <a:r>
                        <a:rPr lang="en-US" sz="2400" dirty="0" smtClean="0">
                          <a:solidFill>
                            <a:schemeClr val="bg1"/>
                          </a:solidFill>
                        </a:rPr>
                        <a:t>, r8 </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34" name="Straight Arrow Connector 133"/>
          <p:cNvCxnSpPr/>
          <p:nvPr>
            <p:custDataLst>
              <p:tags r:id="rId4"/>
            </p:custDataLst>
          </p:nvPr>
        </p:nvCxnSpPr>
        <p:spPr>
          <a:xfrm>
            <a:off x="2057407" y="38406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Rectangle 87"/>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89" name="Rectangle 88"/>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0" name="Rectangle 89"/>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
        <p:nvSpPr>
          <p:cNvPr id="91" name="Rectangle 90"/>
          <p:cNvSpPr/>
          <p:nvPr/>
        </p:nvSpPr>
        <p:spPr>
          <a:xfrm>
            <a:off x="1377980" y="3429000"/>
            <a:ext cx="1517626" cy="430887"/>
          </a:xfrm>
          <a:prstGeom prst="rect">
            <a:avLst/>
          </a:prstGeom>
        </p:spPr>
        <p:txBody>
          <a:bodyPr wrap="square">
            <a:spAutoFit/>
          </a:bodyPr>
          <a:lstStyle/>
          <a:p>
            <a:pPr algn="r"/>
            <a:r>
              <a:rPr lang="en-US" sz="2200" dirty="0">
                <a:solidFill>
                  <a:schemeClr val="bg1"/>
                </a:solidFill>
                <a:latin typeface="Arial Narrow" charset="0"/>
                <a:ea typeface="Arial Narrow" charset="0"/>
                <a:cs typeface="Arial Narrow" charset="0"/>
              </a:rPr>
              <a:t>add </a:t>
            </a:r>
            <a:r>
              <a:rPr lang="en-US" sz="2200" dirty="0" smtClean="0">
                <a:solidFill>
                  <a:schemeClr val="bg1"/>
                </a:solidFill>
                <a:latin typeface="Arial Narrow" charset="0"/>
                <a:ea typeface="Arial Narrow" charset="0"/>
                <a:cs typeface="Arial Narrow" charset="0"/>
              </a:rPr>
              <a:t>r6, </a:t>
            </a:r>
            <a:r>
              <a:rPr lang="en-US" sz="2200" dirty="0" smtClean="0">
                <a:solidFill>
                  <a:srgbClr val="00B0F0"/>
                </a:solidFill>
                <a:latin typeface="Arial Narrow" charset="0"/>
                <a:ea typeface="Arial Narrow" charset="0"/>
                <a:cs typeface="Arial Narrow" charset="0"/>
              </a:rPr>
              <a:t>r3</a:t>
            </a:r>
            <a:r>
              <a:rPr lang="en-US" sz="2200" dirty="0" smtClean="0">
                <a:solidFill>
                  <a:schemeClr val="bg1"/>
                </a:solidFill>
                <a:latin typeface="Arial Narrow" charset="0"/>
                <a:ea typeface="Arial Narrow" charset="0"/>
                <a:cs typeface="Arial Narrow" charset="0"/>
              </a:rPr>
              <a:t>, r8</a:t>
            </a:r>
            <a:endParaRPr lang="en-US" sz="220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221747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normAutofit fontScale="90000"/>
          </a:bodyPr>
          <a:lstStyle/>
          <a:p>
            <a:r>
              <a:rPr lang="en-US" dirty="0" smtClean="0"/>
              <a:t>Register File Bypass</a:t>
            </a:r>
            <a:endParaRPr lang="en-US" dirty="0"/>
          </a:p>
        </p:txBody>
      </p:sp>
      <p:sp>
        <p:nvSpPr>
          <p:cNvPr id="56" name="Text Box 11"/>
          <p:cNvSpPr txBox="1">
            <a:spLocks noChangeArrowheads="1"/>
          </p:cNvSpPr>
          <p:nvPr>
            <p:custDataLst>
              <p:tags r:id="rId2"/>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3"/>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6"/>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1"/>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2"/>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4"/>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2"/>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3"/>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4"/>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5"/>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6"/>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27"/>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28"/>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29"/>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0"/>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1"/>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2"/>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3"/>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4"/>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5"/>
            </p:custDataLst>
          </p:nvPr>
        </p:nvSpPr>
        <p:spPr bwMode="auto">
          <a:xfrm flipV="1">
            <a:off x="3352800" y="2285999"/>
            <a:ext cx="6096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6"/>
            </p:custDataLst>
          </p:nvPr>
        </p:nvSpPr>
        <p:spPr bwMode="auto">
          <a:xfrm flipV="1">
            <a:off x="3581400" y="2057399"/>
            <a:ext cx="381000" cy="1"/>
          </a:xfrm>
          <a:prstGeom prst="line">
            <a:avLst/>
          </a:prstGeom>
          <a:noFill/>
          <a:ln w="38100" cap="sq">
            <a:solidFill>
              <a:schemeClr val="accent4">
                <a:lumMod val="75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7"/>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38"/>
            </p:custDataLst>
          </p:nvPr>
        </p:nvSpPr>
        <p:spPr bwMode="auto">
          <a:xfrm flipH="1" flipV="1">
            <a:off x="3581400" y="914400"/>
            <a:ext cx="2514600" cy="0"/>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39"/>
            </p:custDataLst>
          </p:nvPr>
        </p:nvSpPr>
        <p:spPr bwMode="auto">
          <a:xfrm flipH="1">
            <a:off x="6096000" y="914400"/>
            <a:ext cx="0" cy="10668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0"/>
            </p:custDataLst>
          </p:nvPr>
        </p:nvSpPr>
        <p:spPr bwMode="auto">
          <a:xfrm flipV="1">
            <a:off x="3352800" y="1447800"/>
            <a:ext cx="6096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1"/>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2"/>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3"/>
            </p:custDataLst>
          </p:nvPr>
        </p:nvSpPr>
        <p:spPr bwMode="auto">
          <a:xfrm flipV="1">
            <a:off x="3581400" y="914398"/>
            <a:ext cx="0" cy="1143001"/>
          </a:xfrm>
          <a:prstGeom prst="line">
            <a:avLst/>
          </a:prstGeom>
          <a:noFill/>
          <a:ln w="38100" cap="sq">
            <a:solidFill>
              <a:schemeClr val="accent4">
                <a:lumMod val="75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4"/>
            </p:custDataLst>
          </p:nvPr>
        </p:nvSpPr>
        <p:spPr bwMode="auto">
          <a:xfrm flipV="1">
            <a:off x="3581400" y="1219200"/>
            <a:ext cx="381000" cy="1"/>
          </a:xfrm>
          <a:prstGeom prst="line">
            <a:avLst/>
          </a:prstGeom>
          <a:noFill/>
          <a:ln w="38100" cap="sq">
            <a:solidFill>
              <a:schemeClr val="accent4">
                <a:lumMod val="75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5"/>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6"/>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7"/>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48"/>
            </p:custDataLst>
          </p:nvPr>
        </p:nvSpPr>
        <p:spPr bwMode="auto">
          <a:xfrm flipV="1">
            <a:off x="3352800" y="762000"/>
            <a:ext cx="0" cy="1524000"/>
          </a:xfrm>
          <a:prstGeom prst="line">
            <a:avLst/>
          </a:prstGeom>
          <a:noFill/>
          <a:ln w="38100" cap="sq">
            <a:solidFill>
              <a:schemeClr val="accent4">
                <a:lumMod val="75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49"/>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0"/>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Content Placeholder 2"/>
          <p:cNvSpPr txBox="1">
            <a:spLocks/>
          </p:cNvSpPr>
          <p:nvPr>
            <p:custDataLst>
              <p:tags r:id="rId51"/>
            </p:custDataLst>
          </p:nvPr>
        </p:nvSpPr>
        <p:spPr>
          <a:xfrm>
            <a:off x="914400" y="4343390"/>
            <a:ext cx="8305800" cy="2567463"/>
          </a:xfrm>
          <a:prstGeom prst="rect">
            <a:avLst/>
          </a:prstGeom>
        </p:spPr>
        <p:txBody>
          <a:bodyPr>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solidFill>
                  <a:schemeClr val="bg1"/>
                </a:solidFill>
              </a:rPr>
              <a:t>Problem: </a:t>
            </a:r>
            <a:r>
              <a:rPr lang="en-US" sz="2800" dirty="0" smtClean="0"/>
              <a:t>Reading a value that is currently being written</a:t>
            </a:r>
          </a:p>
          <a:p>
            <a:r>
              <a:rPr lang="en-US" sz="2800" dirty="0" smtClean="0"/>
              <a:t>Solution: </a:t>
            </a:r>
            <a:r>
              <a:rPr lang="en-US" sz="2800" dirty="0" smtClean="0">
                <a:solidFill>
                  <a:srgbClr val="FFFF00"/>
                </a:solidFill>
              </a:rPr>
              <a:t> just negate register file clock</a:t>
            </a:r>
          </a:p>
          <a:p>
            <a:pPr lvl="1"/>
            <a:r>
              <a:rPr lang="en-US" sz="2400" dirty="0" smtClean="0"/>
              <a:t>writes happen at end of first half of each clock cycle</a:t>
            </a:r>
          </a:p>
          <a:p>
            <a:pPr lvl="1"/>
            <a:r>
              <a:rPr lang="en-US" sz="2400" dirty="0" smtClean="0"/>
              <a:t>reads happen during second half of each clock cycle</a:t>
            </a:r>
          </a:p>
        </p:txBody>
      </p:sp>
      <p:sp>
        <p:nvSpPr>
          <p:cNvPr id="89" name="Rectangle 88"/>
          <p:cNvSpPr/>
          <p:nvPr/>
        </p:nvSpPr>
        <p:spPr>
          <a:xfrm>
            <a:off x="7778780" y="3429000"/>
            <a:ext cx="1441420" cy="430887"/>
          </a:xfrm>
          <a:prstGeom prst="rect">
            <a:avLst/>
          </a:prstGeom>
        </p:spPr>
        <p:txBody>
          <a:bodyPr wrap="none">
            <a:spAutoFit/>
          </a:bodyPr>
          <a:lstStyle/>
          <a:p>
            <a:pPr algn="r"/>
            <a:r>
              <a:rPr lang="en-US" sz="2200" dirty="0">
                <a:solidFill>
                  <a:schemeClr val="bg1"/>
                </a:solidFill>
                <a:latin typeface="Arial Narrow" charset="0"/>
                <a:ea typeface="Arial Narrow" charset="0"/>
                <a:cs typeface="Arial Narrow" charset="0"/>
              </a:rPr>
              <a:t>add </a:t>
            </a:r>
            <a:r>
              <a:rPr lang="en-US" sz="2200" dirty="0">
                <a:solidFill>
                  <a:schemeClr val="accent5">
                    <a:lumMod val="60000"/>
                    <a:lumOff val="40000"/>
                  </a:schemeClr>
                </a:solidFill>
                <a:latin typeface="Arial Narrow" charset="0"/>
                <a:ea typeface="Arial Narrow" charset="0"/>
                <a:cs typeface="Arial Narrow" charset="0"/>
              </a:rPr>
              <a:t>r3</a:t>
            </a:r>
            <a:r>
              <a:rPr lang="en-US" sz="2200" dirty="0">
                <a:solidFill>
                  <a:schemeClr val="bg1"/>
                </a:solidFill>
                <a:latin typeface="Arial Narrow" charset="0"/>
                <a:ea typeface="Arial Narrow" charset="0"/>
                <a:cs typeface="Arial Narrow" charset="0"/>
              </a:rPr>
              <a:t>, </a:t>
            </a:r>
            <a:r>
              <a:rPr lang="en-US" sz="2200" dirty="0" smtClean="0">
                <a:solidFill>
                  <a:schemeClr val="bg1"/>
                </a:solidFill>
                <a:latin typeface="Arial Narrow" charset="0"/>
                <a:ea typeface="Arial Narrow" charset="0"/>
                <a:cs typeface="Arial Narrow" charset="0"/>
              </a:rPr>
              <a:t>r1,r2</a:t>
            </a:r>
            <a:endParaRPr lang="en-US" sz="2200" dirty="0">
              <a:solidFill>
                <a:schemeClr val="bg1"/>
              </a:solidFill>
              <a:latin typeface="Arial Narrow" charset="0"/>
              <a:ea typeface="Arial Narrow" charset="0"/>
              <a:cs typeface="Arial Narrow" charset="0"/>
            </a:endParaRPr>
          </a:p>
        </p:txBody>
      </p:sp>
      <p:sp>
        <p:nvSpPr>
          <p:cNvPr id="90" name="Rectangle 89"/>
          <p:cNvSpPr/>
          <p:nvPr/>
        </p:nvSpPr>
        <p:spPr>
          <a:xfrm>
            <a:off x="5871089" y="3440017"/>
            <a:ext cx="1645002" cy="430887"/>
          </a:xfrm>
          <a:prstGeom prst="rect">
            <a:avLst/>
          </a:prstGeom>
        </p:spPr>
        <p:txBody>
          <a:bodyPr wrap="none">
            <a:spAutoFit/>
          </a:bodyPr>
          <a:lstStyle/>
          <a:p>
            <a:pPr algn="r"/>
            <a:r>
              <a:rPr lang="en-US" sz="2200" dirty="0">
                <a:solidFill>
                  <a:schemeClr val="bg1"/>
                </a:solidFill>
              </a:rPr>
              <a:t>sub r5, </a:t>
            </a:r>
            <a:r>
              <a:rPr lang="en-US" sz="2200" dirty="0">
                <a:solidFill>
                  <a:schemeClr val="accent5">
                    <a:lumMod val="60000"/>
                    <a:lumOff val="40000"/>
                  </a:schemeClr>
                </a:solidFill>
              </a:rPr>
              <a:t>r3</a:t>
            </a:r>
            <a:r>
              <a:rPr lang="en-US" sz="2200" dirty="0">
                <a:solidFill>
                  <a:schemeClr val="bg1"/>
                </a:solidFill>
              </a:rPr>
              <a:t>, r1</a:t>
            </a:r>
            <a:endParaRPr lang="en-US" sz="2200" dirty="0"/>
          </a:p>
        </p:txBody>
      </p:sp>
      <p:sp>
        <p:nvSpPr>
          <p:cNvPr id="91" name="Rectangle 90"/>
          <p:cNvSpPr/>
          <p:nvPr/>
        </p:nvSpPr>
        <p:spPr>
          <a:xfrm>
            <a:off x="3511497" y="3440017"/>
            <a:ext cx="1486305" cy="430887"/>
          </a:xfrm>
          <a:prstGeom prst="rect">
            <a:avLst/>
          </a:prstGeom>
        </p:spPr>
        <p:txBody>
          <a:bodyPr wrap="none">
            <a:spAutoFit/>
          </a:bodyPr>
          <a:lstStyle/>
          <a:p>
            <a:pPr algn="r"/>
            <a:r>
              <a:rPr lang="en-US" sz="2200" dirty="0" smtClean="0">
                <a:solidFill>
                  <a:schemeClr val="bg1"/>
                </a:solidFill>
              </a:rPr>
              <a:t>or r6, </a:t>
            </a:r>
            <a:r>
              <a:rPr lang="en-US" sz="2200" dirty="0">
                <a:solidFill>
                  <a:schemeClr val="accent5">
                    <a:lumMod val="60000"/>
                    <a:lumOff val="40000"/>
                  </a:schemeClr>
                </a:solidFill>
              </a:rPr>
              <a:t>r3</a:t>
            </a:r>
            <a:r>
              <a:rPr lang="en-US" sz="2200" dirty="0">
                <a:solidFill>
                  <a:schemeClr val="bg1"/>
                </a:solidFill>
              </a:rPr>
              <a:t>, </a:t>
            </a:r>
            <a:r>
              <a:rPr lang="en-US" sz="2200" dirty="0" smtClean="0">
                <a:solidFill>
                  <a:schemeClr val="bg1"/>
                </a:solidFill>
              </a:rPr>
              <a:t>r4</a:t>
            </a:r>
            <a:endParaRPr lang="en-US" sz="2200" dirty="0"/>
          </a:p>
        </p:txBody>
      </p:sp>
      <p:sp>
        <p:nvSpPr>
          <p:cNvPr id="92" name="Rectangle 91"/>
          <p:cNvSpPr/>
          <p:nvPr/>
        </p:nvSpPr>
        <p:spPr>
          <a:xfrm>
            <a:off x="1377980" y="3429000"/>
            <a:ext cx="1517626" cy="430887"/>
          </a:xfrm>
          <a:prstGeom prst="rect">
            <a:avLst/>
          </a:prstGeom>
        </p:spPr>
        <p:txBody>
          <a:bodyPr wrap="square">
            <a:spAutoFit/>
          </a:bodyPr>
          <a:lstStyle/>
          <a:p>
            <a:pPr algn="r"/>
            <a:r>
              <a:rPr lang="en-US" sz="2200" dirty="0">
                <a:solidFill>
                  <a:schemeClr val="bg1"/>
                </a:solidFill>
                <a:latin typeface="Arial Narrow" charset="0"/>
                <a:ea typeface="Arial Narrow" charset="0"/>
                <a:cs typeface="Arial Narrow" charset="0"/>
              </a:rPr>
              <a:t>add </a:t>
            </a:r>
            <a:r>
              <a:rPr lang="en-US" sz="2200" dirty="0" smtClean="0">
                <a:solidFill>
                  <a:schemeClr val="bg1"/>
                </a:solidFill>
                <a:latin typeface="Arial Narrow" charset="0"/>
                <a:ea typeface="Arial Narrow" charset="0"/>
                <a:cs typeface="Arial Narrow" charset="0"/>
              </a:rPr>
              <a:t>r6, </a:t>
            </a:r>
            <a:r>
              <a:rPr lang="en-US" sz="2200" dirty="0" smtClean="0">
                <a:solidFill>
                  <a:srgbClr val="00B0F0"/>
                </a:solidFill>
                <a:latin typeface="Arial Narrow" charset="0"/>
                <a:ea typeface="Arial Narrow" charset="0"/>
                <a:cs typeface="Arial Narrow" charset="0"/>
              </a:rPr>
              <a:t>r3</a:t>
            </a:r>
            <a:r>
              <a:rPr lang="en-US" sz="2200" dirty="0" smtClean="0">
                <a:solidFill>
                  <a:schemeClr val="bg1"/>
                </a:solidFill>
                <a:latin typeface="Arial Narrow" charset="0"/>
                <a:ea typeface="Arial Narrow" charset="0"/>
                <a:cs typeface="Arial Narrow" charset="0"/>
              </a:rPr>
              <a:t>, r8</a:t>
            </a:r>
            <a:endParaRPr lang="en-US" sz="220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703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1920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2429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Forwarding Example 2</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75</a:t>
            </a:fld>
            <a:endParaRPr lang="en-US"/>
          </a:p>
        </p:txBody>
      </p:sp>
      <p:sp>
        <p:nvSpPr>
          <p:cNvPr id="298" name="TextBox 297"/>
          <p:cNvSpPr txBox="1"/>
          <p:nvPr>
            <p:custDataLst>
              <p:tags r:id="rId4"/>
            </p:custDataLst>
          </p:nvPr>
        </p:nvSpPr>
        <p:spPr>
          <a:xfrm>
            <a:off x="2398414" y="53340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38201"/>
          <a:ext cx="8762999" cy="586740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672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add r3, r1, r2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lw r6,  4(r3)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sw</a:t>
                      </a:r>
                      <a:r>
                        <a:rPr lang="en-US" sz="2400" kern="1200" dirty="0" smtClean="0">
                          <a:solidFill>
                            <a:schemeClr val="bg1"/>
                          </a:solidFill>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r6, 12(r3)</a:t>
                      </a:r>
                      <a:endParaRPr kumimoji="0" lang="en-US" sz="2400" b="0" i="0" u="none" strike="noStrike" kern="1200" cap="none" spc="0" normalizeH="0" baseline="0" noProof="0" dirty="0" smtClean="0">
                        <a:ln>
                          <a:noFill/>
                        </a:ln>
                        <a:solidFill>
                          <a:schemeClr val="accent2"/>
                        </a:solidFill>
                        <a:effectLst/>
                        <a:uLnTx/>
                        <a:uFillTx/>
                        <a:latin typeface="+mn-lt"/>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356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1"/>
          <a:ext cx="6934199" cy="5486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006794">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r5=55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r6=66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br>
                        <a:rPr lang="en-US" dirty="0" smtClean="0">
                          <a:solidFill>
                            <a:schemeClr val="accent4"/>
                          </a:solidFill>
                        </a:rPr>
                      </a:br>
                      <a:r>
                        <a:rPr lang="en-US" dirty="0" smtClean="0">
                          <a:solidFill>
                            <a:schemeClr val="accent4"/>
                          </a:solidFill>
                        </a:rPr>
                        <a:t>55=r5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p>
                    <a:p>
                      <a:pPr algn="ctr"/>
                      <a:r>
                        <a:rPr lang="en-US" dirty="0" smtClean="0">
                          <a:solidFill>
                            <a:schemeClr val="accent4"/>
                          </a:solidFill>
                        </a:rPr>
                        <a:t>66=r6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43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08" name="Straight Arrow Connector 307" hidden="1"/>
          <p:cNvCxnSpPr/>
          <p:nvPr>
            <p:custDataLst>
              <p:tags r:id="rId7"/>
            </p:custDataLst>
          </p:nvPr>
        </p:nvCxnSpPr>
        <p:spPr>
          <a:xfrm rot="16200000" flipH="1">
            <a:off x="3771900" y="2095500"/>
            <a:ext cx="10668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114800" y="2514600"/>
            <a:ext cx="1905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hidden="1"/>
          <p:cNvCxnSpPr/>
          <p:nvPr>
            <p:custDataLst>
              <p:tags r:id="rId9"/>
            </p:custDataLst>
          </p:nvPr>
        </p:nvCxnSpPr>
        <p:spPr>
          <a:xfrm rot="16200000" flipH="1">
            <a:off x="4915694" y="3544094"/>
            <a:ext cx="1980406" cy="75406"/>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10"/>
            </p:custDataLst>
          </p:nvPr>
        </p:nvCxnSpPr>
        <p:spPr>
          <a:xfrm rot="16200000" flipH="1">
            <a:off x="5638800" y="4648200"/>
            <a:ext cx="20574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hidden="1"/>
          <p:cNvCxnSpPr/>
          <p:nvPr>
            <p:custDataLst>
              <p:tags r:id="rId11"/>
            </p:custDataLst>
          </p:nvPr>
        </p:nvCxnSpPr>
        <p:spPr>
          <a:xfrm rot="16200000" flipH="1">
            <a:off x="4458494" y="3086894"/>
            <a:ext cx="2895600" cy="74612"/>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custDataLst>
              <p:tags r:id="rId12"/>
            </p:custDataLst>
          </p:nvPr>
        </p:nvCxnSpPr>
        <p:spPr>
          <a:xfrm>
            <a:off x="457200" y="842665"/>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2262" y="457200"/>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pic>
        <p:nvPicPr>
          <p:cNvPr id="42" name="Picture 41"/>
          <p:cNvPicPr>
            <a:picLocks noChangeAspect="1"/>
          </p:cNvPicPr>
          <p:nvPr/>
        </p:nvPicPr>
        <p:blipFill>
          <a:blip r:embed="rId15"/>
          <a:stretch>
            <a:fillRect/>
          </a:stretch>
        </p:blipFill>
        <p:spPr>
          <a:xfrm>
            <a:off x="8509516" y="111127"/>
            <a:ext cx="539234" cy="539234"/>
          </a:xfrm>
          <a:prstGeom prst="rect">
            <a:avLst/>
          </a:prstGeom>
        </p:spPr>
      </p:pic>
    </p:spTree>
    <p:extLst>
      <p:ext uri="{BB962C8B-B14F-4D97-AF65-F5344CB8AC3E}">
        <p14:creationId xmlns:p14="http://schemas.microsoft.com/office/powerpoint/2010/main" val="894147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 name="Straight Arrow Connector 285"/>
          <p:cNvCxnSpPr/>
          <p:nvPr>
            <p:custDataLst>
              <p:tags r:id="rId1"/>
            </p:custDataLst>
          </p:nvPr>
        </p:nvCxnSpPr>
        <p:spPr>
          <a:xfrm>
            <a:off x="1981200" y="1219200"/>
            <a:ext cx="693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custDataLst>
              <p:tags r:id="rId2"/>
            </p:custDataLst>
          </p:nvPr>
        </p:nvCxnSpPr>
        <p:spPr>
          <a:xfrm rot="5400000">
            <a:off x="-723897" y="3924299"/>
            <a:ext cx="5410199" cy="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3"/>
            </p:custDataLst>
          </p:nvPr>
        </p:nvSpPr>
        <p:spPr/>
        <p:txBody>
          <a:bodyPr>
            <a:normAutofit fontScale="90000"/>
          </a:bodyPr>
          <a:lstStyle/>
          <a:p>
            <a:r>
              <a:rPr lang="en-US" dirty="0" smtClean="0"/>
              <a:t>Forwarding Example 2</a:t>
            </a:r>
            <a:endParaRPr lang="en-US" dirty="0"/>
          </a:p>
        </p:txBody>
      </p:sp>
      <p:sp>
        <p:nvSpPr>
          <p:cNvPr id="298" name="TextBox 297"/>
          <p:cNvSpPr txBox="1"/>
          <p:nvPr>
            <p:custDataLst>
              <p:tags r:id="rId4"/>
            </p:custDataLst>
          </p:nvPr>
        </p:nvSpPr>
        <p:spPr>
          <a:xfrm>
            <a:off x="2398414" y="533400"/>
            <a:ext cx="1487786" cy="400110"/>
          </a:xfrm>
          <a:prstGeom prst="rect">
            <a:avLst/>
          </a:prstGeom>
          <a:noFill/>
        </p:spPr>
        <p:txBody>
          <a:bodyPr wrap="square" rtlCol="0">
            <a:spAutoFit/>
          </a:bodyPr>
          <a:lstStyle/>
          <a:p>
            <a:r>
              <a:rPr lang="en-US" sz="2000" dirty="0" smtClean="0">
                <a:solidFill>
                  <a:schemeClr val="bg1"/>
                </a:solidFill>
              </a:rPr>
              <a:t>Clock cycle</a:t>
            </a:r>
          </a:p>
        </p:txBody>
      </p:sp>
      <p:graphicFrame>
        <p:nvGraphicFramePr>
          <p:cNvPr id="223" name="Table 222"/>
          <p:cNvGraphicFramePr>
            <a:graphicFrameLocks noGrp="1"/>
          </p:cNvGraphicFramePr>
          <p:nvPr>
            <p:custDataLst>
              <p:tags r:id="rId5"/>
            </p:custDataLst>
            <p:extLst/>
          </p:nvPr>
        </p:nvGraphicFramePr>
        <p:xfrm>
          <a:off x="152400" y="838201"/>
          <a:ext cx="8762999" cy="5867401"/>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367296">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1</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2</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3</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4</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5</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6</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7</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bg1"/>
                          </a:solidFill>
                        </a:rPr>
                        <a:t>8</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add r3, r1, r2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sub</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lw r6,  4(r3)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or</a:t>
                      </a:r>
                      <a:r>
                        <a:rPr kumimoji="0" lang="en-US" sz="2400" b="0" i="0" u="none" strike="noStrike" kern="1200" cap="none" spc="0" normalizeH="0" noProof="0" dirty="0" smtClean="0">
                          <a:ln>
                            <a:noFill/>
                          </a:ln>
                          <a:solidFill>
                            <a:schemeClr val="bg1"/>
                          </a:solidFill>
                          <a:effectLst/>
                          <a:uLnTx/>
                          <a:uFillTx/>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r5, r3, r5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0930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sw</a:t>
                      </a:r>
                      <a:r>
                        <a:rPr lang="en-US" sz="2400" kern="1200" dirty="0" smtClean="0">
                          <a:solidFill>
                            <a:schemeClr val="bg1"/>
                          </a:solidFill>
                          <a:latin typeface="+mn-lt"/>
                          <a:ea typeface="+mn-ea"/>
                          <a:cs typeface="Arial" pitchFamily="34" charset="0"/>
                        </a:rPr>
                        <a:t> </a:t>
                      </a:r>
                      <a:r>
                        <a:rPr kumimoji="0" lang="en-US" sz="2400" b="0" i="0" u="none" strike="noStrike" kern="1200" cap="none" spc="0" normalizeH="0" baseline="0" noProof="0" dirty="0" smtClean="0">
                          <a:ln>
                            <a:noFill/>
                          </a:ln>
                          <a:solidFill>
                            <a:schemeClr val="bg1"/>
                          </a:solidFill>
                          <a:effectLst/>
                          <a:uLnTx/>
                          <a:uFillTx/>
                          <a:latin typeface="+mn-lt"/>
                          <a:ea typeface="+mn-ea"/>
                          <a:cs typeface="Arial" pitchFamily="34" charset="0"/>
                        </a:rPr>
                        <a:t>r6, 12(r3)</a:t>
                      </a:r>
                      <a:endParaRPr kumimoji="0" lang="en-US" sz="2400" b="0" i="0" u="none" strike="noStrike" kern="1200" cap="none" spc="0" normalizeH="0" baseline="0" noProof="0" dirty="0" smtClean="0">
                        <a:ln>
                          <a:noFill/>
                        </a:ln>
                        <a:solidFill>
                          <a:schemeClr val="accent2"/>
                        </a:solidFill>
                        <a:effectLst/>
                        <a:uLnTx/>
                        <a:uFillTx/>
                        <a:latin typeface="+mn-lt"/>
                        <a:ea typeface="+mn-ea"/>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3560">
                <a:tc>
                  <a:txBody>
                    <a:bodyPr/>
                    <a:lstStyle/>
                    <a:p>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15" name="Table 14" hidden="1"/>
          <p:cNvGraphicFramePr>
            <a:graphicFrameLocks noGrp="1"/>
          </p:cNvGraphicFramePr>
          <p:nvPr>
            <p:custDataLst>
              <p:tags r:id="rId6"/>
            </p:custDataLst>
          </p:nvPr>
        </p:nvGraphicFramePr>
        <p:xfrm>
          <a:off x="1981200" y="990601"/>
          <a:ext cx="6934199" cy="5486400"/>
        </p:xfrm>
        <a:graphic>
          <a:graphicData uri="http://schemas.openxmlformats.org/drawingml/2006/table">
            <a:tbl>
              <a:tblPr>
                <a:tableStyleId>{5C22544A-7EE6-4342-B048-85BDC9FD1C3A}</a:tableStyleId>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533399">
                  <a:extLst>
                    <a:ext uri="{9D8B030D-6E8A-4147-A177-3AD203B41FA5}">
                      <a16:colId xmlns:a16="http://schemas.microsoft.com/office/drawing/2014/main" val="20008"/>
                    </a:ext>
                  </a:extLst>
                </a:gridCol>
              </a:tblGrid>
              <a:tr h="1006794">
                <a:tc>
                  <a:txBody>
                    <a:bodyPr/>
                    <a:lstStyle/>
                    <a:p>
                      <a:pPr algn="ctr"/>
                      <a:r>
                        <a:rPr lang="en-US" dirty="0" smtClean="0">
                          <a:solidFill>
                            <a:schemeClr val="accent4"/>
                          </a:solidFill>
                        </a:rPr>
                        <a:t>IF</a:t>
                      </a: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11=r1</a:t>
                      </a:r>
                      <a:br>
                        <a:rPr lang="en-US" dirty="0" smtClean="0">
                          <a:solidFill>
                            <a:schemeClr val="accent4"/>
                          </a:solidFill>
                        </a:rPr>
                      </a:br>
                      <a:r>
                        <a:rPr lang="en-US" dirty="0" smtClean="0">
                          <a:solidFill>
                            <a:schemeClr val="accent4"/>
                          </a:solidFill>
                        </a:rPr>
                        <a:t>22=r2</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r3=33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p>
                    <a:p>
                      <a:pPr algn="ct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p>
                    <a:p>
                      <a:pPr algn="ctr"/>
                      <a:r>
                        <a:rPr lang="en-US" dirty="0" smtClean="0">
                          <a:solidFill>
                            <a:schemeClr val="accent4"/>
                          </a:solidFill>
                        </a:rPr>
                        <a:t>D=55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r5=55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06794">
                <a:tc>
                  <a:txBody>
                    <a:bodyPr/>
                    <a:lstStyle/>
                    <a:p>
                      <a:pPr algn="ctr"/>
                      <a:endParaRPr lang="en-US">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p>
                    <a:p>
                      <a:pPr algn="ctr"/>
                      <a:r>
                        <a:rPr lang="en-US" dirty="0" smtClean="0">
                          <a:solidFill>
                            <a:schemeClr val="accent4"/>
                          </a:solidFill>
                        </a:rPr>
                        <a:t>D=?</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br>
                        <a:rPr lang="en-US" dirty="0" smtClean="0">
                          <a:solidFill>
                            <a:schemeClr val="accent4"/>
                          </a:solidFill>
                        </a:rPr>
                      </a:br>
                      <a:r>
                        <a:rPr lang="en-US" dirty="0" smtClean="0">
                          <a:solidFill>
                            <a:schemeClr val="accent4"/>
                          </a:solidFill>
                        </a:rPr>
                        <a:t>D=66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p>
                    <a:p>
                      <a:pPr algn="ctr"/>
                      <a:r>
                        <a:rPr lang="en-US" dirty="0" smtClean="0">
                          <a:solidFill>
                            <a:schemeClr val="accent4"/>
                          </a:solidFill>
                        </a:rPr>
                        <a:t>r6=66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br>
                        <a:rPr lang="en-US" dirty="0" smtClean="0">
                          <a:solidFill>
                            <a:schemeClr val="accent4"/>
                          </a:solidFill>
                        </a:rPr>
                      </a:br>
                      <a:r>
                        <a:rPr lang="en-US" dirty="0" smtClean="0">
                          <a:solidFill>
                            <a:schemeClr val="accent4"/>
                          </a:solidFill>
                        </a:rPr>
                        <a:t>55=r5</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WB</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06794">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IF</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ID</a:t>
                      </a:r>
                      <a:br>
                        <a:rPr lang="en-US" dirty="0" smtClean="0">
                          <a:solidFill>
                            <a:schemeClr val="accent4"/>
                          </a:solidFill>
                        </a:rPr>
                      </a:br>
                      <a:r>
                        <a:rPr lang="en-US" dirty="0" smtClean="0">
                          <a:solidFill>
                            <a:schemeClr val="accent4"/>
                          </a:solidFill>
                        </a:rPr>
                        <a:t>33=r3</a:t>
                      </a:r>
                    </a:p>
                    <a:p>
                      <a:pPr algn="ctr"/>
                      <a:r>
                        <a:rPr lang="en-US" dirty="0" smtClean="0">
                          <a:solidFill>
                            <a:schemeClr val="accent4"/>
                          </a:solidFill>
                        </a:rPr>
                        <a:t>66=r6</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EX</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accent4"/>
                          </a:solidFill>
                        </a:rPr>
                        <a:t>MEM</a:t>
                      </a: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2430">
                <a:tc>
                  <a:txBody>
                    <a:bodyPr/>
                    <a:lstStyle/>
                    <a:p>
                      <a:pPr algn="ctr"/>
                      <a:endParaRPr lang="en-US" dirty="0">
                        <a:solidFill>
                          <a:schemeClr val="accent4"/>
                        </a:solidFill>
                      </a:endParaRPr>
                    </a:p>
                  </a:txBody>
                  <a:tcPr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dirty="0">
                        <a:solidFill>
                          <a:schemeClr val="accent4"/>
                        </a:solidFill>
                      </a:endParaRPr>
                    </a:p>
                  </a:txBody>
                  <a:tcPr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cxnSp>
        <p:nvCxnSpPr>
          <p:cNvPr id="308" name="Straight Arrow Connector 307" hidden="1"/>
          <p:cNvCxnSpPr/>
          <p:nvPr>
            <p:custDataLst>
              <p:tags r:id="rId7"/>
            </p:custDataLst>
          </p:nvPr>
        </p:nvCxnSpPr>
        <p:spPr>
          <a:xfrm rot="16200000" flipH="1">
            <a:off x="3771900" y="2095500"/>
            <a:ext cx="10668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0" name="Straight Arrow Connector 309" hidden="1"/>
          <p:cNvCxnSpPr/>
          <p:nvPr>
            <p:custDataLst>
              <p:tags r:id="rId8"/>
            </p:custDataLst>
          </p:nvPr>
        </p:nvCxnSpPr>
        <p:spPr>
          <a:xfrm rot="16200000" flipH="1">
            <a:off x="4114800" y="2514600"/>
            <a:ext cx="19050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hidden="1"/>
          <p:cNvCxnSpPr/>
          <p:nvPr>
            <p:custDataLst>
              <p:tags r:id="rId9"/>
            </p:custDataLst>
          </p:nvPr>
        </p:nvCxnSpPr>
        <p:spPr>
          <a:xfrm rot="16200000" flipH="1">
            <a:off x="4915694" y="3544094"/>
            <a:ext cx="1980406" cy="75406"/>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hidden="1"/>
          <p:cNvCxnSpPr/>
          <p:nvPr>
            <p:custDataLst>
              <p:tags r:id="rId10"/>
            </p:custDataLst>
          </p:nvPr>
        </p:nvCxnSpPr>
        <p:spPr>
          <a:xfrm rot="16200000" flipH="1">
            <a:off x="5638800" y="4648200"/>
            <a:ext cx="2057400" cy="76200"/>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325" name="Straight Arrow Connector 324" hidden="1"/>
          <p:cNvCxnSpPr/>
          <p:nvPr>
            <p:custDataLst>
              <p:tags r:id="rId11"/>
            </p:custDataLst>
          </p:nvPr>
        </p:nvCxnSpPr>
        <p:spPr>
          <a:xfrm rot="16200000" flipH="1">
            <a:off x="4458494" y="3086894"/>
            <a:ext cx="2895600" cy="74612"/>
          </a:xfrm>
          <a:prstGeom prst="straightConnector1">
            <a:avLst/>
          </a:prstGeom>
          <a:ln w="41275">
            <a:solidFill>
              <a:schemeClr val="accent4"/>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33600" y="1376065"/>
            <a:ext cx="478016" cy="584775"/>
          </a:xfrm>
          <a:prstGeom prst="rect">
            <a:avLst/>
          </a:prstGeom>
          <a:noFill/>
        </p:spPr>
        <p:txBody>
          <a:bodyPr wrap="none" rtlCol="0">
            <a:spAutoFit/>
          </a:bodyPr>
          <a:lstStyle/>
          <a:p>
            <a:r>
              <a:rPr lang="en-US" sz="3200" dirty="0" smtClean="0"/>
              <a:t>IF</a:t>
            </a:r>
            <a:endParaRPr lang="en-US" sz="3200" dirty="0"/>
          </a:p>
        </p:txBody>
      </p:sp>
      <p:sp>
        <p:nvSpPr>
          <p:cNvPr id="16" name="TextBox 15"/>
          <p:cNvSpPr txBox="1"/>
          <p:nvPr/>
        </p:nvSpPr>
        <p:spPr>
          <a:xfrm>
            <a:off x="2874784" y="1376065"/>
            <a:ext cx="542136" cy="584775"/>
          </a:xfrm>
          <a:prstGeom prst="rect">
            <a:avLst/>
          </a:prstGeom>
          <a:noFill/>
        </p:spPr>
        <p:txBody>
          <a:bodyPr wrap="none" rtlCol="0">
            <a:spAutoFit/>
          </a:bodyPr>
          <a:lstStyle/>
          <a:p>
            <a:r>
              <a:rPr lang="en-US" sz="3200" dirty="0" smtClean="0"/>
              <a:t>ID</a:t>
            </a:r>
            <a:endParaRPr lang="en-US" sz="3200" dirty="0"/>
          </a:p>
        </p:txBody>
      </p:sp>
      <p:sp>
        <p:nvSpPr>
          <p:cNvPr id="17" name="TextBox 16"/>
          <p:cNvSpPr txBox="1"/>
          <p:nvPr/>
        </p:nvSpPr>
        <p:spPr>
          <a:xfrm>
            <a:off x="3657600" y="1376065"/>
            <a:ext cx="562975" cy="584775"/>
          </a:xfrm>
          <a:prstGeom prst="rect">
            <a:avLst/>
          </a:prstGeom>
          <a:noFill/>
        </p:spPr>
        <p:txBody>
          <a:bodyPr wrap="none" rtlCol="0">
            <a:spAutoFit/>
          </a:bodyPr>
          <a:lstStyle/>
          <a:p>
            <a:r>
              <a:rPr lang="en-US" sz="3200" dirty="0" smtClean="0"/>
              <a:t>Ex</a:t>
            </a:r>
            <a:endParaRPr lang="en-US" sz="3200" dirty="0"/>
          </a:p>
        </p:txBody>
      </p:sp>
      <p:sp>
        <p:nvSpPr>
          <p:cNvPr id="18" name="TextBox 17"/>
          <p:cNvSpPr txBox="1"/>
          <p:nvPr/>
        </p:nvSpPr>
        <p:spPr>
          <a:xfrm>
            <a:off x="4466225" y="1376065"/>
            <a:ext cx="535724" cy="584775"/>
          </a:xfrm>
          <a:prstGeom prst="rect">
            <a:avLst/>
          </a:prstGeom>
          <a:noFill/>
        </p:spPr>
        <p:txBody>
          <a:bodyPr wrap="none" rtlCol="0">
            <a:spAutoFit/>
          </a:bodyPr>
          <a:lstStyle/>
          <a:p>
            <a:r>
              <a:rPr lang="en-US" sz="3200" dirty="0"/>
              <a:t>M</a:t>
            </a:r>
          </a:p>
        </p:txBody>
      </p:sp>
      <p:sp>
        <p:nvSpPr>
          <p:cNvPr id="19" name="TextBox 18"/>
          <p:cNvSpPr txBox="1"/>
          <p:nvPr/>
        </p:nvSpPr>
        <p:spPr>
          <a:xfrm>
            <a:off x="5257800" y="1376065"/>
            <a:ext cx="550151" cy="584775"/>
          </a:xfrm>
          <a:prstGeom prst="rect">
            <a:avLst/>
          </a:prstGeom>
          <a:noFill/>
        </p:spPr>
        <p:txBody>
          <a:bodyPr wrap="none" rtlCol="0">
            <a:spAutoFit/>
          </a:bodyPr>
          <a:lstStyle/>
          <a:p>
            <a:r>
              <a:rPr lang="en-US" sz="3200" dirty="0" smtClean="0"/>
              <a:t>W</a:t>
            </a:r>
            <a:endParaRPr lang="en-US" sz="3200" dirty="0"/>
          </a:p>
        </p:txBody>
      </p:sp>
      <p:sp>
        <p:nvSpPr>
          <p:cNvPr id="20" name="TextBox 19"/>
          <p:cNvSpPr txBox="1"/>
          <p:nvPr/>
        </p:nvSpPr>
        <p:spPr>
          <a:xfrm>
            <a:off x="2955049" y="2543890"/>
            <a:ext cx="478016" cy="584775"/>
          </a:xfrm>
          <a:prstGeom prst="rect">
            <a:avLst/>
          </a:prstGeom>
          <a:noFill/>
        </p:spPr>
        <p:txBody>
          <a:bodyPr wrap="none" rtlCol="0">
            <a:spAutoFit/>
          </a:bodyPr>
          <a:lstStyle/>
          <a:p>
            <a:r>
              <a:rPr lang="en-US" sz="3200" dirty="0" smtClean="0"/>
              <a:t>IF</a:t>
            </a:r>
            <a:endParaRPr lang="en-US" sz="3200" dirty="0"/>
          </a:p>
        </p:txBody>
      </p:sp>
      <p:sp>
        <p:nvSpPr>
          <p:cNvPr id="21" name="TextBox 20"/>
          <p:cNvSpPr txBox="1"/>
          <p:nvPr/>
        </p:nvSpPr>
        <p:spPr>
          <a:xfrm>
            <a:off x="3696233" y="2543890"/>
            <a:ext cx="542136" cy="584775"/>
          </a:xfrm>
          <a:prstGeom prst="rect">
            <a:avLst/>
          </a:prstGeom>
          <a:noFill/>
        </p:spPr>
        <p:txBody>
          <a:bodyPr wrap="none" rtlCol="0">
            <a:spAutoFit/>
          </a:bodyPr>
          <a:lstStyle/>
          <a:p>
            <a:r>
              <a:rPr lang="en-US" sz="3200" dirty="0" smtClean="0"/>
              <a:t>ID</a:t>
            </a:r>
            <a:endParaRPr lang="en-US" sz="3200" dirty="0"/>
          </a:p>
        </p:txBody>
      </p:sp>
      <p:sp>
        <p:nvSpPr>
          <p:cNvPr id="24" name="TextBox 23"/>
          <p:cNvSpPr txBox="1"/>
          <p:nvPr/>
        </p:nvSpPr>
        <p:spPr>
          <a:xfrm>
            <a:off x="4495800" y="2543890"/>
            <a:ext cx="562975" cy="584775"/>
          </a:xfrm>
          <a:prstGeom prst="rect">
            <a:avLst/>
          </a:prstGeom>
          <a:noFill/>
        </p:spPr>
        <p:txBody>
          <a:bodyPr wrap="none" rtlCol="0">
            <a:spAutoFit/>
          </a:bodyPr>
          <a:lstStyle/>
          <a:p>
            <a:r>
              <a:rPr lang="en-US" sz="3200" dirty="0" smtClean="0"/>
              <a:t>Ex</a:t>
            </a:r>
            <a:endParaRPr lang="en-US" sz="3200" dirty="0"/>
          </a:p>
        </p:txBody>
      </p:sp>
      <p:sp>
        <p:nvSpPr>
          <p:cNvPr id="25" name="TextBox 24"/>
          <p:cNvSpPr txBox="1"/>
          <p:nvPr/>
        </p:nvSpPr>
        <p:spPr>
          <a:xfrm>
            <a:off x="5287697" y="2543890"/>
            <a:ext cx="535724" cy="584775"/>
          </a:xfrm>
          <a:prstGeom prst="rect">
            <a:avLst/>
          </a:prstGeom>
          <a:noFill/>
        </p:spPr>
        <p:txBody>
          <a:bodyPr wrap="none" rtlCol="0">
            <a:spAutoFit/>
          </a:bodyPr>
          <a:lstStyle/>
          <a:p>
            <a:r>
              <a:rPr lang="en-US" sz="3200" dirty="0"/>
              <a:t>M</a:t>
            </a:r>
          </a:p>
        </p:txBody>
      </p:sp>
      <p:sp>
        <p:nvSpPr>
          <p:cNvPr id="26" name="TextBox 25"/>
          <p:cNvSpPr txBox="1"/>
          <p:nvPr/>
        </p:nvSpPr>
        <p:spPr>
          <a:xfrm>
            <a:off x="6087264" y="2543890"/>
            <a:ext cx="550151" cy="584775"/>
          </a:xfrm>
          <a:prstGeom prst="rect">
            <a:avLst/>
          </a:prstGeom>
          <a:noFill/>
        </p:spPr>
        <p:txBody>
          <a:bodyPr wrap="none" rtlCol="0">
            <a:spAutoFit/>
          </a:bodyPr>
          <a:lstStyle/>
          <a:p>
            <a:r>
              <a:rPr lang="en-US" sz="3200" dirty="0" smtClean="0"/>
              <a:t>W</a:t>
            </a:r>
            <a:endParaRPr lang="en-US" sz="3200" dirty="0"/>
          </a:p>
        </p:txBody>
      </p:sp>
      <p:cxnSp>
        <p:nvCxnSpPr>
          <p:cNvPr id="35" name="Straight Arrow Connector 34"/>
          <p:cNvCxnSpPr/>
          <p:nvPr>
            <p:custDataLst>
              <p:tags r:id="rId12"/>
            </p:custDataLst>
          </p:nvPr>
        </p:nvCxnSpPr>
        <p:spPr>
          <a:xfrm>
            <a:off x="457200" y="842665"/>
            <a:ext cx="1028700" cy="1588"/>
          </a:xfrm>
          <a:prstGeom prst="straightConnector1">
            <a:avLst/>
          </a:prstGeom>
          <a:ln w="285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2262" y="457200"/>
            <a:ext cx="756938" cy="461665"/>
          </a:xfrm>
          <a:prstGeom prst="rect">
            <a:avLst/>
          </a:prstGeom>
          <a:noFill/>
        </p:spPr>
        <p:txBody>
          <a:bodyPr wrap="none" rtlCol="0">
            <a:spAutoFit/>
          </a:bodyPr>
          <a:lstStyle/>
          <a:p>
            <a:r>
              <a:rPr lang="en-US" sz="2400" dirty="0" smtClean="0">
                <a:solidFill>
                  <a:schemeClr val="accent5">
                    <a:lumMod val="60000"/>
                    <a:lumOff val="40000"/>
                  </a:schemeClr>
                </a:solidFill>
              </a:rPr>
              <a:t>time</a:t>
            </a:r>
            <a:endParaRPr lang="en-US" sz="2400" dirty="0">
              <a:solidFill>
                <a:schemeClr val="accent5">
                  <a:lumMod val="60000"/>
                  <a:lumOff val="40000"/>
                </a:schemeClr>
              </a:solidFill>
            </a:endParaRPr>
          </a:p>
        </p:txBody>
      </p:sp>
      <p:sp>
        <p:nvSpPr>
          <p:cNvPr id="2" name="Oval 1"/>
          <p:cNvSpPr/>
          <p:nvPr/>
        </p:nvSpPr>
        <p:spPr>
          <a:xfrm>
            <a:off x="228600" y="34290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28600" y="5486400"/>
            <a:ext cx="1752605" cy="58477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2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0" grpId="0"/>
      <p:bldP spid="21" grpId="0"/>
      <p:bldP spid="24" grpId="0"/>
      <p:bldP spid="25" grpId="0"/>
      <p:bldP spid="26" grpId="0"/>
      <p:bldP spid="2" grpId="0" animBg="1"/>
      <p:bldP spid="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76200"/>
            <a:ext cx="8686800" cy="533400"/>
          </a:xfrm>
        </p:spPr>
        <p:txBody>
          <a:bodyPr>
            <a:normAutofit fontScale="90000"/>
          </a:bodyPr>
          <a:lstStyle/>
          <a:p>
            <a:r>
              <a:rPr lang="en-US" dirty="0" smtClean="0"/>
              <a:t>Load-Use Hazard Explained</a:t>
            </a:r>
            <a:endParaRPr lang="en-US" dirty="0"/>
          </a:p>
        </p:txBody>
      </p:sp>
      <p:sp>
        <p:nvSpPr>
          <p:cNvPr id="11" name="Content Placeholder 10"/>
          <p:cNvSpPr>
            <a:spLocks noGrp="1"/>
          </p:cNvSpPr>
          <p:nvPr>
            <p:ph idx="1"/>
            <p:custDataLst>
              <p:tags r:id="rId2"/>
            </p:custDataLst>
          </p:nvPr>
        </p:nvSpPr>
        <p:spPr>
          <a:xfrm>
            <a:off x="228600" y="4419599"/>
            <a:ext cx="8686800" cy="2241549"/>
          </a:xfrm>
        </p:spPr>
        <p:txBody>
          <a:bodyPr>
            <a:normAutofit/>
          </a:bodyPr>
          <a:lstStyle/>
          <a:p>
            <a:r>
              <a:rPr lang="en-US" dirty="0" smtClean="0"/>
              <a:t>Data dependency after a load instruction:</a:t>
            </a:r>
          </a:p>
          <a:p>
            <a:pPr lvl="1"/>
            <a:r>
              <a:rPr lang="en-US" dirty="0" smtClean="0"/>
              <a:t>Value not available until </a:t>
            </a:r>
            <a:r>
              <a:rPr lang="en-US" i="1" dirty="0" smtClean="0"/>
              <a:t>after </a:t>
            </a:r>
            <a:r>
              <a:rPr lang="en-US" dirty="0" smtClean="0"/>
              <a:t>the M stage</a:t>
            </a:r>
          </a:p>
          <a:p>
            <a:pPr lvl="1">
              <a:buFont typeface="Wingdings" charset="2"/>
              <a:buChar char="à"/>
            </a:pPr>
            <a:r>
              <a:rPr lang="en-US" dirty="0" smtClean="0"/>
              <a:t>Next instruction cannot proceed if dependent</a:t>
            </a:r>
            <a:endParaRPr lang="en-US" dirty="0"/>
          </a:p>
          <a:p>
            <a:pPr indent="-285750"/>
            <a:r>
              <a:rPr lang="en-US" i="1" dirty="0" smtClean="0">
                <a:solidFill>
                  <a:schemeClr val="accent2"/>
                </a:solidFill>
              </a:rPr>
              <a:t>THE KILLER HAZARD</a:t>
            </a:r>
          </a:p>
        </p:txBody>
      </p:sp>
      <p:sp>
        <p:nvSpPr>
          <p:cNvPr id="2" name="Slide Number Placeholder 1"/>
          <p:cNvSpPr>
            <a:spLocks noGrp="1"/>
          </p:cNvSpPr>
          <p:nvPr>
            <p:ph type="sldNum" sz="quarter" idx="12"/>
          </p:nvPr>
        </p:nvSpPr>
        <p:spPr/>
        <p:txBody>
          <a:bodyPr/>
          <a:lstStyle/>
          <a:p>
            <a:fld id="{DAD0A56F-BD0F-4BDF-9912-D1E89E9626C0}" type="slidenum">
              <a:rPr lang="en-US" smtClean="0"/>
              <a:t>77</a:t>
            </a:fld>
            <a:endParaRPr lang="en-US"/>
          </a:p>
        </p:txBody>
      </p:sp>
      <p:sp>
        <p:nvSpPr>
          <p:cNvPr id="17" name="Text Box 11"/>
          <p:cNvSpPr txBox="1">
            <a:spLocks noChangeArrowheads="1"/>
          </p:cNvSpPr>
          <p:nvPr>
            <p:custDataLst>
              <p:tags r:id="rId3"/>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8" name="Text Box 11"/>
          <p:cNvSpPr txBox="1">
            <a:spLocks noChangeArrowheads="1"/>
          </p:cNvSpPr>
          <p:nvPr>
            <p:custDataLst>
              <p:tags r:id="rId4"/>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9" name="Line 43"/>
          <p:cNvSpPr>
            <a:spLocks noChangeShapeType="1"/>
          </p:cNvSpPr>
          <p:nvPr>
            <p:custDataLst>
              <p:tags r:id="rId5"/>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0" name="Line 43"/>
          <p:cNvSpPr>
            <a:spLocks noChangeShapeType="1"/>
          </p:cNvSpPr>
          <p:nvPr>
            <p:custDataLst>
              <p:tags r:id="rId6"/>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1" name="Text Box 11"/>
          <p:cNvSpPr txBox="1">
            <a:spLocks noChangeArrowheads="1"/>
          </p:cNvSpPr>
          <p:nvPr>
            <p:custDataLst>
              <p:tags r:id="rId7"/>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2" name="Line 43"/>
          <p:cNvSpPr>
            <a:spLocks noChangeShapeType="1"/>
          </p:cNvSpPr>
          <p:nvPr>
            <p:custDataLst>
              <p:tags r:id="rId8"/>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3" name="Rectangle 19"/>
          <p:cNvSpPr>
            <a:spLocks noChangeArrowheads="1"/>
          </p:cNvSpPr>
          <p:nvPr>
            <p:custDataLst>
              <p:tags r:id="rId9"/>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4" name="Freeform 23"/>
          <p:cNvSpPr/>
          <p:nvPr>
            <p:custDataLst>
              <p:tags r:id="rId10"/>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ine 43"/>
          <p:cNvSpPr>
            <a:spLocks noChangeShapeType="1"/>
          </p:cNvSpPr>
          <p:nvPr>
            <p:custDataLst>
              <p:tags r:id="rId11"/>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6" name="Line 43"/>
          <p:cNvSpPr>
            <a:spLocks noChangeShapeType="1"/>
          </p:cNvSpPr>
          <p:nvPr>
            <p:custDataLst>
              <p:tags r:id="rId12"/>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7" name="Text Box 11"/>
          <p:cNvSpPr txBox="1">
            <a:spLocks noChangeArrowheads="1"/>
          </p:cNvSpPr>
          <p:nvPr>
            <p:custDataLst>
              <p:tags r:id="rId13"/>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28" name="Rectangle 4"/>
          <p:cNvSpPr>
            <a:spLocks noChangeArrowheads="1"/>
          </p:cNvSpPr>
          <p:nvPr>
            <p:custDataLst>
              <p:tags r:id="rId14"/>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29" name="Text Box 11"/>
          <p:cNvSpPr txBox="1">
            <a:spLocks noChangeArrowheads="1"/>
          </p:cNvSpPr>
          <p:nvPr>
            <p:custDataLst>
              <p:tags r:id="rId15"/>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30" name="Line 43"/>
          <p:cNvSpPr>
            <a:spLocks noChangeShapeType="1"/>
          </p:cNvSpPr>
          <p:nvPr>
            <p:custDataLst>
              <p:tags r:id="rId16"/>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1" name="Line 43"/>
          <p:cNvSpPr>
            <a:spLocks noChangeShapeType="1"/>
          </p:cNvSpPr>
          <p:nvPr>
            <p:custDataLst>
              <p:tags r:id="rId17"/>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32" name="Line 43"/>
          <p:cNvSpPr>
            <a:spLocks noChangeShapeType="1"/>
          </p:cNvSpPr>
          <p:nvPr>
            <p:custDataLst>
              <p:tags r:id="rId18"/>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3" name="Line 43"/>
          <p:cNvSpPr>
            <a:spLocks noChangeShapeType="1"/>
          </p:cNvSpPr>
          <p:nvPr>
            <p:custDataLst>
              <p:tags r:id="rId19"/>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4" name="Line 43"/>
          <p:cNvSpPr>
            <a:spLocks noChangeShapeType="1"/>
          </p:cNvSpPr>
          <p:nvPr>
            <p:custDataLst>
              <p:tags r:id="rId20"/>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5" name="Line 43"/>
          <p:cNvSpPr>
            <a:spLocks noChangeShapeType="1"/>
          </p:cNvSpPr>
          <p:nvPr>
            <p:custDataLst>
              <p:tags r:id="rId21"/>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6" name="Line 43"/>
          <p:cNvSpPr>
            <a:spLocks noChangeShapeType="1"/>
          </p:cNvSpPr>
          <p:nvPr>
            <p:custDataLst>
              <p:tags r:id="rId22"/>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37" name="Text Box 11"/>
          <p:cNvSpPr txBox="1">
            <a:spLocks noChangeArrowheads="1"/>
          </p:cNvSpPr>
          <p:nvPr>
            <p:custDataLst>
              <p:tags r:id="rId23"/>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38" name="Text Box 11"/>
          <p:cNvSpPr txBox="1">
            <a:spLocks noChangeArrowheads="1"/>
          </p:cNvSpPr>
          <p:nvPr>
            <p:custDataLst>
              <p:tags r:id="rId24"/>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39" name="Text Box 11"/>
          <p:cNvSpPr txBox="1">
            <a:spLocks noChangeArrowheads="1"/>
          </p:cNvSpPr>
          <p:nvPr>
            <p:custDataLst>
              <p:tags r:id="rId25"/>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0" name="Text Box 11"/>
          <p:cNvSpPr txBox="1">
            <a:spLocks noChangeArrowheads="1"/>
          </p:cNvSpPr>
          <p:nvPr>
            <p:custDataLst>
              <p:tags r:id="rId26"/>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1" name="Text Box 11"/>
          <p:cNvSpPr txBox="1">
            <a:spLocks noChangeArrowheads="1"/>
          </p:cNvSpPr>
          <p:nvPr>
            <p:custDataLst>
              <p:tags r:id="rId27"/>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2" name="Text Box 11"/>
          <p:cNvSpPr txBox="1">
            <a:spLocks noChangeArrowheads="1"/>
          </p:cNvSpPr>
          <p:nvPr>
            <p:custDataLst>
              <p:tags r:id="rId28"/>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43" name="Line 43"/>
          <p:cNvSpPr>
            <a:spLocks noChangeShapeType="1"/>
          </p:cNvSpPr>
          <p:nvPr>
            <p:custDataLst>
              <p:tags r:id="rId29"/>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44" name="Rectangle 4"/>
          <p:cNvSpPr>
            <a:spLocks noChangeArrowheads="1"/>
          </p:cNvSpPr>
          <p:nvPr>
            <p:custDataLst>
              <p:tags r:id="rId30"/>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45" name="Rectangle 19"/>
          <p:cNvSpPr>
            <a:spLocks noChangeArrowheads="1"/>
          </p:cNvSpPr>
          <p:nvPr>
            <p:custDataLst>
              <p:tags r:id="rId31"/>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46" name="Group 110"/>
          <p:cNvGrpSpPr/>
          <p:nvPr>
            <p:custDataLst>
              <p:tags r:id="rId32"/>
            </p:custDataLst>
          </p:nvPr>
        </p:nvGrpSpPr>
        <p:grpSpPr>
          <a:xfrm>
            <a:off x="1752600" y="1371598"/>
            <a:ext cx="762001" cy="1295400"/>
            <a:chOff x="2590798" y="914401"/>
            <a:chExt cx="762001" cy="1295400"/>
          </a:xfrm>
          <a:solidFill>
            <a:schemeClr val="bg2"/>
          </a:solidFill>
        </p:grpSpPr>
        <p:sp>
          <p:nvSpPr>
            <p:cNvPr id="47" name="Rectangle 22"/>
            <p:cNvSpPr>
              <a:spLocks noChangeArrowheads="1"/>
            </p:cNvSpPr>
            <p:nvPr>
              <p:custDataLst>
                <p:tags r:id="rId5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48" name="TextBox 47"/>
            <p:cNvSpPr txBox="1"/>
            <p:nvPr>
              <p:custDataLst>
                <p:tags r:id="rId5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49" name="TextBox 48"/>
            <p:cNvSpPr txBox="1"/>
            <p:nvPr>
              <p:custDataLst>
                <p:tags r:id="rId5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50" name="TextBox 49"/>
            <p:cNvSpPr txBox="1"/>
            <p:nvPr>
              <p:custDataLst>
                <p:tags r:id="rId5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51" name="Rectangle 19"/>
          <p:cNvSpPr>
            <a:spLocks noChangeArrowheads="1"/>
          </p:cNvSpPr>
          <p:nvPr>
            <p:custDataLst>
              <p:tags r:id="rId33"/>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52" name="Rectangle 19"/>
          <p:cNvSpPr>
            <a:spLocks noChangeArrowheads="1"/>
          </p:cNvSpPr>
          <p:nvPr>
            <p:custDataLst>
              <p:tags r:id="rId34"/>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53" name="Line 43"/>
          <p:cNvSpPr>
            <a:spLocks noChangeShapeType="1"/>
          </p:cNvSpPr>
          <p:nvPr>
            <p:custDataLst>
              <p:tags r:id="rId35"/>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4" name="Line 43"/>
          <p:cNvSpPr>
            <a:spLocks noChangeShapeType="1"/>
          </p:cNvSpPr>
          <p:nvPr>
            <p:custDataLst>
              <p:tags r:id="rId36"/>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55" name="Line 43"/>
          <p:cNvSpPr>
            <a:spLocks noChangeShapeType="1"/>
          </p:cNvSpPr>
          <p:nvPr>
            <p:custDataLst>
              <p:tags r:id="rId37"/>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56" name="Line 43"/>
          <p:cNvSpPr>
            <a:spLocks noChangeShapeType="1"/>
          </p:cNvSpPr>
          <p:nvPr>
            <p:custDataLst>
              <p:tags r:id="rId38"/>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Line 43"/>
          <p:cNvSpPr>
            <a:spLocks noChangeShapeType="1"/>
          </p:cNvSpPr>
          <p:nvPr>
            <p:custDataLst>
              <p:tags r:id="rId39"/>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58" name="Line 43"/>
          <p:cNvSpPr>
            <a:spLocks noChangeShapeType="1"/>
          </p:cNvSpPr>
          <p:nvPr>
            <p:custDataLst>
              <p:tags r:id="rId40"/>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59" name="Line 43"/>
          <p:cNvSpPr>
            <a:spLocks noChangeShapeType="1"/>
          </p:cNvSpPr>
          <p:nvPr>
            <p:custDataLst>
              <p:tags r:id="rId41"/>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62" name="Line 43"/>
          <p:cNvSpPr>
            <a:spLocks noChangeShapeType="1"/>
          </p:cNvSpPr>
          <p:nvPr>
            <p:custDataLst>
              <p:tags r:id="rId42"/>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63" name="Line 43"/>
          <p:cNvSpPr>
            <a:spLocks noChangeShapeType="1"/>
          </p:cNvSpPr>
          <p:nvPr>
            <p:custDataLst>
              <p:tags r:id="rId43"/>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64" name="Line 43"/>
          <p:cNvSpPr>
            <a:spLocks noChangeShapeType="1"/>
          </p:cNvSpPr>
          <p:nvPr>
            <p:custDataLst>
              <p:tags r:id="rId44"/>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5" name="Line 43"/>
          <p:cNvSpPr>
            <a:spLocks noChangeShapeType="1"/>
          </p:cNvSpPr>
          <p:nvPr>
            <p:custDataLst>
              <p:tags r:id="rId45"/>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6" name="Line 43"/>
          <p:cNvSpPr>
            <a:spLocks noChangeShapeType="1"/>
          </p:cNvSpPr>
          <p:nvPr>
            <p:custDataLst>
              <p:tags r:id="rId46"/>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7" name="Line 43"/>
          <p:cNvSpPr>
            <a:spLocks noChangeShapeType="1"/>
          </p:cNvSpPr>
          <p:nvPr>
            <p:custDataLst>
              <p:tags r:id="rId47"/>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68" name="Line 43"/>
          <p:cNvSpPr>
            <a:spLocks noChangeShapeType="1"/>
          </p:cNvSpPr>
          <p:nvPr>
            <p:custDataLst>
              <p:tags r:id="rId48"/>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69" name="Line 43"/>
          <p:cNvSpPr>
            <a:spLocks noChangeShapeType="1"/>
          </p:cNvSpPr>
          <p:nvPr>
            <p:custDataLst>
              <p:tags r:id="rId49"/>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Rectangle 69"/>
          <p:cNvSpPr/>
          <p:nvPr/>
        </p:nvSpPr>
        <p:spPr>
          <a:xfrm>
            <a:off x="5920370" y="3579161"/>
            <a:ext cx="1712328" cy="461665"/>
          </a:xfrm>
          <a:prstGeom prst="rect">
            <a:avLst/>
          </a:prstGeom>
        </p:spPr>
        <p:txBody>
          <a:bodyPr wrap="none">
            <a:spAutoFit/>
          </a:bodyPr>
          <a:lstStyle/>
          <a:p>
            <a:pPr algn="r"/>
            <a:r>
              <a:rPr lang="en-US" sz="2400" dirty="0">
                <a:solidFill>
                  <a:schemeClr val="bg1"/>
                </a:solidFill>
              </a:rPr>
              <a:t>lw </a:t>
            </a:r>
            <a:r>
              <a:rPr lang="en-US" sz="2400" b="1" dirty="0">
                <a:solidFill>
                  <a:schemeClr val="accent5"/>
                </a:solidFill>
              </a:rPr>
              <a:t>r4</a:t>
            </a:r>
            <a:r>
              <a:rPr lang="en-US" sz="2400" dirty="0">
                <a:solidFill>
                  <a:schemeClr val="bg1"/>
                </a:solidFill>
              </a:rPr>
              <a:t>, 20(r8)</a:t>
            </a:r>
          </a:p>
        </p:txBody>
      </p:sp>
      <p:sp>
        <p:nvSpPr>
          <p:cNvPr id="71" name="Rectangle 70"/>
          <p:cNvSpPr/>
          <p:nvPr/>
        </p:nvSpPr>
        <p:spPr>
          <a:xfrm>
            <a:off x="3530600" y="3576935"/>
            <a:ext cx="1603324" cy="461665"/>
          </a:xfrm>
          <a:prstGeom prst="rect">
            <a:avLst/>
          </a:prstGeom>
        </p:spPr>
        <p:txBody>
          <a:bodyPr wrap="none">
            <a:spAutoFit/>
          </a:bodyPr>
          <a:lstStyle/>
          <a:p>
            <a:pPr algn="r">
              <a:defRPr/>
            </a:pPr>
            <a:r>
              <a:rPr lang="en-US" sz="2400" dirty="0">
                <a:solidFill>
                  <a:schemeClr val="bg1"/>
                </a:solidFill>
              </a:rPr>
              <a:t>or r6, r3, </a:t>
            </a:r>
            <a:r>
              <a:rPr lang="en-US" sz="2400" b="1" dirty="0">
                <a:solidFill>
                  <a:schemeClr val="accent5"/>
                </a:solidFill>
              </a:rPr>
              <a:t>r4</a:t>
            </a:r>
          </a:p>
        </p:txBody>
      </p:sp>
    </p:spTree>
    <p:extLst>
      <p:ext uri="{BB962C8B-B14F-4D97-AF65-F5344CB8AC3E}">
        <p14:creationId xmlns:p14="http://schemas.microsoft.com/office/powerpoint/2010/main" val="35311431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0"/>
            <a:ext cx="8686800" cy="533400"/>
          </a:xfrm>
        </p:spPr>
        <p:txBody>
          <a:bodyPr>
            <a:normAutofit fontScale="90000"/>
          </a:bodyPr>
          <a:lstStyle/>
          <a:p>
            <a:r>
              <a:rPr lang="en-US" dirty="0" smtClean="0"/>
              <a:t>Load-Use Stall</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78</a:t>
            </a:fld>
            <a:endParaRPr lang="en-US"/>
          </a:p>
        </p:txBody>
      </p:sp>
      <p:graphicFrame>
        <p:nvGraphicFramePr>
          <p:cNvPr id="223" name="Table 222"/>
          <p:cNvGraphicFramePr>
            <a:graphicFrameLocks noGrp="1"/>
          </p:cNvGraphicFramePr>
          <p:nvPr>
            <p:custDataLst>
              <p:tags r:id="rId3"/>
            </p:custDataLs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r4,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4"/>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5"/>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6"/>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7"/>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8"/>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9"/>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0"/>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1"/>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1712328" cy="461665"/>
          </a:xfrm>
          <a:prstGeom prst="rect">
            <a:avLst/>
          </a:prstGeom>
          <a:noFill/>
        </p:spPr>
        <p:txBody>
          <a:bodyPr wrap="none" rtlCol="0">
            <a:spAutoFit/>
          </a:bodyPr>
          <a:lstStyle/>
          <a:p>
            <a:r>
              <a:rPr lang="en-US" sz="2400" dirty="0">
                <a:solidFill>
                  <a:schemeClr val="bg1"/>
                </a:solidFill>
              </a:rPr>
              <a:t>lw r4, 20(r8)</a:t>
            </a:r>
            <a:endParaRPr lang="en-US" sz="2400" dirty="0"/>
          </a:p>
        </p:txBody>
      </p:sp>
      <p:sp>
        <p:nvSpPr>
          <p:cNvPr id="3" name="TextBox 2"/>
          <p:cNvSpPr txBox="1"/>
          <p:nvPr/>
        </p:nvSpPr>
        <p:spPr>
          <a:xfrm>
            <a:off x="1295400" y="3191470"/>
            <a:ext cx="1467319" cy="461665"/>
          </a:xfrm>
          <a:prstGeom prst="rect">
            <a:avLst/>
          </a:prstGeom>
          <a:noFill/>
        </p:spPr>
        <p:txBody>
          <a:bodyPr wrap="none" rtlCol="0">
            <a:spAutoFit/>
          </a:bodyPr>
          <a:lstStyle/>
          <a:p>
            <a:r>
              <a:rPr lang="en-US" sz="2400" dirty="0" smtClean="0">
                <a:solidFill>
                  <a:schemeClr val="bg1"/>
                </a:solidFill>
              </a:rPr>
              <a:t>or r6,r4,r1</a:t>
            </a:r>
            <a:endParaRPr lang="en-US" sz="2400" dirty="0">
              <a:solidFill>
                <a:schemeClr val="bg1"/>
              </a:solidFill>
            </a:endParaRPr>
          </a:p>
        </p:txBody>
      </p:sp>
      <p:pic>
        <p:nvPicPr>
          <p:cNvPr id="80" name="Picture 79"/>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135991" y="71819"/>
            <a:ext cx="766378" cy="766378"/>
          </a:xfrm>
          <a:prstGeom prst="rect">
            <a:avLst/>
          </a:prstGeom>
        </p:spPr>
      </p:pic>
      <p:sp>
        <p:nvSpPr>
          <p:cNvPr id="77" name="TextBox 76"/>
          <p:cNvSpPr txBox="1"/>
          <p:nvPr/>
        </p:nvSpPr>
        <p:spPr>
          <a:xfrm>
            <a:off x="103827" y="5877579"/>
            <a:ext cx="1878271" cy="461665"/>
          </a:xfrm>
          <a:prstGeom prst="rect">
            <a:avLst/>
          </a:prstGeom>
          <a:noFill/>
        </p:spPr>
        <p:txBody>
          <a:bodyPr wrap="none" rtlCol="0">
            <a:spAutoFit/>
          </a:bodyPr>
          <a:lstStyle/>
          <a:p>
            <a:r>
              <a:rPr lang="en-US" sz="2400" b="1" i="1" dirty="0">
                <a:solidFill>
                  <a:schemeClr val="accent5">
                    <a:lumMod val="60000"/>
                    <a:lumOff val="40000"/>
                  </a:schemeClr>
                </a:solidFill>
              </a:rPr>
              <a:t>l</a:t>
            </a:r>
            <a:r>
              <a:rPr lang="en-US" sz="2400" b="1" i="1" dirty="0" smtClean="0">
                <a:solidFill>
                  <a:schemeClr val="accent5">
                    <a:lumMod val="60000"/>
                    <a:lumOff val="40000"/>
                  </a:schemeClr>
                </a:solidFill>
              </a:rPr>
              <a:t>oad-use stall</a:t>
            </a:r>
            <a:endParaRPr lang="en-US" sz="2400" b="1" i="1" dirty="0">
              <a:solidFill>
                <a:schemeClr val="accent5">
                  <a:lumMod val="60000"/>
                  <a:lumOff val="40000"/>
                </a:schemeClr>
              </a:solidFill>
            </a:endParaRPr>
          </a:p>
        </p:txBody>
      </p:sp>
    </p:spTree>
    <p:extLst>
      <p:ext uri="{BB962C8B-B14F-4D97-AF65-F5344CB8AC3E}">
        <p14:creationId xmlns:p14="http://schemas.microsoft.com/office/powerpoint/2010/main" val="232792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0"/>
            <a:ext cx="8686800" cy="533400"/>
          </a:xfrm>
        </p:spPr>
        <p:txBody>
          <a:bodyPr>
            <a:normAutofit fontScale="90000"/>
          </a:bodyPr>
          <a:lstStyle/>
          <a:p>
            <a:r>
              <a:rPr lang="en-US" dirty="0" smtClean="0"/>
              <a:t>Load-Use Stall (1)</a:t>
            </a:r>
            <a:endParaRPr lang="en-US" dirty="0"/>
          </a:p>
        </p:txBody>
      </p:sp>
      <p:sp>
        <p:nvSpPr>
          <p:cNvPr id="5" name="Slide Number Placeholder 4"/>
          <p:cNvSpPr>
            <a:spLocks noGrp="1"/>
          </p:cNvSpPr>
          <p:nvPr>
            <p:ph type="sldNum" sz="quarter" idx="12"/>
          </p:nvPr>
        </p:nvSpPr>
        <p:spPr/>
        <p:txBody>
          <a:bodyPr/>
          <a:lstStyle/>
          <a:p>
            <a:fld id="{DAD0A56F-BD0F-4BDF-9912-D1E89E9626C0}" type="slidenum">
              <a:rPr lang="en-US" smtClean="0"/>
              <a:t>79</a:t>
            </a:fld>
            <a:endParaRPr lang="en-US"/>
          </a:p>
        </p:txBody>
      </p:sp>
      <p:graphicFrame>
        <p:nvGraphicFramePr>
          <p:cNvPr id="223" name="Table 222"/>
          <p:cNvGraphicFramePr>
            <a:graphicFrameLocks noGrp="1"/>
          </p:cNvGraphicFramePr>
          <p:nvPr>
            <p:custDataLst>
              <p:tags r:id="rId3"/>
            </p:custDataLst>
            <p:extLst/>
          </p:nvPr>
        </p:nvGraphicFramePr>
        <p:xfrm>
          <a:off x="228601" y="3657598"/>
          <a:ext cx="8762999" cy="3048002"/>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gridCol w="800100">
                  <a:extLst>
                    <a:ext uri="{9D8B030D-6E8A-4147-A177-3AD203B41FA5}">
                      <a16:colId xmlns:a16="http://schemas.microsoft.com/office/drawing/2014/main" val="20006"/>
                    </a:ext>
                  </a:extLst>
                </a:gridCol>
                <a:gridCol w="800100">
                  <a:extLst>
                    <a:ext uri="{9D8B030D-6E8A-4147-A177-3AD203B41FA5}">
                      <a16:colId xmlns:a16="http://schemas.microsoft.com/office/drawing/2014/main" val="20007"/>
                    </a:ext>
                  </a:extLst>
                </a:gridCol>
                <a:gridCol w="800100">
                  <a:extLst>
                    <a:ext uri="{9D8B030D-6E8A-4147-A177-3AD203B41FA5}">
                      <a16:colId xmlns:a16="http://schemas.microsoft.com/office/drawing/2014/main" val="20008"/>
                    </a:ext>
                  </a:extLst>
                </a:gridCol>
                <a:gridCol w="533399">
                  <a:extLst>
                    <a:ext uri="{9D8B030D-6E8A-4147-A177-3AD203B41FA5}">
                      <a16:colId xmlns:a16="http://schemas.microsoft.com/office/drawing/2014/main" val="20009"/>
                    </a:ext>
                  </a:extLst>
                </a:gridCol>
              </a:tblGrid>
              <a:tr h="1240038">
                <a:tc>
                  <a:txBody>
                    <a:bodyPr/>
                    <a:lstStyle/>
                    <a:p>
                      <a:pPr algn="r"/>
                      <a:r>
                        <a:rPr lang="en-US" sz="2400" dirty="0" smtClean="0">
                          <a:solidFill>
                            <a:schemeClr val="bg1"/>
                          </a:solidFill>
                        </a:rPr>
                        <a:t>lw </a:t>
                      </a:r>
                      <a:r>
                        <a:rPr lang="en-US" sz="2400" dirty="0" smtClean="0">
                          <a:solidFill>
                            <a:schemeClr val="accent5">
                              <a:lumMod val="60000"/>
                              <a:lumOff val="40000"/>
                            </a:schemeClr>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4" name="Straight Arrow Connector 133"/>
          <p:cNvCxnSpPr/>
          <p:nvPr>
            <p:custDataLst>
              <p:tags r:id="rId4"/>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11"/>
          <p:cNvSpPr txBox="1">
            <a:spLocks noChangeArrowheads="1"/>
          </p:cNvSpPr>
          <p:nvPr>
            <p:custDataLst>
              <p:tags r:id="rId5"/>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6"/>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7"/>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8"/>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9"/>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10"/>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11"/>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12"/>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3"/>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4"/>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5"/>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6"/>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7"/>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8"/>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9"/>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20"/>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21"/>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22"/>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3"/>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4"/>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5"/>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6"/>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7"/>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8"/>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9"/>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30"/>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31"/>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32"/>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3"/>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4"/>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2"/>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3"/>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4"/>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5"/>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5"/>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6"/>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7"/>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8"/>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9"/>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40"/>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41"/>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42"/>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3"/>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7" name="Line 43"/>
          <p:cNvSpPr>
            <a:spLocks noChangeShapeType="1"/>
          </p:cNvSpPr>
          <p:nvPr>
            <p:custDataLst>
              <p:tags r:id="rId44"/>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5"/>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6"/>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7"/>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8"/>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9"/>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50"/>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1"/>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78" name="TextBox 77"/>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79" name="TextBox 78"/>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82" name="TextBox 81"/>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83" name="TextBox 82"/>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98" name="Oval 97"/>
          <p:cNvSpPr/>
          <p:nvPr/>
        </p:nvSpPr>
        <p:spPr>
          <a:xfrm>
            <a:off x="685798" y="41148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00200" y="5334000"/>
            <a:ext cx="457202"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98" idx="5"/>
            <a:endCxn id="99" idx="0"/>
          </p:cNvCxnSpPr>
          <p:nvPr/>
        </p:nvCxnSpPr>
        <p:spPr>
          <a:xfrm>
            <a:off x="1076044" y="4440004"/>
            <a:ext cx="752757" cy="89399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493120" y="3195935"/>
            <a:ext cx="1712328" cy="461665"/>
          </a:xfrm>
          <a:prstGeom prst="rect">
            <a:avLst/>
          </a:prstGeom>
          <a:noFill/>
        </p:spPr>
        <p:txBody>
          <a:bodyPr wrap="none" rtlCol="0">
            <a:spAutoFit/>
          </a:bodyPr>
          <a:lstStyle/>
          <a:p>
            <a:r>
              <a:rPr lang="en-US" sz="2400" dirty="0">
                <a:solidFill>
                  <a:schemeClr val="bg1"/>
                </a:solidFill>
              </a:rPr>
              <a:t>lw </a:t>
            </a:r>
            <a:r>
              <a:rPr lang="en-US" sz="2400" dirty="0">
                <a:solidFill>
                  <a:schemeClr val="accent5">
                    <a:lumMod val="60000"/>
                    <a:lumOff val="40000"/>
                  </a:schemeClr>
                </a:solidFill>
              </a:rPr>
              <a:t>r4</a:t>
            </a:r>
            <a:r>
              <a:rPr lang="en-US" sz="2400" dirty="0">
                <a:solidFill>
                  <a:schemeClr val="bg1"/>
                </a:solidFill>
              </a:rPr>
              <a:t>, 20(r8)</a:t>
            </a:r>
            <a:endParaRPr lang="en-US" sz="2400" dirty="0"/>
          </a:p>
        </p:txBody>
      </p:sp>
      <p:sp>
        <p:nvSpPr>
          <p:cNvPr id="3" name="TextBox 2"/>
          <p:cNvSpPr txBox="1"/>
          <p:nvPr/>
        </p:nvSpPr>
        <p:spPr>
          <a:xfrm>
            <a:off x="1295400" y="3191470"/>
            <a:ext cx="1467319" cy="461665"/>
          </a:xfrm>
          <a:prstGeom prst="rect">
            <a:avLst/>
          </a:prstGeom>
          <a:noFill/>
        </p:spPr>
        <p:txBody>
          <a:bodyPr wrap="none" rtlCol="0">
            <a:spAutoFit/>
          </a:bodyPr>
          <a:lstStyle/>
          <a:p>
            <a:r>
              <a:rPr lang="en-US" sz="2400" dirty="0" smtClean="0">
                <a:solidFill>
                  <a:schemeClr val="bg1"/>
                </a:solidFill>
              </a:rPr>
              <a:t>or r6,</a:t>
            </a:r>
            <a:r>
              <a:rPr lang="en-US" sz="2400" dirty="0" smtClean="0">
                <a:solidFill>
                  <a:schemeClr val="accent5">
                    <a:lumMod val="60000"/>
                    <a:lumOff val="40000"/>
                  </a:schemeClr>
                </a:solidFill>
              </a:rPr>
              <a:t>r4</a:t>
            </a:r>
            <a:r>
              <a:rPr lang="en-US" sz="2400" dirty="0" smtClean="0">
                <a:solidFill>
                  <a:schemeClr val="bg1"/>
                </a:solidFill>
              </a:rPr>
              <a:t>,r1</a:t>
            </a:r>
            <a:endParaRPr lang="en-US" sz="2400" dirty="0">
              <a:solidFill>
                <a:schemeClr val="bg1"/>
              </a:solidFill>
            </a:endParaRPr>
          </a:p>
        </p:txBody>
      </p:sp>
      <p:sp>
        <p:nvSpPr>
          <p:cNvPr id="80" name="TextBox 79"/>
          <p:cNvSpPr txBox="1"/>
          <p:nvPr/>
        </p:nvSpPr>
        <p:spPr>
          <a:xfrm>
            <a:off x="103827" y="5877579"/>
            <a:ext cx="1878271" cy="461665"/>
          </a:xfrm>
          <a:prstGeom prst="rect">
            <a:avLst/>
          </a:prstGeom>
          <a:noFill/>
        </p:spPr>
        <p:txBody>
          <a:bodyPr wrap="none" rtlCol="0">
            <a:spAutoFit/>
          </a:bodyPr>
          <a:lstStyle/>
          <a:p>
            <a:r>
              <a:rPr lang="en-US" sz="2400" b="1" i="1" dirty="0">
                <a:solidFill>
                  <a:schemeClr val="accent5">
                    <a:lumMod val="60000"/>
                    <a:lumOff val="40000"/>
                  </a:schemeClr>
                </a:solidFill>
              </a:rPr>
              <a:t>l</a:t>
            </a:r>
            <a:r>
              <a:rPr lang="en-US" sz="2400" b="1" i="1" dirty="0" smtClean="0">
                <a:solidFill>
                  <a:schemeClr val="accent5">
                    <a:lumMod val="60000"/>
                    <a:lumOff val="40000"/>
                  </a:schemeClr>
                </a:solidFill>
              </a:rPr>
              <a:t>oad-use stall</a:t>
            </a:r>
            <a:endParaRPr lang="en-US" sz="2400" b="1" i="1" dirty="0">
              <a:solidFill>
                <a:schemeClr val="accent5">
                  <a:lumMod val="60000"/>
                  <a:lumOff val="40000"/>
                </a:schemeClr>
              </a:solidFill>
            </a:endParaRPr>
          </a:p>
        </p:txBody>
      </p:sp>
    </p:spTree>
    <p:extLst>
      <p:ext uri="{BB962C8B-B14F-4D97-AF65-F5344CB8AC3E}">
        <p14:creationId xmlns:p14="http://schemas.microsoft.com/office/powerpoint/2010/main" val="36652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Materials</a:t>
            </a:r>
            <a:endParaRPr lang="en-US" dirty="0"/>
          </a:p>
        </p:txBody>
      </p:sp>
      <p:grpSp>
        <p:nvGrpSpPr>
          <p:cNvPr id="3" name="Group 19"/>
          <p:cNvGrpSpPr/>
          <p:nvPr>
            <p:custDataLst>
              <p:tags r:id="rId2"/>
            </p:custDataLst>
          </p:nvPr>
        </p:nvGrpSpPr>
        <p:grpSpPr>
          <a:xfrm>
            <a:off x="762000" y="685800"/>
            <a:ext cx="2271828" cy="2975319"/>
            <a:chOff x="627964" y="597736"/>
            <a:chExt cx="2271828" cy="2975319"/>
          </a:xfrm>
        </p:grpSpPr>
        <p:pic>
          <p:nvPicPr>
            <p:cNvPr id="22536" name="Picture 8"/>
            <p:cNvPicPr>
              <a:picLocks noChangeAspect="1" noChangeArrowheads="1"/>
            </p:cNvPicPr>
            <p:nvPr>
              <p:custDataLst>
                <p:tags r:id="rId12"/>
              </p:custDataLst>
            </p:nvPr>
          </p:nvPicPr>
          <p:blipFill>
            <a:blip r:embed="rId15" cstate="print"/>
            <a:srcRect/>
            <a:stretch>
              <a:fillRect/>
            </a:stretch>
          </p:blipFill>
          <p:spPr bwMode="auto">
            <a:xfrm>
              <a:off x="627964" y="597736"/>
              <a:ext cx="2271828" cy="2435309"/>
            </a:xfrm>
            <a:prstGeom prst="rect">
              <a:avLst/>
            </a:prstGeom>
            <a:noFill/>
            <a:ln w="9525">
              <a:noFill/>
              <a:miter lim="800000"/>
              <a:headEnd/>
              <a:tailEnd/>
            </a:ln>
            <a:effectLst/>
          </p:spPr>
        </p:pic>
        <p:sp>
          <p:nvSpPr>
            <p:cNvPr id="14" name="TextBox 13"/>
            <p:cNvSpPr txBox="1"/>
            <p:nvPr>
              <p:custDataLst>
                <p:tags r:id="rId13"/>
              </p:custDataLst>
            </p:nvPr>
          </p:nvSpPr>
          <p:spPr>
            <a:xfrm>
              <a:off x="1362166" y="3049835"/>
              <a:ext cx="803425" cy="523220"/>
            </a:xfrm>
            <a:prstGeom prst="rect">
              <a:avLst/>
            </a:prstGeom>
            <a:noFill/>
          </p:spPr>
          <p:txBody>
            <a:bodyPr wrap="none" rtlCol="0">
              <a:spAutoFit/>
            </a:bodyPr>
            <a:lstStyle/>
            <a:p>
              <a:r>
                <a:rPr lang="en-US" sz="2800" dirty="0" smtClean="0">
                  <a:solidFill>
                    <a:schemeClr val="bg1"/>
                  </a:solidFill>
                  <a:latin typeface="+mj-lt"/>
                </a:rPr>
                <a:t>Saw</a:t>
              </a:r>
            </a:p>
          </p:txBody>
        </p:sp>
      </p:grpSp>
      <p:grpSp>
        <p:nvGrpSpPr>
          <p:cNvPr id="4" name="Group 20"/>
          <p:cNvGrpSpPr/>
          <p:nvPr>
            <p:custDataLst>
              <p:tags r:id="rId3"/>
            </p:custDataLst>
          </p:nvPr>
        </p:nvGrpSpPr>
        <p:grpSpPr>
          <a:xfrm>
            <a:off x="3886200" y="762000"/>
            <a:ext cx="2327783" cy="2770250"/>
            <a:chOff x="3608797" y="802805"/>
            <a:chExt cx="2327783" cy="2770250"/>
          </a:xfrm>
        </p:grpSpPr>
        <p:pic>
          <p:nvPicPr>
            <p:cNvPr id="22537" name="Picture 9"/>
            <p:cNvPicPr>
              <a:picLocks noChangeAspect="1" noChangeArrowheads="1"/>
            </p:cNvPicPr>
            <p:nvPr>
              <p:custDataLst>
                <p:tags r:id="rId10"/>
              </p:custDataLst>
            </p:nvPr>
          </p:nvPicPr>
          <p:blipFill>
            <a:blip r:embed="rId16" cstate="print"/>
            <a:srcRect/>
            <a:stretch>
              <a:fillRect/>
            </a:stretch>
          </p:blipFill>
          <p:spPr bwMode="auto">
            <a:xfrm>
              <a:off x="3608797" y="802805"/>
              <a:ext cx="2327783" cy="2025171"/>
            </a:xfrm>
            <a:prstGeom prst="rect">
              <a:avLst/>
            </a:prstGeom>
            <a:noFill/>
            <a:ln w="9525">
              <a:noFill/>
              <a:miter lim="800000"/>
              <a:headEnd/>
              <a:tailEnd/>
            </a:ln>
            <a:effectLst/>
          </p:spPr>
        </p:pic>
        <p:sp>
          <p:nvSpPr>
            <p:cNvPr id="15" name="TextBox 14"/>
            <p:cNvSpPr txBox="1"/>
            <p:nvPr>
              <p:custDataLst>
                <p:tags r:id="rId11"/>
              </p:custDataLst>
            </p:nvPr>
          </p:nvSpPr>
          <p:spPr>
            <a:xfrm>
              <a:off x="4384601" y="3049835"/>
              <a:ext cx="776175" cy="523220"/>
            </a:xfrm>
            <a:prstGeom prst="rect">
              <a:avLst/>
            </a:prstGeom>
            <a:noFill/>
          </p:spPr>
          <p:txBody>
            <a:bodyPr wrap="none" rtlCol="0">
              <a:spAutoFit/>
            </a:bodyPr>
            <a:lstStyle/>
            <a:p>
              <a:r>
                <a:rPr lang="en-US" sz="2800" smtClean="0">
                  <a:solidFill>
                    <a:schemeClr val="bg1"/>
                  </a:solidFill>
                  <a:latin typeface="+mj-lt"/>
                </a:rPr>
                <a:t>Drill</a:t>
              </a:r>
              <a:endParaRPr lang="en-US" sz="2800" dirty="0" smtClean="0">
                <a:solidFill>
                  <a:schemeClr val="bg1"/>
                </a:solidFill>
                <a:latin typeface="+mj-lt"/>
              </a:endParaRPr>
            </a:p>
          </p:txBody>
        </p:sp>
      </p:grpSp>
      <p:grpSp>
        <p:nvGrpSpPr>
          <p:cNvPr id="5" name="Group 21"/>
          <p:cNvGrpSpPr/>
          <p:nvPr>
            <p:custDataLst>
              <p:tags r:id="rId4"/>
            </p:custDataLst>
          </p:nvPr>
        </p:nvGrpSpPr>
        <p:grpSpPr>
          <a:xfrm>
            <a:off x="2514600" y="3505200"/>
            <a:ext cx="1546518" cy="2779841"/>
            <a:chOff x="6689653" y="793214"/>
            <a:chExt cx="1546518" cy="2779841"/>
          </a:xfrm>
        </p:grpSpPr>
        <p:pic>
          <p:nvPicPr>
            <p:cNvPr id="22532" name="Picture 4"/>
            <p:cNvPicPr>
              <a:picLocks noChangeAspect="1" noChangeArrowheads="1"/>
            </p:cNvPicPr>
            <p:nvPr>
              <p:custDataLst>
                <p:tags r:id="rId8"/>
              </p:custDataLst>
            </p:nvPr>
          </p:nvPicPr>
          <p:blipFill>
            <a:blip r:embed="rId17" cstate="print"/>
            <a:srcRect/>
            <a:stretch>
              <a:fillRect/>
            </a:stretch>
          </p:blipFill>
          <p:spPr bwMode="auto">
            <a:xfrm>
              <a:off x="6689653" y="793214"/>
              <a:ext cx="1546518" cy="2319776"/>
            </a:xfrm>
            <a:prstGeom prst="rect">
              <a:avLst/>
            </a:prstGeom>
            <a:noFill/>
            <a:ln w="9525">
              <a:noFill/>
              <a:miter lim="800000"/>
              <a:headEnd/>
              <a:tailEnd/>
            </a:ln>
            <a:effectLst/>
          </p:spPr>
        </p:pic>
        <p:sp>
          <p:nvSpPr>
            <p:cNvPr id="16" name="TextBox 15"/>
            <p:cNvSpPr txBox="1"/>
            <p:nvPr>
              <p:custDataLst>
                <p:tags r:id="rId9"/>
              </p:custDataLst>
            </p:nvPr>
          </p:nvSpPr>
          <p:spPr>
            <a:xfrm>
              <a:off x="7080885" y="3049835"/>
              <a:ext cx="859531" cy="523220"/>
            </a:xfrm>
            <a:prstGeom prst="rect">
              <a:avLst/>
            </a:prstGeom>
            <a:noFill/>
          </p:spPr>
          <p:txBody>
            <a:bodyPr wrap="none" rtlCol="0">
              <a:spAutoFit/>
            </a:bodyPr>
            <a:lstStyle/>
            <a:p>
              <a:r>
                <a:rPr lang="en-US" sz="2800" dirty="0" smtClean="0">
                  <a:solidFill>
                    <a:schemeClr val="bg1"/>
                  </a:solidFill>
                  <a:latin typeface="+mj-lt"/>
                </a:rPr>
                <a:t>Glue</a:t>
              </a:r>
            </a:p>
          </p:txBody>
        </p:sp>
      </p:grpSp>
      <p:grpSp>
        <p:nvGrpSpPr>
          <p:cNvPr id="6" name="Group 18"/>
          <p:cNvGrpSpPr/>
          <p:nvPr>
            <p:custDataLst>
              <p:tags r:id="rId5"/>
            </p:custDataLst>
          </p:nvPr>
        </p:nvGrpSpPr>
        <p:grpSpPr>
          <a:xfrm>
            <a:off x="5486400" y="3733800"/>
            <a:ext cx="2003387" cy="2542751"/>
            <a:chOff x="2433003" y="3876327"/>
            <a:chExt cx="2003387" cy="2542751"/>
          </a:xfrm>
        </p:grpSpPr>
        <p:pic>
          <p:nvPicPr>
            <p:cNvPr id="22534" name="Picture 6"/>
            <p:cNvPicPr>
              <a:picLocks noChangeAspect="1" noChangeArrowheads="1"/>
            </p:cNvPicPr>
            <p:nvPr>
              <p:custDataLst>
                <p:tags r:id="rId6"/>
              </p:custDataLst>
            </p:nvPr>
          </p:nvPicPr>
          <p:blipFill>
            <a:blip r:embed="rId18" cstate="print"/>
            <a:srcRect/>
            <a:stretch>
              <a:fillRect/>
            </a:stretch>
          </p:blipFill>
          <p:spPr bwMode="auto">
            <a:xfrm>
              <a:off x="2433003" y="3876327"/>
              <a:ext cx="2003387" cy="1990667"/>
            </a:xfrm>
            <a:prstGeom prst="rect">
              <a:avLst/>
            </a:prstGeom>
            <a:noFill/>
            <a:ln w="9525">
              <a:noFill/>
              <a:miter lim="800000"/>
              <a:headEnd/>
              <a:tailEnd/>
            </a:ln>
            <a:effectLst/>
          </p:spPr>
        </p:pic>
        <p:sp>
          <p:nvSpPr>
            <p:cNvPr id="18" name="TextBox 17"/>
            <p:cNvSpPr txBox="1"/>
            <p:nvPr>
              <p:custDataLst>
                <p:tags r:id="rId7"/>
              </p:custDataLst>
            </p:nvPr>
          </p:nvSpPr>
          <p:spPr>
            <a:xfrm>
              <a:off x="2973576" y="5895858"/>
              <a:ext cx="922240" cy="523220"/>
            </a:xfrm>
            <a:prstGeom prst="rect">
              <a:avLst/>
            </a:prstGeom>
            <a:noFill/>
          </p:spPr>
          <p:txBody>
            <a:bodyPr wrap="none" rtlCol="0">
              <a:spAutoFit/>
            </a:bodyPr>
            <a:lstStyle/>
            <a:p>
              <a:r>
                <a:rPr lang="en-US" sz="2800" dirty="0" smtClean="0">
                  <a:solidFill>
                    <a:schemeClr val="bg1"/>
                  </a:solidFill>
                  <a:latin typeface="+mj-lt"/>
                </a:rPr>
                <a:t>Paint</a:t>
              </a:r>
            </a:p>
          </p:txBody>
        </p:sp>
      </p:grpSp>
    </p:spTree>
    <p:extLst>
      <p:ext uri="{BB962C8B-B14F-4D97-AF65-F5344CB8AC3E}">
        <p14:creationId xmlns:p14="http://schemas.microsoft.com/office/powerpoint/2010/main" val="21950130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normAutofit fontScale="90000"/>
          </a:bodyPr>
          <a:lstStyle/>
          <a:p>
            <a:r>
              <a:rPr lang="en-US" dirty="0" smtClean="0"/>
              <a:t>Load-Use Detection</a:t>
            </a:r>
            <a:endParaRPr lang="en-US" dirty="0"/>
          </a:p>
        </p:txBody>
      </p:sp>
      <p:sp>
        <p:nvSpPr>
          <p:cNvPr id="4" name="Slide Number Placeholder 3"/>
          <p:cNvSpPr>
            <a:spLocks noGrp="1"/>
          </p:cNvSpPr>
          <p:nvPr>
            <p:ph type="sldNum" sz="quarter" idx="12"/>
          </p:nvPr>
        </p:nvSpPr>
        <p:spPr/>
        <p:txBody>
          <a:bodyPr/>
          <a:lstStyle/>
          <a:p>
            <a:fld id="{DAD0A56F-BD0F-4BDF-9912-D1E89E9626C0}" type="slidenum">
              <a:rPr lang="en-US" smtClean="0"/>
              <a:t>80</a:t>
            </a:fld>
            <a:endParaRPr lang="en-US"/>
          </a:p>
        </p:txBody>
      </p:sp>
      <p:sp>
        <p:nvSpPr>
          <p:cNvPr id="77" name="Text Box 11"/>
          <p:cNvSpPr txBox="1">
            <a:spLocks noChangeArrowheads="1"/>
          </p:cNvSpPr>
          <p:nvPr>
            <p:custDataLst>
              <p:tags r:id="rId2"/>
            </p:custDataLst>
          </p:nvPr>
        </p:nvSpPr>
        <p:spPr bwMode="auto">
          <a:xfrm rot="16200000">
            <a:off x="-761999" y="3047998"/>
            <a:ext cx="39624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79" name="Text Box 11"/>
          <p:cNvSpPr txBox="1">
            <a:spLocks noChangeArrowheads="1"/>
          </p:cNvSpPr>
          <p:nvPr>
            <p:custDataLst>
              <p:tags r:id="rId3"/>
            </p:custDataLst>
          </p:nvPr>
        </p:nvSpPr>
        <p:spPr bwMode="auto">
          <a:xfrm rot="16200000">
            <a:off x="990604" y="3047996"/>
            <a:ext cx="39624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1" name="Line 43"/>
          <p:cNvSpPr>
            <a:spLocks noChangeShapeType="1"/>
          </p:cNvSpPr>
          <p:nvPr>
            <p:custDataLst>
              <p:tags r:id="rId4"/>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2" name="Line 43"/>
          <p:cNvSpPr>
            <a:spLocks noChangeShapeType="1"/>
          </p:cNvSpPr>
          <p:nvPr>
            <p:custDataLst>
              <p:tags r:id="rId5"/>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3" name="Text Box 11"/>
          <p:cNvSpPr txBox="1">
            <a:spLocks noChangeArrowheads="1"/>
          </p:cNvSpPr>
          <p:nvPr>
            <p:custDataLst>
              <p:tags r:id="rId6"/>
            </p:custDataLst>
          </p:nvPr>
        </p:nvSpPr>
        <p:spPr bwMode="auto">
          <a:xfrm rot="16200000">
            <a:off x="36576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84" name="Line 43"/>
          <p:cNvSpPr>
            <a:spLocks noChangeShapeType="1"/>
          </p:cNvSpPr>
          <p:nvPr>
            <p:custDataLst>
              <p:tags r:id="rId7"/>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5" name="Rectangle 19"/>
          <p:cNvSpPr>
            <a:spLocks noChangeArrowheads="1"/>
          </p:cNvSpPr>
          <p:nvPr>
            <p:custDataLst>
              <p:tags r:id="rId8"/>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86" name="Freeform 85"/>
          <p:cNvSpPr/>
          <p:nvPr>
            <p:custDataLst>
              <p:tags r:id="rId9"/>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Line 43"/>
          <p:cNvSpPr>
            <a:spLocks noChangeShapeType="1"/>
          </p:cNvSpPr>
          <p:nvPr>
            <p:custDataLst>
              <p:tags r:id="rId10"/>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8" name="Line 43"/>
          <p:cNvSpPr>
            <a:spLocks noChangeShapeType="1"/>
          </p:cNvSpPr>
          <p:nvPr>
            <p:custDataLst>
              <p:tags r:id="rId11"/>
            </p:custDataLst>
          </p:nvPr>
        </p:nvSpPr>
        <p:spPr bwMode="auto">
          <a:xfrm>
            <a:off x="3124200" y="3048000"/>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89" name="Text Box 11"/>
          <p:cNvSpPr txBox="1">
            <a:spLocks noChangeArrowheads="1"/>
          </p:cNvSpPr>
          <p:nvPr>
            <p:custDataLst>
              <p:tags r:id="rId12"/>
            </p:custDataLst>
          </p:nvPr>
        </p:nvSpPr>
        <p:spPr bwMode="auto">
          <a:xfrm rot="16200000">
            <a:off x="5791202" y="3047994"/>
            <a:ext cx="39624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endParaRPr>
          </a:p>
        </p:txBody>
      </p:sp>
      <p:sp>
        <p:nvSpPr>
          <p:cNvPr id="90" name="Rectangle 4"/>
          <p:cNvSpPr>
            <a:spLocks noChangeArrowheads="1"/>
          </p:cNvSpPr>
          <p:nvPr>
            <p:custDataLst>
              <p:tags r:id="rId13"/>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data</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91" name="Text Box 11"/>
          <p:cNvSpPr txBox="1">
            <a:spLocks noChangeArrowheads="1"/>
          </p:cNvSpPr>
          <p:nvPr>
            <p:custDataLst>
              <p:tags r:id="rId14"/>
            </p:custDataLst>
          </p:nvPr>
        </p:nvSpPr>
        <p:spPr bwMode="auto">
          <a:xfrm rot="16200000">
            <a:off x="2743202" y="28955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imm</a:t>
            </a:r>
            <a:endParaRPr lang="en-US" dirty="0">
              <a:solidFill>
                <a:srgbClr val="FFFFFF"/>
              </a:solidFill>
            </a:endParaRPr>
          </a:p>
        </p:txBody>
      </p:sp>
      <p:sp>
        <p:nvSpPr>
          <p:cNvPr id="92" name="Line 43"/>
          <p:cNvSpPr>
            <a:spLocks noChangeShapeType="1"/>
          </p:cNvSpPr>
          <p:nvPr>
            <p:custDataLst>
              <p:tags r:id="rId15"/>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3" name="Line 43"/>
          <p:cNvSpPr>
            <a:spLocks noChangeShapeType="1"/>
          </p:cNvSpPr>
          <p:nvPr>
            <p:custDataLst>
              <p:tags r:id="rId16"/>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94" name="Line 43"/>
          <p:cNvSpPr>
            <a:spLocks noChangeShapeType="1"/>
          </p:cNvSpPr>
          <p:nvPr>
            <p:custDataLst>
              <p:tags r:id="rId17"/>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5" name="Line 43"/>
          <p:cNvSpPr>
            <a:spLocks noChangeShapeType="1"/>
          </p:cNvSpPr>
          <p:nvPr>
            <p:custDataLst>
              <p:tags r:id="rId18"/>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6" name="Line 43"/>
          <p:cNvSpPr>
            <a:spLocks noChangeShapeType="1"/>
          </p:cNvSpPr>
          <p:nvPr>
            <p:custDataLst>
              <p:tags r:id="rId19"/>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7" name="Line 43"/>
          <p:cNvSpPr>
            <a:spLocks noChangeShapeType="1"/>
          </p:cNvSpPr>
          <p:nvPr>
            <p:custDataLst>
              <p:tags r:id="rId20"/>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8" name="Line 43"/>
          <p:cNvSpPr>
            <a:spLocks noChangeShapeType="1"/>
          </p:cNvSpPr>
          <p:nvPr>
            <p:custDataLst>
              <p:tags r:id="rId21"/>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99" name="Line 43"/>
          <p:cNvSpPr>
            <a:spLocks noChangeShapeType="1"/>
          </p:cNvSpPr>
          <p:nvPr>
            <p:custDataLst>
              <p:tags r:id="rId22"/>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02" name="Text Box 11"/>
          <p:cNvSpPr txBox="1">
            <a:spLocks noChangeArrowheads="1"/>
          </p:cNvSpPr>
          <p:nvPr>
            <p:custDataLst>
              <p:tags r:id="rId23"/>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3" name="Text Box 11"/>
          <p:cNvSpPr txBox="1">
            <a:spLocks noChangeArrowheads="1"/>
          </p:cNvSpPr>
          <p:nvPr>
            <p:custDataLst>
              <p:tags r:id="rId24"/>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A</a:t>
            </a:r>
            <a:endParaRPr lang="en-US" sz="2400" dirty="0">
              <a:solidFill>
                <a:srgbClr val="FFFFFF"/>
              </a:solidFill>
            </a:endParaRPr>
          </a:p>
        </p:txBody>
      </p:sp>
      <p:sp>
        <p:nvSpPr>
          <p:cNvPr id="104" name="Text Box 11"/>
          <p:cNvSpPr txBox="1">
            <a:spLocks noChangeArrowheads="1"/>
          </p:cNvSpPr>
          <p:nvPr>
            <p:custDataLst>
              <p:tags r:id="rId25"/>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B</a:t>
            </a:r>
            <a:endParaRPr lang="en-US" sz="2400" dirty="0">
              <a:solidFill>
                <a:srgbClr val="FFFFFF"/>
              </a:solidFill>
            </a:endParaRPr>
          </a:p>
        </p:txBody>
      </p:sp>
      <p:sp>
        <p:nvSpPr>
          <p:cNvPr id="105" name="Text Box 11"/>
          <p:cNvSpPr txBox="1">
            <a:spLocks noChangeArrowheads="1"/>
          </p:cNvSpPr>
          <p:nvPr>
            <p:custDataLst>
              <p:tags r:id="rId26"/>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6" name="Text Box 11"/>
          <p:cNvSpPr txBox="1">
            <a:spLocks noChangeArrowheads="1"/>
          </p:cNvSpPr>
          <p:nvPr>
            <p:custDataLst>
              <p:tags r:id="rId27"/>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M</a:t>
            </a:r>
            <a:endParaRPr lang="en-US" sz="2400" dirty="0">
              <a:solidFill>
                <a:srgbClr val="FFFFFF"/>
              </a:solidFill>
            </a:endParaRPr>
          </a:p>
        </p:txBody>
      </p:sp>
      <p:sp>
        <p:nvSpPr>
          <p:cNvPr id="107" name="Text Box 11"/>
          <p:cNvSpPr txBox="1">
            <a:spLocks noChangeArrowheads="1"/>
          </p:cNvSpPr>
          <p:nvPr>
            <p:custDataLst>
              <p:tags r:id="rId28"/>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r>
              <a:rPr lang="en-US" sz="2400" dirty="0" smtClean="0">
                <a:solidFill>
                  <a:srgbClr val="FFFFFF"/>
                </a:solidFill>
              </a:rPr>
              <a:t>D</a:t>
            </a:r>
            <a:endParaRPr lang="en-US" sz="2400" dirty="0">
              <a:solidFill>
                <a:srgbClr val="FFFFFF"/>
              </a:solidFill>
            </a:endParaRPr>
          </a:p>
        </p:txBody>
      </p:sp>
      <p:sp>
        <p:nvSpPr>
          <p:cNvPr id="108" name="Line 43"/>
          <p:cNvSpPr>
            <a:spLocks noChangeShapeType="1"/>
          </p:cNvSpPr>
          <p:nvPr>
            <p:custDataLst>
              <p:tags r:id="rId29"/>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prstClr val="white"/>
              </a:solidFill>
            </a:endParaRPr>
          </a:p>
        </p:txBody>
      </p:sp>
      <p:sp>
        <p:nvSpPr>
          <p:cNvPr id="109" name="Rectangle 4"/>
          <p:cNvSpPr>
            <a:spLocks noChangeArrowheads="1"/>
          </p:cNvSpPr>
          <p:nvPr>
            <p:custDataLst>
              <p:tags r:id="rId30"/>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rPr>
              <a:t>inst</a:t>
            </a:r>
            <a:br>
              <a:rPr lang="en-US" sz="2400" dirty="0" smtClean="0">
                <a:solidFill>
                  <a:srgbClr val="FFFFFF"/>
                </a:solidFill>
              </a:rPr>
            </a:br>
            <a:r>
              <a:rPr lang="en-US" sz="2400" dirty="0" err="1" smtClean="0">
                <a:solidFill>
                  <a:srgbClr val="FFFFFF"/>
                </a:solidFill>
              </a:rPr>
              <a:t>mem</a:t>
            </a:r>
            <a:endParaRPr lang="en-US" sz="2400" dirty="0">
              <a:solidFill>
                <a:srgbClr val="FFFFFF"/>
              </a:solidFill>
            </a:endParaRPr>
          </a:p>
        </p:txBody>
      </p:sp>
      <p:sp>
        <p:nvSpPr>
          <p:cNvPr id="110" name="Rectangle 19"/>
          <p:cNvSpPr>
            <a:spLocks noChangeArrowheads="1"/>
          </p:cNvSpPr>
          <p:nvPr>
            <p:custDataLst>
              <p:tags r:id="rId31"/>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grpSp>
        <p:nvGrpSpPr>
          <p:cNvPr id="2" name="Group 110"/>
          <p:cNvGrpSpPr/>
          <p:nvPr>
            <p:custDataLst>
              <p:tags r:id="rId32"/>
            </p:custDataLst>
          </p:nvPr>
        </p:nvGrpSpPr>
        <p:grpSpPr>
          <a:xfrm>
            <a:off x="1752600" y="1447799"/>
            <a:ext cx="762001" cy="1295400"/>
            <a:chOff x="2590798" y="914401"/>
            <a:chExt cx="762001" cy="1295400"/>
          </a:xfrm>
          <a:solidFill>
            <a:schemeClr val="bg2"/>
          </a:solidFill>
        </p:grpSpPr>
        <p:sp>
          <p:nvSpPr>
            <p:cNvPr id="112" name="Rectangle 22"/>
            <p:cNvSpPr>
              <a:spLocks noChangeArrowheads="1"/>
            </p:cNvSpPr>
            <p:nvPr>
              <p:custDataLst>
                <p:tags r:id="rId6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endParaRPr>
            </a:p>
          </p:txBody>
        </p:sp>
        <p:sp>
          <p:nvSpPr>
            <p:cNvPr id="113" name="TextBox 112"/>
            <p:cNvSpPr txBox="1"/>
            <p:nvPr>
              <p:custDataLst>
                <p:tags r:id="rId6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rPr>
                <a:t>D</a:t>
              </a:r>
            </a:p>
          </p:txBody>
        </p:sp>
        <p:sp>
          <p:nvSpPr>
            <p:cNvPr id="114" name="TextBox 113"/>
            <p:cNvSpPr txBox="1"/>
            <p:nvPr>
              <p:custDataLst>
                <p:tags r:id="rId6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B</a:t>
              </a:r>
            </a:p>
          </p:txBody>
        </p:sp>
        <p:sp>
          <p:nvSpPr>
            <p:cNvPr id="115" name="TextBox 114"/>
            <p:cNvSpPr txBox="1"/>
            <p:nvPr>
              <p:custDataLst>
                <p:tags r:id="rId6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rPr>
                <a:t>A</a:t>
              </a:r>
            </a:p>
          </p:txBody>
        </p:sp>
      </p:grpSp>
      <p:sp>
        <p:nvSpPr>
          <p:cNvPr id="54" name="Text Box 11"/>
          <p:cNvSpPr txBox="1">
            <a:spLocks noChangeArrowheads="1"/>
          </p:cNvSpPr>
          <p:nvPr>
            <p:custDataLst>
              <p:tags r:id="rId33"/>
            </p:custDataLst>
          </p:nvPr>
        </p:nvSpPr>
        <p:spPr bwMode="auto">
          <a:xfrm rot="16200000">
            <a:off x="54101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5" name="Text Box 11"/>
          <p:cNvSpPr txBox="1">
            <a:spLocks noChangeArrowheads="1"/>
          </p:cNvSpPr>
          <p:nvPr>
            <p:custDataLst>
              <p:tags r:id="rId34"/>
            </p:custDataLst>
          </p:nvPr>
        </p:nvSpPr>
        <p:spPr bwMode="auto">
          <a:xfrm rot="16200000">
            <a:off x="7543799" y="3581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sp>
        <p:nvSpPr>
          <p:cNvPr id="56" name="Text Box 11"/>
          <p:cNvSpPr txBox="1">
            <a:spLocks noChangeArrowheads="1"/>
          </p:cNvSpPr>
          <p:nvPr>
            <p:custDataLst>
              <p:tags r:id="rId35"/>
            </p:custDataLst>
          </p:nvPr>
        </p:nvSpPr>
        <p:spPr bwMode="auto">
          <a:xfrm rot="16200000">
            <a:off x="2743209" y="39623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err="1" smtClean="0">
                <a:solidFill>
                  <a:srgbClr val="FFFFFF"/>
                </a:solidFill>
              </a:rPr>
              <a:t>Rb</a:t>
            </a:r>
            <a:endParaRPr lang="en-US" dirty="0">
              <a:solidFill>
                <a:srgbClr val="FFFFFF"/>
              </a:solidFill>
            </a:endParaRPr>
          </a:p>
        </p:txBody>
      </p:sp>
      <p:sp>
        <p:nvSpPr>
          <p:cNvPr id="57" name="Text Box 11"/>
          <p:cNvSpPr txBox="1">
            <a:spLocks noChangeArrowheads="1"/>
          </p:cNvSpPr>
          <p:nvPr>
            <p:custDataLst>
              <p:tags r:id="rId36"/>
            </p:custDataLst>
          </p:nvPr>
        </p:nvSpPr>
        <p:spPr bwMode="auto">
          <a:xfrm rot="16200000">
            <a:off x="5410199" y="4114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8" name="Text Box 11"/>
          <p:cNvSpPr txBox="1">
            <a:spLocks noChangeArrowheads="1"/>
          </p:cNvSpPr>
          <p:nvPr>
            <p:custDataLst>
              <p:tags r:id="rId37"/>
            </p:custDataLst>
          </p:nvPr>
        </p:nvSpPr>
        <p:spPr bwMode="auto">
          <a:xfrm rot="16200000">
            <a:off x="7543800" y="41148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WE</a:t>
            </a:r>
            <a:endParaRPr lang="en-US" dirty="0">
              <a:solidFill>
                <a:srgbClr val="FFFFFF"/>
              </a:solidFill>
            </a:endParaRPr>
          </a:p>
        </p:txBody>
      </p:sp>
      <p:sp>
        <p:nvSpPr>
          <p:cNvPr id="59" name="Text Box 11"/>
          <p:cNvSpPr txBox="1">
            <a:spLocks noChangeArrowheads="1"/>
          </p:cNvSpPr>
          <p:nvPr>
            <p:custDataLst>
              <p:tags r:id="rId38"/>
            </p:custDataLst>
          </p:nvPr>
        </p:nvSpPr>
        <p:spPr bwMode="auto">
          <a:xfrm rot="16200000">
            <a:off x="5410200"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0" name="Text Box 11"/>
          <p:cNvSpPr txBox="1">
            <a:spLocks noChangeArrowheads="1"/>
          </p:cNvSpPr>
          <p:nvPr>
            <p:custDataLst>
              <p:tags r:id="rId39"/>
            </p:custDataLst>
          </p:nvPr>
        </p:nvSpPr>
        <p:spPr bwMode="auto">
          <a:xfrm rot="16200000">
            <a:off x="2743209" y="44196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Ra</a:t>
            </a:r>
            <a:endParaRPr lang="en-US" dirty="0">
              <a:solidFill>
                <a:srgbClr val="FFFFFF"/>
              </a:solidFill>
            </a:endParaRPr>
          </a:p>
        </p:txBody>
      </p:sp>
      <p:sp>
        <p:nvSpPr>
          <p:cNvPr id="61" name="Text Box 11"/>
          <p:cNvSpPr txBox="1">
            <a:spLocks noChangeArrowheads="1"/>
          </p:cNvSpPr>
          <p:nvPr>
            <p:custDataLst>
              <p:tags r:id="rId40"/>
            </p:custDataLst>
          </p:nvPr>
        </p:nvSpPr>
        <p:spPr bwMode="auto">
          <a:xfrm rot="16200000">
            <a:off x="7543798" y="4648199"/>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sp>
        <p:nvSpPr>
          <p:cNvPr id="62" name="Rectangle 19"/>
          <p:cNvSpPr>
            <a:spLocks noChangeArrowheads="1"/>
          </p:cNvSpPr>
          <p:nvPr>
            <p:custDataLst>
              <p:tags r:id="rId41"/>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3" name="Rectangle 19"/>
          <p:cNvSpPr>
            <a:spLocks noChangeArrowheads="1"/>
          </p:cNvSpPr>
          <p:nvPr>
            <p:custDataLst>
              <p:tags r:id="rId42"/>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solidFill>
                <a:prstClr val="white"/>
              </a:solidFill>
            </a:endParaRPr>
          </a:p>
        </p:txBody>
      </p:sp>
      <p:sp>
        <p:nvSpPr>
          <p:cNvPr id="66" name="Line 43"/>
          <p:cNvSpPr>
            <a:spLocks noChangeShapeType="1"/>
          </p:cNvSpPr>
          <p:nvPr>
            <p:custDataLst>
              <p:tags r:id="rId43"/>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67" name="Line 43"/>
          <p:cNvSpPr>
            <a:spLocks noChangeShapeType="1"/>
          </p:cNvSpPr>
          <p:nvPr>
            <p:custDataLst>
              <p:tags r:id="rId44"/>
            </p:custDataLst>
          </p:nvPr>
        </p:nvSpPr>
        <p:spPr bwMode="auto">
          <a:xfrm flipV="1">
            <a:off x="3352800" y="2285999"/>
            <a:ext cx="6096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8" name="Line 43"/>
          <p:cNvSpPr>
            <a:spLocks noChangeShapeType="1"/>
          </p:cNvSpPr>
          <p:nvPr>
            <p:custDataLst>
              <p:tags r:id="rId45"/>
            </p:custDataLst>
          </p:nvPr>
        </p:nvSpPr>
        <p:spPr bwMode="auto">
          <a:xfrm flipV="1">
            <a:off x="3581400" y="2057399"/>
            <a:ext cx="381000" cy="1"/>
          </a:xfrm>
          <a:prstGeom prst="line">
            <a:avLst/>
          </a:prstGeom>
          <a:noFill/>
          <a:ln w="5715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prstClr val="white"/>
              </a:solidFill>
            </a:endParaRPr>
          </a:p>
        </p:txBody>
      </p:sp>
      <p:sp>
        <p:nvSpPr>
          <p:cNvPr id="69" name="Line 43"/>
          <p:cNvSpPr>
            <a:spLocks noChangeShapeType="1"/>
          </p:cNvSpPr>
          <p:nvPr>
            <p:custDataLst>
              <p:tags r:id="rId46"/>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72" name="Line 43"/>
          <p:cNvSpPr>
            <a:spLocks noChangeShapeType="1"/>
          </p:cNvSpPr>
          <p:nvPr>
            <p:custDataLst>
              <p:tags r:id="rId47"/>
            </p:custDataLst>
          </p:nvPr>
        </p:nvSpPr>
        <p:spPr bwMode="auto">
          <a:xfrm flipH="1" flipV="1">
            <a:off x="3581400" y="914400"/>
            <a:ext cx="2514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73" name="Line 43"/>
          <p:cNvSpPr>
            <a:spLocks noChangeShapeType="1"/>
          </p:cNvSpPr>
          <p:nvPr>
            <p:custDataLst>
              <p:tags r:id="rId48"/>
            </p:custDataLst>
          </p:nvPr>
        </p:nvSpPr>
        <p:spPr bwMode="auto">
          <a:xfrm flipH="1">
            <a:off x="6096000" y="914400"/>
            <a:ext cx="0" cy="10668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76" name="Line 43"/>
          <p:cNvSpPr>
            <a:spLocks noChangeShapeType="1"/>
          </p:cNvSpPr>
          <p:nvPr>
            <p:custDataLst>
              <p:tags r:id="rId49"/>
            </p:custDataLst>
          </p:nvPr>
        </p:nvSpPr>
        <p:spPr bwMode="auto">
          <a:xfrm flipV="1">
            <a:off x="3352800" y="1447800"/>
            <a:ext cx="6096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23" name="Line 43"/>
          <p:cNvSpPr>
            <a:spLocks noChangeShapeType="1"/>
          </p:cNvSpPr>
          <p:nvPr>
            <p:custDataLst>
              <p:tags r:id="rId50"/>
            </p:custDataLst>
          </p:nvPr>
        </p:nvSpPr>
        <p:spPr bwMode="auto">
          <a:xfrm flipV="1">
            <a:off x="3581400" y="914398"/>
            <a:ext cx="0" cy="1143001"/>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prstClr val="white"/>
              </a:solidFill>
            </a:endParaRPr>
          </a:p>
        </p:txBody>
      </p:sp>
      <p:sp>
        <p:nvSpPr>
          <p:cNvPr id="124" name="Line 43"/>
          <p:cNvSpPr>
            <a:spLocks noChangeShapeType="1"/>
          </p:cNvSpPr>
          <p:nvPr>
            <p:custDataLst>
              <p:tags r:id="rId51"/>
            </p:custDataLst>
          </p:nvPr>
        </p:nvSpPr>
        <p:spPr bwMode="auto">
          <a:xfrm flipV="1">
            <a:off x="3581400" y="1219200"/>
            <a:ext cx="381000" cy="1"/>
          </a:xfrm>
          <a:prstGeom prst="line">
            <a:avLst/>
          </a:prstGeom>
          <a:noFill/>
          <a:ln w="5715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prstClr val="white"/>
              </a:solidFill>
            </a:endParaRPr>
          </a:p>
        </p:txBody>
      </p:sp>
      <p:sp>
        <p:nvSpPr>
          <p:cNvPr id="118" name="Line 43"/>
          <p:cNvSpPr>
            <a:spLocks noChangeShapeType="1"/>
          </p:cNvSpPr>
          <p:nvPr>
            <p:custDataLst>
              <p:tags r:id="rId52"/>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19" name="Line 43"/>
          <p:cNvSpPr>
            <a:spLocks noChangeShapeType="1"/>
          </p:cNvSpPr>
          <p:nvPr>
            <p:custDataLst>
              <p:tags r:id="rId53"/>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0" name="Line 43"/>
          <p:cNvSpPr>
            <a:spLocks noChangeShapeType="1"/>
          </p:cNvSpPr>
          <p:nvPr>
            <p:custDataLst>
              <p:tags r:id="rId54"/>
            </p:custDataLst>
          </p:nvPr>
        </p:nvSpPr>
        <p:spPr bwMode="auto">
          <a:xfrm flipV="1">
            <a:off x="3352800" y="762000"/>
            <a:ext cx="0" cy="152400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prstClr val="white"/>
              </a:solidFill>
            </a:endParaRPr>
          </a:p>
        </p:txBody>
      </p:sp>
      <p:sp>
        <p:nvSpPr>
          <p:cNvPr id="121" name="Line 43"/>
          <p:cNvSpPr>
            <a:spLocks noChangeShapeType="1"/>
          </p:cNvSpPr>
          <p:nvPr>
            <p:custDataLst>
              <p:tags r:id="rId55"/>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prstClr val="white"/>
              </a:solidFill>
            </a:endParaRPr>
          </a:p>
        </p:txBody>
      </p:sp>
      <p:sp>
        <p:nvSpPr>
          <p:cNvPr id="125" name="Line 43"/>
          <p:cNvSpPr>
            <a:spLocks noChangeShapeType="1"/>
          </p:cNvSpPr>
          <p:nvPr>
            <p:custDataLst>
              <p:tags r:id="rId56"/>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prstClr val="white"/>
              </a:solidFill>
            </a:endParaRPr>
          </a:p>
        </p:txBody>
      </p:sp>
      <p:sp>
        <p:nvSpPr>
          <p:cNvPr id="23" name="SMARTInkAnnotation320"/>
          <p:cNvSpPr/>
          <p:nvPr/>
        </p:nvSpPr>
        <p:spPr>
          <a:xfrm>
            <a:off x="7955280" y="4236720"/>
            <a:ext cx="7621" cy="1"/>
          </a:xfrm>
          <a:custGeom>
            <a:avLst/>
            <a:gdLst/>
            <a:ahLst/>
            <a:cxnLst/>
            <a:rect l="0" t="0" r="0" b="0"/>
            <a:pathLst>
              <a:path w="7621" h="1">
                <a:moveTo>
                  <a:pt x="762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71" name="Oval 70"/>
          <p:cNvSpPr/>
          <p:nvPr>
            <p:custDataLst>
              <p:tags r:id="rId57"/>
            </p:custDataLst>
          </p:nvPr>
        </p:nvSpPr>
        <p:spPr>
          <a:xfrm>
            <a:off x="3731260" y="4025897"/>
            <a:ext cx="993140" cy="927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forward</a:t>
            </a:r>
            <a:br>
              <a:rPr lang="en-US" sz="2000" dirty="0" smtClean="0">
                <a:solidFill>
                  <a:prstClr val="white"/>
                </a:solidFill>
              </a:rPr>
            </a:br>
            <a:r>
              <a:rPr lang="en-US" sz="2000" dirty="0" smtClean="0">
                <a:solidFill>
                  <a:prstClr val="white"/>
                </a:solidFill>
              </a:rPr>
              <a:t>unit</a:t>
            </a:r>
            <a:endParaRPr lang="en-US" sz="2000" dirty="0">
              <a:solidFill>
                <a:prstClr val="white"/>
              </a:solidFill>
            </a:endParaRPr>
          </a:p>
        </p:txBody>
      </p:sp>
      <p:sp>
        <p:nvSpPr>
          <p:cNvPr id="74" name="Oval 73"/>
          <p:cNvSpPr/>
          <p:nvPr>
            <p:custDataLst>
              <p:tags r:id="rId58"/>
            </p:custDataLst>
          </p:nvPr>
        </p:nvSpPr>
        <p:spPr>
          <a:xfrm>
            <a:off x="1524000" y="3657598"/>
            <a:ext cx="1066802" cy="91440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sz="2000" dirty="0" smtClean="0">
                <a:solidFill>
                  <a:prstClr val="white"/>
                </a:solidFill>
              </a:rPr>
              <a:t>detect</a:t>
            </a:r>
            <a:br>
              <a:rPr lang="en-US" sz="2000" dirty="0" smtClean="0">
                <a:solidFill>
                  <a:prstClr val="white"/>
                </a:solidFill>
              </a:rPr>
            </a:br>
            <a:r>
              <a:rPr lang="en-US" sz="2000" dirty="0" smtClean="0">
                <a:solidFill>
                  <a:prstClr val="white"/>
                </a:solidFill>
              </a:rPr>
              <a:t>hazard</a:t>
            </a:r>
            <a:endParaRPr lang="en-US" sz="2000" dirty="0">
              <a:solidFill>
                <a:prstClr val="white"/>
              </a:solidFill>
            </a:endParaRPr>
          </a:p>
        </p:txBody>
      </p:sp>
      <p:sp>
        <p:nvSpPr>
          <p:cNvPr id="6" name="TextBox 5"/>
          <p:cNvSpPr txBox="1"/>
          <p:nvPr/>
        </p:nvSpPr>
        <p:spPr>
          <a:xfrm>
            <a:off x="914400" y="5181600"/>
            <a:ext cx="631007" cy="369332"/>
          </a:xfrm>
          <a:prstGeom prst="rect">
            <a:avLst/>
          </a:prstGeom>
          <a:noFill/>
        </p:spPr>
        <p:txBody>
          <a:bodyPr wrap="none" rtlCol="0">
            <a:spAutoFit/>
          </a:bodyPr>
          <a:lstStyle/>
          <a:p>
            <a:r>
              <a:rPr lang="en-US" dirty="0" smtClean="0">
                <a:solidFill>
                  <a:prstClr val="white"/>
                </a:solidFill>
              </a:rPr>
              <a:t>IF/ID</a:t>
            </a:r>
            <a:endParaRPr lang="en-US" dirty="0">
              <a:solidFill>
                <a:prstClr val="white"/>
              </a:solidFill>
            </a:endParaRPr>
          </a:p>
        </p:txBody>
      </p:sp>
      <p:sp>
        <p:nvSpPr>
          <p:cNvPr id="75" name="TextBox 74"/>
          <p:cNvSpPr txBox="1"/>
          <p:nvPr/>
        </p:nvSpPr>
        <p:spPr>
          <a:xfrm>
            <a:off x="2667000" y="5181600"/>
            <a:ext cx="686406" cy="369332"/>
          </a:xfrm>
          <a:prstGeom prst="rect">
            <a:avLst/>
          </a:prstGeom>
          <a:noFill/>
        </p:spPr>
        <p:txBody>
          <a:bodyPr wrap="none" rtlCol="0">
            <a:spAutoFit/>
          </a:bodyPr>
          <a:lstStyle/>
          <a:p>
            <a:r>
              <a:rPr lang="en-US" dirty="0" smtClean="0">
                <a:solidFill>
                  <a:prstClr val="white"/>
                </a:solidFill>
              </a:rPr>
              <a:t>ID/Ex</a:t>
            </a:r>
            <a:endParaRPr lang="en-US" dirty="0">
              <a:solidFill>
                <a:prstClr val="white"/>
              </a:solidFill>
            </a:endParaRPr>
          </a:p>
        </p:txBody>
      </p:sp>
      <p:sp>
        <p:nvSpPr>
          <p:cNvPr id="78" name="TextBox 77"/>
          <p:cNvSpPr txBox="1"/>
          <p:nvPr/>
        </p:nvSpPr>
        <p:spPr>
          <a:xfrm>
            <a:off x="5334000" y="5181600"/>
            <a:ext cx="982961" cy="369332"/>
          </a:xfrm>
          <a:prstGeom prst="rect">
            <a:avLst/>
          </a:prstGeom>
          <a:noFill/>
        </p:spPr>
        <p:txBody>
          <a:bodyPr wrap="none" rtlCol="0">
            <a:spAutoFit/>
          </a:bodyPr>
          <a:lstStyle/>
          <a:p>
            <a:r>
              <a:rPr lang="en-US" dirty="0" smtClean="0">
                <a:solidFill>
                  <a:prstClr val="white"/>
                </a:solidFill>
              </a:rPr>
              <a:t>Ex/</a:t>
            </a:r>
            <a:r>
              <a:rPr lang="en-US" dirty="0" err="1" smtClean="0">
                <a:solidFill>
                  <a:prstClr val="white"/>
                </a:solidFill>
              </a:rPr>
              <a:t>Mem</a:t>
            </a:r>
            <a:endParaRPr lang="en-US" dirty="0">
              <a:solidFill>
                <a:prstClr val="white"/>
              </a:solidFill>
            </a:endParaRPr>
          </a:p>
        </p:txBody>
      </p:sp>
      <p:sp>
        <p:nvSpPr>
          <p:cNvPr id="80" name="TextBox 79"/>
          <p:cNvSpPr txBox="1"/>
          <p:nvPr/>
        </p:nvSpPr>
        <p:spPr>
          <a:xfrm>
            <a:off x="7466994" y="5181600"/>
            <a:ext cx="1101584" cy="369332"/>
          </a:xfrm>
          <a:prstGeom prst="rect">
            <a:avLst/>
          </a:prstGeom>
          <a:noFill/>
        </p:spPr>
        <p:txBody>
          <a:bodyPr wrap="none" rtlCol="0">
            <a:spAutoFit/>
          </a:bodyPr>
          <a:lstStyle/>
          <a:p>
            <a:r>
              <a:rPr lang="en-US" dirty="0" err="1" smtClean="0">
                <a:solidFill>
                  <a:prstClr val="white"/>
                </a:solidFill>
              </a:rPr>
              <a:t>Mem</a:t>
            </a:r>
            <a:r>
              <a:rPr lang="en-US" dirty="0" smtClean="0">
                <a:solidFill>
                  <a:prstClr val="white"/>
                </a:solidFill>
              </a:rPr>
              <a:t>/WB</a:t>
            </a:r>
            <a:endParaRPr lang="en-US" dirty="0">
              <a:solidFill>
                <a:prstClr val="white"/>
              </a:solidFill>
            </a:endParaRPr>
          </a:p>
        </p:txBody>
      </p:sp>
      <p:grpSp>
        <p:nvGrpSpPr>
          <p:cNvPr id="22" name="Group 21"/>
          <p:cNvGrpSpPr/>
          <p:nvPr/>
        </p:nvGrpSpPr>
        <p:grpSpPr>
          <a:xfrm>
            <a:off x="4578958" y="3505198"/>
            <a:ext cx="1288443" cy="656470"/>
            <a:chOff x="4578958" y="3505198"/>
            <a:chExt cx="1288443" cy="656470"/>
          </a:xfrm>
        </p:grpSpPr>
        <p:sp>
          <p:nvSpPr>
            <p:cNvPr id="7" name="Oval 6"/>
            <p:cNvSpPr/>
            <p:nvPr/>
          </p:nvSpPr>
          <p:spPr>
            <a:xfrm>
              <a:off x="5486400" y="3505198"/>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Arrow Connector 8"/>
            <p:cNvCxnSpPr>
              <a:stCxn id="7" idx="2"/>
              <a:endCxn id="71" idx="7"/>
            </p:cNvCxnSpPr>
            <p:nvPr/>
          </p:nvCxnSpPr>
          <p:spPr>
            <a:xfrm flipH="1">
              <a:off x="4578958" y="3733799"/>
              <a:ext cx="907442" cy="427869"/>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4648200" y="4038600"/>
            <a:ext cx="1219201" cy="457202"/>
            <a:chOff x="4648200" y="4038600"/>
            <a:chExt cx="1219201" cy="457202"/>
          </a:xfrm>
        </p:grpSpPr>
        <p:sp>
          <p:nvSpPr>
            <p:cNvPr id="100" name="Oval 99"/>
            <p:cNvSpPr/>
            <p:nvPr/>
          </p:nvSpPr>
          <p:spPr>
            <a:xfrm>
              <a:off x="5486398" y="4038600"/>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Arrow Connector 10"/>
            <p:cNvCxnSpPr>
              <a:stCxn id="100" idx="2"/>
            </p:cNvCxnSpPr>
            <p:nvPr/>
          </p:nvCxnSpPr>
          <p:spPr>
            <a:xfrm flipH="1">
              <a:off x="4648200" y="4267201"/>
              <a:ext cx="838198" cy="2"/>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19396" y="3886194"/>
            <a:ext cx="911863" cy="457202"/>
            <a:chOff x="2819399" y="3733796"/>
            <a:chExt cx="1012195" cy="457202"/>
          </a:xfrm>
        </p:grpSpPr>
        <p:sp>
          <p:nvSpPr>
            <p:cNvPr id="122" name="Oval 121"/>
            <p:cNvSpPr/>
            <p:nvPr/>
          </p:nvSpPr>
          <p:spPr>
            <a:xfrm>
              <a:off x="2819399" y="3733796"/>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a:stCxn id="122" idx="6"/>
            </p:cNvCxnSpPr>
            <p:nvPr/>
          </p:nvCxnSpPr>
          <p:spPr>
            <a:xfrm>
              <a:off x="3200400" y="3962397"/>
              <a:ext cx="631194" cy="121925"/>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819397" y="4343398"/>
            <a:ext cx="911863" cy="457202"/>
            <a:chOff x="2819397" y="4267198"/>
            <a:chExt cx="911863" cy="457202"/>
          </a:xfrm>
        </p:grpSpPr>
        <p:sp>
          <p:nvSpPr>
            <p:cNvPr id="126" name="Oval 125"/>
            <p:cNvSpPr/>
            <p:nvPr/>
          </p:nvSpPr>
          <p:spPr>
            <a:xfrm>
              <a:off x="2819397" y="4267198"/>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7" name="Straight Arrow Connector 16"/>
            <p:cNvCxnSpPr>
              <a:stCxn id="126" idx="6"/>
              <a:endCxn id="71" idx="2"/>
            </p:cNvCxnSpPr>
            <p:nvPr/>
          </p:nvCxnSpPr>
          <p:spPr>
            <a:xfrm flipV="1">
              <a:off x="3200400" y="4413249"/>
              <a:ext cx="530860" cy="82550"/>
            </a:xfrm>
            <a:prstGeom prst="straightConnector1">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702630" y="3505200"/>
            <a:ext cx="3298370" cy="1257913"/>
            <a:chOff x="4702630" y="3505200"/>
            <a:chExt cx="3298370" cy="1257913"/>
          </a:xfrm>
        </p:grpSpPr>
        <p:sp>
          <p:nvSpPr>
            <p:cNvPr id="101" name="Oval 100"/>
            <p:cNvSpPr/>
            <p:nvPr/>
          </p:nvSpPr>
          <p:spPr>
            <a:xfrm>
              <a:off x="7619999" y="3505200"/>
              <a:ext cx="381001"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Freeform 17"/>
            <p:cNvSpPr/>
            <p:nvPr/>
          </p:nvSpPr>
          <p:spPr>
            <a:xfrm>
              <a:off x="4702630" y="3658944"/>
              <a:ext cx="2971800" cy="1104169"/>
            </a:xfrm>
            <a:custGeom>
              <a:avLst/>
              <a:gdLst>
                <a:gd name="connsiteX0" fmla="*/ 2922814 w 3031347"/>
                <a:gd name="connsiteY0" fmla="*/ 80299 h 1104169"/>
                <a:gd name="connsiteX1" fmla="*/ 2857500 w 3031347"/>
                <a:gd name="connsiteY1" fmla="*/ 96627 h 1104169"/>
                <a:gd name="connsiteX2" fmla="*/ 1289957 w 3031347"/>
                <a:gd name="connsiteY2" fmla="*/ 1043685 h 1104169"/>
                <a:gd name="connsiteX3" fmla="*/ 0 w 3031347"/>
                <a:gd name="connsiteY3" fmla="*/ 929385 h 1104169"/>
              </a:gdLst>
              <a:ahLst/>
              <a:cxnLst>
                <a:cxn ang="0">
                  <a:pos x="connsiteX0" y="connsiteY0"/>
                </a:cxn>
                <a:cxn ang="0">
                  <a:pos x="connsiteX1" y="connsiteY1"/>
                </a:cxn>
                <a:cxn ang="0">
                  <a:pos x="connsiteX2" y="connsiteY2"/>
                </a:cxn>
                <a:cxn ang="0">
                  <a:pos x="connsiteX3" y="connsiteY3"/>
                </a:cxn>
              </a:cxnLst>
              <a:rect l="l" t="t" r="r" b="b"/>
              <a:pathLst>
                <a:path w="3031347" h="1104169">
                  <a:moveTo>
                    <a:pt x="2922814" y="80299"/>
                  </a:moveTo>
                  <a:cubicBezTo>
                    <a:pt x="3026228" y="8181"/>
                    <a:pt x="3129643" y="-63937"/>
                    <a:pt x="2857500" y="96627"/>
                  </a:cubicBezTo>
                  <a:cubicBezTo>
                    <a:pt x="2585357" y="257191"/>
                    <a:pt x="1766207" y="904892"/>
                    <a:pt x="1289957" y="1043685"/>
                  </a:cubicBezTo>
                  <a:cubicBezTo>
                    <a:pt x="813707" y="1182478"/>
                    <a:pt x="406853" y="1055931"/>
                    <a:pt x="0" y="929385"/>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p:cNvGrpSpPr/>
          <p:nvPr/>
        </p:nvGrpSpPr>
        <p:grpSpPr>
          <a:xfrm>
            <a:off x="4523014" y="4038602"/>
            <a:ext cx="3477986" cy="1159652"/>
            <a:chOff x="4523014" y="4038602"/>
            <a:chExt cx="3477986" cy="1159652"/>
          </a:xfrm>
        </p:grpSpPr>
        <p:sp>
          <p:nvSpPr>
            <p:cNvPr id="111" name="Oval 110"/>
            <p:cNvSpPr/>
            <p:nvPr/>
          </p:nvSpPr>
          <p:spPr>
            <a:xfrm>
              <a:off x="7619997" y="4038602"/>
              <a:ext cx="381003" cy="457202"/>
            </a:xfrm>
            <a:prstGeom prst="ellipse">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Freeform 18"/>
            <p:cNvSpPr/>
            <p:nvPr/>
          </p:nvSpPr>
          <p:spPr>
            <a:xfrm>
              <a:off x="4523014" y="4327071"/>
              <a:ext cx="3151415" cy="871183"/>
            </a:xfrm>
            <a:custGeom>
              <a:avLst/>
              <a:gdLst>
                <a:gd name="connsiteX0" fmla="*/ 3151415 w 3151415"/>
                <a:gd name="connsiteY0" fmla="*/ 0 h 871183"/>
                <a:gd name="connsiteX1" fmla="*/ 1126672 w 3151415"/>
                <a:gd name="connsiteY1" fmla="*/ 849086 h 871183"/>
                <a:gd name="connsiteX2" fmla="*/ 0 w 3151415"/>
                <a:gd name="connsiteY2" fmla="*/ 538843 h 871183"/>
              </a:gdLst>
              <a:ahLst/>
              <a:cxnLst>
                <a:cxn ang="0">
                  <a:pos x="connsiteX0" y="connsiteY0"/>
                </a:cxn>
                <a:cxn ang="0">
                  <a:pos x="connsiteX1" y="connsiteY1"/>
                </a:cxn>
                <a:cxn ang="0">
                  <a:pos x="connsiteX2" y="connsiteY2"/>
                </a:cxn>
              </a:cxnLst>
              <a:rect l="l" t="t" r="r" b="b"/>
              <a:pathLst>
                <a:path w="3151415" h="871183">
                  <a:moveTo>
                    <a:pt x="3151415" y="0"/>
                  </a:moveTo>
                  <a:cubicBezTo>
                    <a:pt x="2401661" y="379639"/>
                    <a:pt x="1651908" y="759279"/>
                    <a:pt x="1126672" y="849086"/>
                  </a:cubicBezTo>
                  <a:cubicBezTo>
                    <a:pt x="601436" y="938893"/>
                    <a:pt x="300718" y="738868"/>
                    <a:pt x="0" y="538843"/>
                  </a:cubicBezTo>
                </a:path>
              </a:pathLst>
            </a:custGeom>
            <a:noFill/>
            <a:ln>
              <a:solidFill>
                <a:schemeClr val="accent3">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30" name="Straight Connector 29"/>
          <p:cNvCxnSpPr/>
          <p:nvPr/>
        </p:nvCxnSpPr>
        <p:spPr>
          <a:xfrm>
            <a:off x="4038600" y="2628327"/>
            <a:ext cx="0" cy="1486471"/>
          </a:xfrm>
          <a:prstGeom prst="line">
            <a:avLst/>
          </a:prstGeom>
          <a:ln w="25400">
            <a:solidFill>
              <a:schemeClr val="accent3">
                <a:lumMod val="60000"/>
                <a:lumOff val="4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038600" y="1676400"/>
            <a:ext cx="189230" cy="2349497"/>
            <a:chOff x="4038600" y="1676400"/>
            <a:chExt cx="189230" cy="2349497"/>
          </a:xfrm>
        </p:grpSpPr>
        <p:cxnSp>
          <p:nvCxnSpPr>
            <p:cNvPr id="33" name="Straight Connector 32"/>
            <p:cNvCxnSpPr>
              <a:stCxn id="71" idx="0"/>
            </p:cNvCxnSpPr>
            <p:nvPr/>
          </p:nvCxnSpPr>
          <p:spPr>
            <a:xfrm flipV="1">
              <a:off x="4227830" y="1893331"/>
              <a:ext cx="0" cy="2132566"/>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38600" y="1676400"/>
              <a:ext cx="0" cy="228600"/>
            </a:xfrm>
            <a:prstGeom prst="line">
              <a:avLst/>
            </a:prstGeom>
            <a:ln w="254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8600" y="1893331"/>
              <a:ext cx="18923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2400" y="5715000"/>
            <a:ext cx="5181600" cy="830997"/>
          </a:xfrm>
          <a:prstGeom prst="rect">
            <a:avLst/>
          </a:prstGeom>
          <a:noFill/>
        </p:spPr>
        <p:txBody>
          <a:bodyPr wrap="square" rtlCol="0">
            <a:spAutoFit/>
          </a:bodyPr>
          <a:lstStyle/>
          <a:p>
            <a:r>
              <a:rPr lang="en-US" sz="2400" dirty="0" smtClean="0">
                <a:solidFill>
                  <a:schemeClr val="accent5">
                    <a:lumMod val="60000"/>
                    <a:lumOff val="40000"/>
                  </a:schemeClr>
                </a:solidFill>
              </a:rPr>
              <a:t>Stall =   If(ID/</a:t>
            </a:r>
            <a:r>
              <a:rPr lang="en-US" sz="2400" dirty="0" err="1" smtClean="0">
                <a:solidFill>
                  <a:schemeClr val="accent5">
                    <a:lumMod val="60000"/>
                    <a:lumOff val="40000"/>
                  </a:schemeClr>
                </a:solidFill>
              </a:rPr>
              <a:t>Ex.MemRead</a:t>
            </a:r>
            <a:r>
              <a:rPr lang="en-US" sz="2400" dirty="0" smtClean="0">
                <a:solidFill>
                  <a:schemeClr val="accent5">
                    <a:lumMod val="60000"/>
                    <a:lumOff val="40000"/>
                  </a:schemeClr>
                </a:solidFill>
              </a:rPr>
              <a:t>  &amp;&amp;</a:t>
            </a:r>
          </a:p>
          <a:p>
            <a:r>
              <a:rPr lang="en-US" sz="2400" dirty="0">
                <a:solidFill>
                  <a:schemeClr val="accent5">
                    <a:lumMod val="60000"/>
                    <a:lumOff val="40000"/>
                  </a:schemeClr>
                </a:solidFill>
              </a:rPr>
              <a:t> </a:t>
            </a:r>
            <a:r>
              <a:rPr lang="en-US" sz="2400" dirty="0" smtClean="0">
                <a:solidFill>
                  <a:schemeClr val="accent5">
                    <a:lumMod val="60000"/>
                    <a:lumOff val="40000"/>
                  </a:schemeClr>
                </a:solidFill>
              </a:rPr>
              <a:t>     	         IF/</a:t>
            </a:r>
            <a:r>
              <a:rPr lang="en-US" sz="2400" dirty="0" err="1" smtClean="0">
                <a:solidFill>
                  <a:schemeClr val="accent5">
                    <a:lumMod val="60000"/>
                    <a:lumOff val="40000"/>
                  </a:schemeClr>
                </a:solidFill>
              </a:rPr>
              <a:t>ID.Ra</a:t>
            </a:r>
            <a:r>
              <a:rPr lang="en-US" sz="2400" dirty="0" smtClean="0">
                <a:solidFill>
                  <a:schemeClr val="accent5">
                    <a:lumMod val="60000"/>
                    <a:lumOff val="40000"/>
                  </a:schemeClr>
                </a:solidFill>
              </a:rPr>
              <a:t> == ID/</a:t>
            </a:r>
            <a:r>
              <a:rPr lang="en-US" sz="2400" dirty="0" err="1" smtClean="0">
                <a:solidFill>
                  <a:schemeClr val="accent5">
                    <a:lumMod val="60000"/>
                    <a:lumOff val="40000"/>
                  </a:schemeClr>
                </a:solidFill>
              </a:rPr>
              <a:t>Ex.Rd</a:t>
            </a:r>
            <a:endParaRPr lang="en-US" sz="2400" dirty="0">
              <a:solidFill>
                <a:schemeClr val="accent5">
                  <a:lumMod val="60000"/>
                  <a:lumOff val="40000"/>
                </a:schemeClr>
              </a:solidFill>
            </a:endParaRPr>
          </a:p>
        </p:txBody>
      </p:sp>
      <p:sp>
        <p:nvSpPr>
          <p:cNvPr id="128" name="Text Box 11"/>
          <p:cNvSpPr txBox="1">
            <a:spLocks noChangeArrowheads="1"/>
          </p:cNvSpPr>
          <p:nvPr>
            <p:custDataLst>
              <p:tags r:id="rId59"/>
            </p:custDataLst>
          </p:nvPr>
        </p:nvSpPr>
        <p:spPr bwMode="auto">
          <a:xfrm rot="16200000">
            <a:off x="2743200" y="3505201"/>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Rd</a:t>
            </a:r>
            <a:endParaRPr lang="en-US" dirty="0">
              <a:solidFill>
                <a:srgbClr val="FFFFFF"/>
              </a:solidFill>
            </a:endParaRPr>
          </a:p>
        </p:txBody>
      </p:sp>
      <p:grpSp>
        <p:nvGrpSpPr>
          <p:cNvPr id="129" name="Group 128"/>
          <p:cNvGrpSpPr/>
          <p:nvPr/>
        </p:nvGrpSpPr>
        <p:grpSpPr>
          <a:xfrm flipH="1">
            <a:off x="2434569" y="3429001"/>
            <a:ext cx="689627" cy="457202"/>
            <a:chOff x="2903984" y="3733796"/>
            <a:chExt cx="765505" cy="457202"/>
          </a:xfrm>
        </p:grpSpPr>
        <p:sp>
          <p:nvSpPr>
            <p:cNvPr id="130" name="Oval 129"/>
            <p:cNvSpPr/>
            <p:nvPr/>
          </p:nvSpPr>
          <p:spPr>
            <a:xfrm>
              <a:off x="2903984"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1" name="Straight Arrow Connector 130"/>
            <p:cNvCxnSpPr>
              <a:stCxn id="130" idx="6"/>
              <a:endCxn id="74" idx="7"/>
            </p:cNvCxnSpPr>
            <p:nvPr/>
          </p:nvCxnSpPr>
          <p:spPr>
            <a:xfrm>
              <a:off x="3200402" y="3962397"/>
              <a:ext cx="469087" cy="133907"/>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a:off x="1913549" y="3352794"/>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2209800" y="3352800"/>
            <a:ext cx="0" cy="3048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 name="Text Box 11"/>
          <p:cNvSpPr txBox="1">
            <a:spLocks noChangeArrowheads="1"/>
          </p:cNvSpPr>
          <p:nvPr>
            <p:custDataLst>
              <p:tags r:id="rId60"/>
            </p:custDataLst>
          </p:nvPr>
        </p:nvSpPr>
        <p:spPr bwMode="auto">
          <a:xfrm rot="16200000">
            <a:off x="2743200" y="4876800"/>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rPr>
              <a:t>MC</a:t>
            </a:r>
            <a:endParaRPr lang="en-US" dirty="0">
              <a:solidFill>
                <a:srgbClr val="FFFFFF"/>
              </a:solidFill>
            </a:endParaRPr>
          </a:p>
        </p:txBody>
      </p:sp>
      <p:grpSp>
        <p:nvGrpSpPr>
          <p:cNvPr id="134" name="Group 133"/>
          <p:cNvGrpSpPr/>
          <p:nvPr/>
        </p:nvGrpSpPr>
        <p:grpSpPr>
          <a:xfrm flipH="1">
            <a:off x="2286001" y="4530724"/>
            <a:ext cx="838199" cy="727076"/>
            <a:chOff x="2823648" y="3463922"/>
            <a:chExt cx="930424" cy="727076"/>
          </a:xfrm>
        </p:grpSpPr>
        <p:sp>
          <p:nvSpPr>
            <p:cNvPr id="135" name="Oval 134"/>
            <p:cNvSpPr/>
            <p:nvPr/>
          </p:nvSpPr>
          <p:spPr>
            <a:xfrm>
              <a:off x="2823648" y="3733796"/>
              <a:ext cx="296417" cy="45720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6" name="Straight Arrow Connector 135"/>
            <p:cNvCxnSpPr>
              <a:stCxn id="135" idx="6"/>
            </p:cNvCxnSpPr>
            <p:nvPr/>
          </p:nvCxnSpPr>
          <p:spPr>
            <a:xfrm flipV="1">
              <a:off x="3120065" y="3463922"/>
              <a:ext cx="634007" cy="498475"/>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7392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228600" y="152400"/>
            <a:ext cx="8686800" cy="533400"/>
          </a:xfrm>
        </p:spPr>
        <p:txBody>
          <a:bodyPr/>
          <a:lstStyle/>
          <a:p>
            <a:r>
              <a:rPr lang="en-US" dirty="0" smtClean="0"/>
              <a:t>Resolving Load-Use Hazards</a:t>
            </a:r>
            <a:endParaRPr lang="en-US" dirty="0"/>
          </a:p>
        </p:txBody>
      </p:sp>
      <p:sp>
        <p:nvSpPr>
          <p:cNvPr id="11" name="Content Placeholder 10"/>
          <p:cNvSpPr>
            <a:spLocks noGrp="1"/>
          </p:cNvSpPr>
          <p:nvPr>
            <p:ph idx="1"/>
            <p:custDataLst>
              <p:tags r:id="rId2"/>
            </p:custDataLst>
          </p:nvPr>
        </p:nvSpPr>
        <p:spPr>
          <a:xfrm>
            <a:off x="228600" y="914400"/>
            <a:ext cx="8686800" cy="5105400"/>
          </a:xfrm>
        </p:spPr>
        <p:txBody>
          <a:bodyPr>
            <a:normAutofit/>
          </a:bodyPr>
          <a:lstStyle/>
          <a:p>
            <a:r>
              <a:rPr lang="en-US" sz="2800" dirty="0" smtClean="0"/>
              <a:t>Two MIPS Solutions:</a:t>
            </a:r>
          </a:p>
          <a:p>
            <a:pPr lvl="1"/>
            <a:r>
              <a:rPr lang="en-US" dirty="0" smtClean="0"/>
              <a:t>MIPS 2000/3000: </a:t>
            </a:r>
            <a:r>
              <a:rPr lang="en-US" dirty="0" smtClean="0">
                <a:solidFill>
                  <a:schemeClr val="accent5">
                    <a:lumMod val="60000"/>
                    <a:lumOff val="40000"/>
                  </a:schemeClr>
                </a:solidFill>
              </a:rPr>
              <a:t>delay slot</a:t>
            </a:r>
            <a:r>
              <a:rPr lang="en-US" dirty="0" smtClean="0">
                <a:solidFill>
                  <a:srgbClr val="00F6FF"/>
                </a:solidFill>
              </a:rPr>
              <a:t> </a:t>
            </a:r>
          </a:p>
          <a:p>
            <a:pPr lvl="2"/>
            <a:r>
              <a:rPr lang="en-US" sz="2800" dirty="0" smtClean="0"/>
              <a:t>ISA says results of loads are not available until one cycle later</a:t>
            </a:r>
          </a:p>
          <a:p>
            <a:pPr lvl="2"/>
            <a:r>
              <a:rPr lang="en-US" sz="2800" dirty="0" smtClean="0"/>
              <a:t>Assembler inserts nop, or reorders to fill delay slot</a:t>
            </a:r>
          </a:p>
          <a:p>
            <a:pPr lvl="1"/>
            <a:endParaRPr lang="en-US" dirty="0" smtClean="0"/>
          </a:p>
          <a:p>
            <a:pPr lvl="1"/>
            <a:r>
              <a:rPr lang="en-US" dirty="0" smtClean="0"/>
              <a:t>MIPS 4000 onwards: </a:t>
            </a:r>
            <a:r>
              <a:rPr lang="en-US" dirty="0" smtClean="0">
                <a:solidFill>
                  <a:schemeClr val="accent5">
                    <a:lumMod val="60000"/>
                    <a:lumOff val="40000"/>
                  </a:schemeClr>
                </a:solidFill>
              </a:rPr>
              <a:t>stall</a:t>
            </a:r>
          </a:p>
          <a:p>
            <a:pPr lvl="2"/>
            <a:r>
              <a:rPr lang="en-US" sz="2800" dirty="0" smtClean="0"/>
              <a:t>But really, programmer/compiler reorders to avoid stalling in the load delay slot</a:t>
            </a:r>
          </a:p>
        </p:txBody>
      </p:sp>
      <p:sp>
        <p:nvSpPr>
          <p:cNvPr id="2" name="Slide Number Placeholder 1"/>
          <p:cNvSpPr>
            <a:spLocks noGrp="1"/>
          </p:cNvSpPr>
          <p:nvPr>
            <p:ph type="sldNum" sz="quarter" idx="12"/>
          </p:nvPr>
        </p:nvSpPr>
        <p:spPr/>
        <p:txBody>
          <a:bodyPr/>
          <a:lstStyle/>
          <a:p>
            <a:fld id="{DAD0A56F-BD0F-4BDF-9912-D1E89E9626C0}" type="slidenum">
              <a:rPr lang="en-US" smtClean="0"/>
              <a:t>81</a:t>
            </a:fld>
            <a:endParaRPr lang="en-US"/>
          </a:p>
        </p:txBody>
      </p:sp>
    </p:spTree>
    <p:extLst>
      <p:ext uri="{BB962C8B-B14F-4D97-AF65-F5344CB8AC3E}">
        <p14:creationId xmlns:p14="http://schemas.microsoft.com/office/powerpoint/2010/main" val="17977759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a:xfrm>
            <a:off x="0" y="609600"/>
            <a:ext cx="9144000" cy="5638800"/>
          </a:xfrm>
        </p:spPr>
        <p:txBody>
          <a:bodyPr>
            <a:normAutofit/>
          </a:bodyPr>
          <a:lstStyle/>
          <a:p>
            <a:r>
              <a:rPr lang="en-US" sz="2400" dirty="0" smtClean="0"/>
              <a:t>Data hazards occur when a operand (register)  depends on the result of a previous instruction that may not be computed yet.  A pipelined processor needs to detect data hazards.</a:t>
            </a:r>
          </a:p>
          <a:p>
            <a:endParaRPr lang="en-US" sz="2400" dirty="0"/>
          </a:p>
          <a:p>
            <a:r>
              <a:rPr lang="en-US" sz="2400" dirty="0" smtClean="0">
                <a:solidFill>
                  <a:schemeClr val="bg1"/>
                </a:solidFill>
              </a:rPr>
              <a:t>Stalling, preventing a dependent instruction from advancing, is one way to resolve data hazards.  Stalling introduces NOPs (“bubbles”) into a pipeline.  Introduce NOPs by (1) preventing the PC from updating, (2) preventing writes to IF/ID registers from changing, and (3) preventing writes to memory and register file.  Bubbles (</a:t>
            </a:r>
            <a:r>
              <a:rPr lang="en-US" sz="2400" dirty="0" err="1" smtClean="0">
                <a:solidFill>
                  <a:schemeClr val="bg1"/>
                </a:solidFill>
              </a:rPr>
              <a:t>nops</a:t>
            </a:r>
            <a:r>
              <a:rPr lang="en-US" sz="2400" dirty="0" smtClean="0">
                <a:solidFill>
                  <a:schemeClr val="bg1"/>
                </a:solidFill>
              </a:rPr>
              <a:t>) in pipeline significantly decrease performance.</a:t>
            </a:r>
          </a:p>
          <a:p>
            <a:endParaRPr lang="en-US" sz="2800" dirty="0" smtClean="0">
              <a:solidFill>
                <a:schemeClr val="bg1"/>
              </a:solidFill>
            </a:endParaRPr>
          </a:p>
          <a:p>
            <a:r>
              <a:rPr lang="en-US" sz="2400" dirty="0">
                <a:solidFill>
                  <a:schemeClr val="accent5">
                    <a:lumMod val="60000"/>
                    <a:lumOff val="40000"/>
                  </a:schemeClr>
                </a:solidFill>
              </a:rPr>
              <a:t>Forwarding bypasses some pipelined stages forwarding a result to a dependent instruction operand (register</a:t>
            </a:r>
            <a:r>
              <a:rPr lang="en-US" sz="2400" dirty="0" smtClean="0">
                <a:solidFill>
                  <a:schemeClr val="accent5">
                    <a:lumMod val="60000"/>
                    <a:lumOff val="40000"/>
                  </a:schemeClr>
                </a:solidFill>
              </a:rPr>
              <a:t>).  Better performance than stalling.</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16743283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5" name="Content Placeholder 2"/>
          <p:cNvSpPr>
            <a:spLocks noGrp="1"/>
          </p:cNvSpPr>
          <p:nvPr>
            <p:ph idx="1"/>
            <p:custDataLst>
              <p:tags r:id="rId2"/>
            </p:custDataLst>
          </p:nvPr>
        </p:nvSpPr>
        <p:spPr>
          <a:xfrm>
            <a:off x="228600" y="609600"/>
            <a:ext cx="8686800" cy="5791200"/>
          </a:xfrm>
        </p:spPr>
        <p:txBody>
          <a:bodyPr/>
          <a:lstStyle/>
          <a:p>
            <a:r>
              <a:rPr lang="en-US" dirty="0"/>
              <a:t>Find all hazards, and say how they are resolved</a:t>
            </a:r>
            <a:r>
              <a:rPr lang="en-US" dirty="0" smtClean="0"/>
              <a:t>:</a:t>
            </a:r>
          </a:p>
          <a:p>
            <a:endParaRPr lang="en-US" dirty="0" smtClean="0">
              <a:latin typeface="Consolas" pitchFamily="49" charset="0"/>
            </a:endParaRPr>
          </a:p>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Tree>
    <p:extLst>
      <p:ext uri="{BB962C8B-B14F-4D97-AF65-F5344CB8AC3E}">
        <p14:creationId xmlns:p14="http://schemas.microsoft.com/office/powerpoint/2010/main" val="3494781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p:txBody>
          <a:bodyPr/>
          <a:lstStyle/>
          <a:p>
            <a:r>
              <a:rPr lang="en-US" dirty="0" smtClean="0"/>
              <a:t>Find all hazards, and say how they are resolved:</a:t>
            </a:r>
            <a:br>
              <a:rPr lang="en-US" dirty="0" smtClean="0"/>
            </a:br>
            <a:r>
              <a:rPr lang="en-US" dirty="0" smtClean="0"/>
              <a:t/>
            </a:r>
            <a:br>
              <a:rPr lang="en-US" dirty="0" smtClean="0"/>
            </a:br>
            <a:r>
              <a:rPr lang="en-US" dirty="0" smtClean="0">
                <a:latin typeface="Consolas" pitchFamily="49" charset="0"/>
              </a:rPr>
              <a:t>add 	r3, r1, r2</a:t>
            </a:r>
            <a:br>
              <a:rPr lang="en-US" dirty="0" smtClean="0">
                <a:latin typeface="Consolas" pitchFamily="49" charset="0"/>
              </a:rPr>
            </a:br>
            <a:r>
              <a:rPr lang="en-US" dirty="0" smtClean="0">
                <a:latin typeface="Consolas" pitchFamily="49" charset="0"/>
              </a:rPr>
              <a:t>sub 	r3, r2, r1</a:t>
            </a:r>
            <a:br>
              <a:rPr lang="en-US" dirty="0" smtClean="0">
                <a:latin typeface="Consolas" pitchFamily="49" charset="0"/>
              </a:rPr>
            </a:br>
            <a:r>
              <a:rPr lang="en-US" dirty="0" err="1" smtClean="0">
                <a:latin typeface="Consolas" pitchFamily="49" charset="0"/>
              </a:rPr>
              <a:t>nand</a:t>
            </a:r>
            <a:r>
              <a:rPr lang="en-US" dirty="0" smtClean="0">
                <a:latin typeface="Consolas" pitchFamily="49" charset="0"/>
              </a:rPr>
              <a:t> r4, r3, r1</a:t>
            </a:r>
            <a:br>
              <a:rPr lang="en-US" dirty="0" smtClean="0">
                <a:latin typeface="Consolas" pitchFamily="49" charset="0"/>
              </a:rPr>
            </a:br>
            <a:r>
              <a:rPr lang="en-US" dirty="0" smtClean="0">
                <a:latin typeface="Consolas" pitchFamily="49" charset="0"/>
              </a:rPr>
              <a:t>or 	r0, r3, r4</a:t>
            </a:r>
            <a:br>
              <a:rPr lang="en-US" dirty="0" smtClean="0">
                <a:latin typeface="Consolas" pitchFamily="49" charset="0"/>
              </a:rPr>
            </a:br>
            <a:r>
              <a:rPr lang="en-US" dirty="0" err="1" smtClean="0">
                <a:latin typeface="Consolas" pitchFamily="49" charset="0"/>
              </a:rPr>
              <a:t>xor</a:t>
            </a:r>
            <a:r>
              <a:rPr lang="en-US" dirty="0" smtClean="0">
                <a:latin typeface="Consolas" pitchFamily="49" charset="0"/>
              </a:rPr>
              <a:t> 	r1, r4, r3</a:t>
            </a:r>
            <a:br>
              <a:rPr lang="en-US" dirty="0" smtClean="0">
                <a:latin typeface="Consolas" pitchFamily="49" charset="0"/>
              </a:rPr>
            </a:br>
            <a:r>
              <a:rPr lang="en-US" dirty="0" err="1" smtClean="0">
                <a:latin typeface="Consolas" pitchFamily="49" charset="0"/>
              </a:rPr>
              <a:t>sb</a:t>
            </a:r>
            <a:r>
              <a:rPr lang="en-US" dirty="0" smtClean="0">
                <a:latin typeface="Consolas" pitchFamily="49" charset="0"/>
              </a:rPr>
              <a:t> 	r4, 1(r0)</a:t>
            </a:r>
          </a:p>
        </p:txBody>
      </p:sp>
    </p:spTree>
    <p:extLst>
      <p:ext uri="{BB962C8B-B14F-4D97-AF65-F5344CB8AC3E}">
        <p14:creationId xmlns:p14="http://schemas.microsoft.com/office/powerpoint/2010/main" val="375782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Data Hazard Recap</a:t>
            </a:r>
            <a:endParaRPr lang="en-US" dirty="0"/>
          </a:p>
        </p:txBody>
      </p:sp>
      <p:sp>
        <p:nvSpPr>
          <p:cNvPr id="3" name="Content Placeholder 2"/>
          <p:cNvSpPr>
            <a:spLocks noGrp="1"/>
          </p:cNvSpPr>
          <p:nvPr>
            <p:ph idx="1"/>
            <p:custDataLst>
              <p:tags r:id="rId2"/>
            </p:custDataLst>
          </p:nvPr>
        </p:nvSpPr>
        <p:spPr>
          <a:xfrm>
            <a:off x="228600" y="838200"/>
            <a:ext cx="8686800" cy="6019800"/>
          </a:xfrm>
          <a:ln>
            <a:noFill/>
          </a:ln>
        </p:spPr>
        <p:txBody>
          <a:bodyPr>
            <a:normAutofit lnSpcReduction="10000"/>
          </a:bodyPr>
          <a:lstStyle/>
          <a:p>
            <a:r>
              <a:rPr lang="en-US" dirty="0" smtClean="0">
                <a:solidFill>
                  <a:schemeClr val="accent5">
                    <a:lumMod val="60000"/>
                    <a:lumOff val="40000"/>
                  </a:schemeClr>
                </a:solidFill>
              </a:rPr>
              <a:t>Delay Slot(s)</a:t>
            </a:r>
          </a:p>
          <a:p>
            <a:pPr lvl="1"/>
            <a:r>
              <a:rPr lang="en-US" dirty="0" smtClean="0"/>
              <a:t>Modify ISA to match implementation</a:t>
            </a:r>
          </a:p>
          <a:p>
            <a:endParaRPr lang="en-US" dirty="0" smtClean="0">
              <a:solidFill>
                <a:schemeClr val="accent1"/>
              </a:solidFill>
            </a:endParaRPr>
          </a:p>
          <a:p>
            <a:r>
              <a:rPr lang="en-US" dirty="0" smtClean="0">
                <a:solidFill>
                  <a:schemeClr val="accent5">
                    <a:lumMod val="60000"/>
                    <a:lumOff val="40000"/>
                  </a:schemeClr>
                </a:solidFill>
              </a:rPr>
              <a:t>Stall</a:t>
            </a:r>
          </a:p>
          <a:p>
            <a:pPr lvl="1"/>
            <a:r>
              <a:rPr lang="en-US" dirty="0" smtClean="0"/>
              <a:t>Pause current and all subsequent instructions</a:t>
            </a:r>
          </a:p>
          <a:p>
            <a:endParaRPr lang="en-US" dirty="0" smtClean="0">
              <a:solidFill>
                <a:schemeClr val="accent1"/>
              </a:solidFill>
            </a:endParaRPr>
          </a:p>
          <a:p>
            <a:r>
              <a:rPr lang="en-US" dirty="0" smtClean="0">
                <a:solidFill>
                  <a:schemeClr val="accent5">
                    <a:lumMod val="60000"/>
                    <a:lumOff val="40000"/>
                  </a:schemeClr>
                </a:solidFill>
              </a:rPr>
              <a:t>Forward/Bypass</a:t>
            </a:r>
          </a:p>
          <a:p>
            <a:pPr lvl="1"/>
            <a:r>
              <a:rPr lang="en-US" dirty="0" smtClean="0"/>
              <a:t>Try to steal correct value from elsewhere in pipeline</a:t>
            </a:r>
          </a:p>
          <a:p>
            <a:pPr lvl="1"/>
            <a:r>
              <a:rPr lang="en-US" dirty="0" smtClean="0"/>
              <a:t>Otherwise, fall back to stalling or require a delay slot</a:t>
            </a:r>
          </a:p>
          <a:p>
            <a:pPr lvl="1"/>
            <a:endParaRPr lang="en-US" dirty="0"/>
          </a:p>
          <a:p>
            <a:r>
              <a:rPr lang="en-US" dirty="0" smtClean="0"/>
              <a:t>Tradeoffs?</a:t>
            </a:r>
          </a:p>
          <a:p>
            <a:endParaRPr lang="en-US" dirty="0" smtClean="0"/>
          </a:p>
        </p:txBody>
      </p:sp>
    </p:spTree>
    <p:extLst>
      <p:ext uri="{BB962C8B-B14F-4D97-AF65-F5344CB8AC3E}">
        <p14:creationId xmlns:p14="http://schemas.microsoft.com/office/powerpoint/2010/main" val="425825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990600"/>
            <a:ext cx="8686800" cy="5486400"/>
          </a:xfrm>
        </p:spPr>
        <p:txBody>
          <a:bodyPr/>
          <a:lstStyle/>
          <a:p>
            <a:r>
              <a:rPr lang="en-US" dirty="0" smtClean="0">
                <a:solidFill>
                  <a:schemeClr val="accent1"/>
                </a:solidFill>
              </a:rPr>
              <a:t>5-stage Pipeline</a:t>
            </a:r>
          </a:p>
          <a:p>
            <a:pPr marL="514350" indent="-514350">
              <a:buFont typeface="Arial" charset="0"/>
              <a:buChar char="•"/>
            </a:pPr>
            <a:r>
              <a:rPr lang="en-US" dirty="0" smtClean="0">
                <a:solidFill>
                  <a:schemeClr val="bg1"/>
                </a:solidFill>
              </a:rPr>
              <a:t>Implementation</a:t>
            </a:r>
          </a:p>
          <a:p>
            <a:pPr marL="514350" indent="-514350">
              <a:buFont typeface="Arial" charset="0"/>
              <a:buChar char="•"/>
            </a:pPr>
            <a:r>
              <a:rPr lang="en-US" dirty="0" smtClean="0">
                <a:solidFill>
                  <a:schemeClr val="bg1"/>
                </a:solidFill>
              </a:rPr>
              <a:t>Working Example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86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91" y="3458891"/>
            <a:ext cx="2941909" cy="2941909"/>
          </a:xfrm>
          <a:prstGeom prst="rect">
            <a:avLst/>
          </a:prstGeom>
        </p:spPr>
      </p:pic>
      <p:sp>
        <p:nvSpPr>
          <p:cNvPr id="6" name="Rectangle 5"/>
          <p:cNvSpPr/>
          <p:nvPr/>
        </p:nvSpPr>
        <p:spPr>
          <a:xfrm>
            <a:off x="3913171" y="3663165"/>
            <a:ext cx="3352800" cy="2062103"/>
          </a:xfrm>
          <a:prstGeom prst="rect">
            <a:avLst/>
          </a:prstGeom>
        </p:spPr>
        <p:txBody>
          <a:bodyPr wrap="square">
            <a:spAutoFit/>
          </a:bodyPr>
          <a:lstStyle/>
          <a:p>
            <a:r>
              <a:rPr lang="en-US" sz="3200" dirty="0" smtClean="0">
                <a:solidFill>
                  <a:schemeClr val="accent1"/>
                </a:solidFill>
              </a:rPr>
              <a:t>Hazards</a:t>
            </a:r>
          </a:p>
          <a:p>
            <a:pPr marL="457200" indent="-457200">
              <a:buFont typeface="Arial" charset="0"/>
              <a:buChar char="•"/>
            </a:pPr>
            <a:r>
              <a:rPr lang="en-US" sz="3200" dirty="0" smtClean="0"/>
              <a:t>Structural</a:t>
            </a:r>
          </a:p>
          <a:p>
            <a:pPr marL="457200" indent="-457200">
              <a:buFont typeface="Arial" charset="0"/>
              <a:buChar char="•"/>
            </a:pPr>
            <a:r>
              <a:rPr lang="en-US" sz="3200" dirty="0" smtClean="0"/>
              <a:t>Data Hazards</a:t>
            </a:r>
          </a:p>
          <a:p>
            <a:pPr marL="457200" indent="-457200">
              <a:buFont typeface="Arial" charset="0"/>
              <a:buChar char="•"/>
            </a:pPr>
            <a:r>
              <a:rPr lang="en-US" sz="3200" dirty="0" smtClean="0">
                <a:solidFill>
                  <a:srgbClr val="FF2F92"/>
                </a:solidFill>
              </a:rPr>
              <a:t>Control Hazards</a:t>
            </a:r>
            <a:endParaRPr lang="en-US" sz="3200" dirty="0">
              <a:solidFill>
                <a:srgbClr val="FF2F92"/>
              </a:solidFill>
            </a:endParaRPr>
          </a:p>
        </p:txBody>
      </p:sp>
      <p:grpSp>
        <p:nvGrpSpPr>
          <p:cNvPr id="13" name="Group 12"/>
          <p:cNvGrpSpPr/>
          <p:nvPr/>
        </p:nvGrpSpPr>
        <p:grpSpPr>
          <a:xfrm>
            <a:off x="6741612" y="1109185"/>
            <a:ext cx="2209800" cy="1742545"/>
            <a:chOff x="5894294" y="824752"/>
            <a:chExt cx="2819400" cy="2223247"/>
          </a:xfrm>
        </p:grpSpPr>
        <p:sp>
          <p:nvSpPr>
            <p:cNvPr id="8" name="Rectangle 7"/>
            <p:cNvSpPr/>
            <p:nvPr/>
          </p:nvSpPr>
          <p:spPr>
            <a:xfrm>
              <a:off x="5894294" y="824752"/>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26544" y="865050"/>
              <a:ext cx="2760256" cy="2142649"/>
            </a:xfrm>
            <a:prstGeom prst="rect">
              <a:avLst/>
            </a:prstGeom>
          </p:spPr>
        </p:pic>
      </p:grpSp>
      <p:grpSp>
        <p:nvGrpSpPr>
          <p:cNvPr id="14" name="Group 13"/>
          <p:cNvGrpSpPr/>
          <p:nvPr/>
        </p:nvGrpSpPr>
        <p:grpSpPr>
          <a:xfrm>
            <a:off x="4343400" y="1121869"/>
            <a:ext cx="2209800" cy="1771634"/>
            <a:chOff x="5591396" y="3491117"/>
            <a:chExt cx="2819400" cy="2260361"/>
          </a:xfrm>
        </p:grpSpPr>
        <p:sp>
          <p:nvSpPr>
            <p:cNvPr id="12" name="Rectangle 11"/>
            <p:cNvSpPr/>
            <p:nvPr/>
          </p:nvSpPr>
          <p:spPr>
            <a:xfrm>
              <a:off x="5591396" y="3491117"/>
              <a:ext cx="2819400" cy="2223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638800" y="3568531"/>
              <a:ext cx="2771996" cy="2182947"/>
            </a:xfrm>
            <a:prstGeom prst="rect">
              <a:avLst/>
            </a:prstGeom>
          </p:spPr>
        </p:pic>
      </p:grpSp>
    </p:spTree>
    <p:extLst>
      <p:ext uri="{BB962C8B-B14F-4D97-AF65-F5344CB8AC3E}">
        <p14:creationId xmlns:p14="http://schemas.microsoft.com/office/powerpoint/2010/main" val="30721148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Context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87</a:t>
            </a:fld>
            <a:endParaRPr lang="en-US"/>
          </a:p>
        </p:txBody>
      </p:sp>
      <p:sp>
        <p:nvSpPr>
          <p:cNvPr id="8" name="Rectangle 7"/>
          <p:cNvSpPr/>
          <p:nvPr/>
        </p:nvSpPr>
        <p:spPr>
          <a:xfrm>
            <a:off x="228600" y="0"/>
            <a:ext cx="8686800" cy="6986528"/>
          </a:xfrm>
          <a:prstGeom prst="rect">
            <a:avLst/>
          </a:prstGeom>
        </p:spPr>
        <p:txBody>
          <a:bodyPr wrap="square">
            <a:spAutoFit/>
          </a:bodyPr>
          <a:lstStyle/>
          <a:p>
            <a:r>
              <a:rPr lang="en-US" sz="3200" dirty="0">
                <a:latin typeface="Consolas" charset="0"/>
                <a:ea typeface="Consolas" charset="0"/>
                <a:cs typeface="Consolas" charset="0"/>
              </a:rPr>
              <a:t>i = 0; </a:t>
            </a:r>
          </a:p>
          <a:p>
            <a:r>
              <a:rPr lang="en-US" sz="3200" dirty="0">
                <a:latin typeface="Consolas" charset="0"/>
                <a:ea typeface="Consolas" charset="0"/>
                <a:cs typeface="Consolas" charset="0"/>
              </a:rPr>
              <a:t>do { </a:t>
            </a:r>
          </a:p>
          <a:p>
            <a:r>
              <a:rPr lang="en-US" sz="3200" dirty="0">
                <a:latin typeface="Consolas" charset="0"/>
                <a:ea typeface="Consolas" charset="0"/>
                <a:cs typeface="Consolas" charset="0"/>
              </a:rPr>
              <a:t>  n += 2;</a:t>
            </a:r>
          </a:p>
          <a:p>
            <a:r>
              <a:rPr lang="en-US" sz="3200" dirty="0">
                <a:latin typeface="Consolas" charset="0"/>
                <a:ea typeface="Consolas" charset="0"/>
                <a:cs typeface="Consolas" charset="0"/>
              </a:rPr>
              <a:t>  i++; </a:t>
            </a:r>
          </a:p>
          <a:p>
            <a:r>
              <a:rPr lang="en-US" sz="3200" dirty="0">
                <a:latin typeface="Consolas" charset="0"/>
                <a:ea typeface="Consolas" charset="0"/>
                <a:cs typeface="Consolas" charset="0"/>
              </a:rPr>
              <a:t>} while(i &lt; max)</a:t>
            </a:r>
          </a:p>
          <a:p>
            <a:r>
              <a:rPr lang="en-US" sz="3200" dirty="0">
                <a:latin typeface="Consolas" charset="0"/>
                <a:ea typeface="Consolas" charset="0"/>
                <a:cs typeface="Consolas" charset="0"/>
              </a:rPr>
              <a:t>i = 7;</a:t>
            </a:r>
          </a:p>
          <a:p>
            <a:r>
              <a:rPr lang="en-US" sz="3200" dirty="0">
                <a:latin typeface="Consolas" charset="0"/>
                <a:ea typeface="Consolas" charset="0"/>
                <a:cs typeface="Consolas" charset="0"/>
              </a:rPr>
              <a:t>n--;</a:t>
            </a:r>
          </a:p>
          <a:p>
            <a:endParaRPr lang="en-US" sz="3200" dirty="0">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x10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r0, 0		# i=0</a:t>
            </a:r>
          </a:p>
          <a:p>
            <a:r>
              <a:rPr lang="en-US" sz="3200" dirty="0" smtClean="0">
                <a:solidFill>
                  <a:srgbClr val="00B0F0"/>
                </a:solidFill>
                <a:latin typeface="Consolas" charset="0"/>
                <a:ea typeface="Consolas" charset="0"/>
                <a:cs typeface="Consolas" charset="0"/>
              </a:rPr>
              <a:t>x14</a:t>
            </a:r>
            <a:r>
              <a:rPr lang="en-US" sz="3200" dirty="0" smtClean="0">
                <a:latin typeface="Consolas" charset="0"/>
                <a:ea typeface="Consolas" charset="0"/>
                <a:cs typeface="Consolas" charset="0"/>
              </a:rPr>
              <a:t> </a:t>
            </a:r>
            <a:r>
              <a:rPr lang="en-US" sz="3200" dirty="0" smtClean="0">
                <a:solidFill>
                  <a:schemeClr val="accent1"/>
                </a:solidFill>
                <a:latin typeface="Consolas" charset="0"/>
                <a:ea typeface="Consolas" charset="0"/>
                <a:cs typeface="Consolas" charset="0"/>
              </a:rPr>
              <a:t>Loop: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r2, r2, 2  	# n += 2</a:t>
            </a:r>
          </a:p>
          <a:p>
            <a:r>
              <a:rPr lang="en-US" sz="3200" dirty="0" smtClean="0">
                <a:solidFill>
                  <a:srgbClr val="00B0F0"/>
                </a:solidFill>
                <a:latin typeface="Consolas" charset="0"/>
                <a:ea typeface="Consolas" charset="0"/>
                <a:cs typeface="Consolas" charset="0"/>
              </a:rPr>
              <a:t>x18</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r1, 1		# i++</a:t>
            </a:r>
          </a:p>
          <a:p>
            <a:r>
              <a:rPr lang="en-US" sz="3200" dirty="0" smtClean="0">
                <a:solidFill>
                  <a:srgbClr val="00B0F0"/>
                </a:solidFill>
                <a:latin typeface="Consolas" charset="0"/>
                <a:ea typeface="Consolas" charset="0"/>
                <a:cs typeface="Consolas" charset="0"/>
              </a:rPr>
              <a:t>x1C</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blt</a:t>
            </a:r>
            <a:r>
              <a:rPr lang="en-US" sz="3200" dirty="0" smtClean="0">
                <a:latin typeface="Consolas" charset="0"/>
                <a:ea typeface="Consolas" charset="0"/>
                <a:cs typeface="Consolas" charset="0"/>
              </a:rPr>
              <a:t>  r1, r3, </a:t>
            </a:r>
            <a:r>
              <a:rPr lang="en-US" sz="3200" dirty="0" smtClean="0">
                <a:solidFill>
                  <a:schemeClr val="accent1"/>
                </a:solidFill>
                <a:latin typeface="Consolas" charset="0"/>
                <a:ea typeface="Consolas" charset="0"/>
                <a:cs typeface="Consolas" charset="0"/>
              </a:rPr>
              <a:t>Loop	</a:t>
            </a:r>
            <a:r>
              <a:rPr lang="en-US" sz="3200" dirty="0" smtClean="0">
                <a:solidFill>
                  <a:schemeClr val="bg1"/>
                </a:solidFill>
                <a:latin typeface="Consolas" charset="0"/>
                <a:ea typeface="Consolas" charset="0"/>
                <a:cs typeface="Consolas" charset="0"/>
              </a:rPr>
              <a:t># i&lt;max?</a:t>
            </a:r>
            <a:endParaRPr lang="en-US" sz="3200" dirty="0">
              <a:solidFill>
                <a:schemeClr val="bg1"/>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r0, 7		# i = 7</a:t>
            </a:r>
          </a:p>
          <a:p>
            <a:r>
              <a:rPr lang="en-US" sz="3200" dirty="0" smtClean="0">
                <a:solidFill>
                  <a:srgbClr val="00B0F0"/>
                </a:solidFill>
                <a:latin typeface="Consolas" charset="0"/>
                <a:ea typeface="Consolas" charset="0"/>
                <a:cs typeface="Consolas" charset="0"/>
              </a:rPr>
              <a:t>x24</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err="1" smtClean="0">
                <a:latin typeface="Consolas" charset="0"/>
                <a:ea typeface="Consolas" charset="0"/>
                <a:cs typeface="Consolas" charset="0"/>
              </a:rPr>
              <a:t>subi</a:t>
            </a:r>
            <a:r>
              <a:rPr lang="en-US" sz="3200" dirty="0" smtClean="0">
                <a:latin typeface="Consolas" charset="0"/>
                <a:ea typeface="Consolas" charset="0"/>
                <a:cs typeface="Consolas" charset="0"/>
              </a:rPr>
              <a:t> r2, r2, 1</a:t>
            </a:r>
            <a:r>
              <a:rPr lang="en-US" sz="3200" dirty="0">
                <a:latin typeface="Consolas" charset="0"/>
                <a:ea typeface="Consolas" charset="0"/>
                <a:cs typeface="Consolas" charset="0"/>
              </a:rPr>
              <a:t>		# </a:t>
            </a:r>
            <a:r>
              <a:rPr lang="en-US" sz="3200" dirty="0" smtClean="0">
                <a:latin typeface="Consolas" charset="0"/>
                <a:ea typeface="Consolas" charset="0"/>
                <a:cs typeface="Consolas" charset="0"/>
              </a:rPr>
              <a:t>n--</a:t>
            </a:r>
            <a:endParaRPr lang="en-US" sz="3200" dirty="0">
              <a:latin typeface="Consolas" charset="0"/>
              <a:ea typeface="Consolas" charset="0"/>
              <a:cs typeface="Consolas" charset="0"/>
            </a:endParaRPr>
          </a:p>
        </p:txBody>
      </p:sp>
      <p:sp>
        <p:nvSpPr>
          <p:cNvPr id="9" name="Rectangle 8"/>
          <p:cNvSpPr/>
          <p:nvPr/>
        </p:nvSpPr>
        <p:spPr>
          <a:xfrm>
            <a:off x="6822233" y="1080919"/>
            <a:ext cx="2286000" cy="2062103"/>
          </a:xfrm>
          <a:prstGeom prst="rect">
            <a:avLst/>
          </a:prstGeom>
        </p:spPr>
        <p:txBody>
          <a:bodyPr wrap="square">
            <a:spAutoFit/>
          </a:bodyPr>
          <a:lstStyle/>
          <a:p>
            <a:r>
              <a:rPr lang="en-US" sz="3200" i="1" dirty="0">
                <a:solidFill>
                  <a:srgbClr val="92D050"/>
                </a:solidFill>
                <a:latin typeface="Consolas" charset="0"/>
                <a:ea typeface="Consolas" charset="0"/>
                <a:cs typeface="Consolas" charset="0"/>
              </a:rPr>
              <a:t>i</a:t>
            </a:r>
            <a:r>
              <a:rPr lang="en-US" sz="3200" i="1" dirty="0" smtClean="0">
                <a:solidFill>
                  <a:srgbClr val="92D050"/>
                </a:solidFill>
                <a:latin typeface="Consolas" charset="0"/>
                <a:ea typeface="Consolas" charset="0"/>
                <a:cs typeface="Consolas" charset="0"/>
              </a:rPr>
              <a:t> </a:t>
            </a:r>
            <a:r>
              <a:rPr lang="en-US" sz="3200" i="1" dirty="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r1</a:t>
            </a:r>
          </a:p>
          <a:p>
            <a:r>
              <a:rPr lang="en-US" sz="3200" i="1" dirty="0" smtClean="0">
                <a:solidFill>
                  <a:srgbClr val="92D050"/>
                </a:solidFill>
                <a:latin typeface="Consolas" charset="0"/>
                <a:ea typeface="Consolas" charset="0"/>
                <a:cs typeface="Consolas" charset="0"/>
              </a:rPr>
              <a:t>Assume:</a:t>
            </a:r>
          </a:p>
          <a:p>
            <a:r>
              <a:rPr lang="en-US" sz="3200" i="1" dirty="0" smtClean="0">
                <a:solidFill>
                  <a:srgbClr val="92D050"/>
                </a:solidFill>
                <a:latin typeface="Consolas" charset="0"/>
                <a:ea typeface="Consolas" charset="0"/>
                <a:cs typeface="Consolas" charset="0"/>
              </a:rPr>
              <a:t>n </a:t>
            </a:r>
            <a:r>
              <a:rPr lang="en-US" sz="3200" i="1" dirty="0" smtClean="0">
                <a:solidFill>
                  <a:srgbClr val="92D050"/>
                </a:solidFill>
                <a:latin typeface="Consolas" charset="0"/>
                <a:ea typeface="Consolas" charset="0"/>
                <a:cs typeface="Consolas" charset="0"/>
                <a:sym typeface="Wingdings"/>
              </a:rPr>
              <a:t></a:t>
            </a:r>
            <a:r>
              <a:rPr lang="en-US" sz="3200" i="1" dirty="0" smtClean="0">
                <a:solidFill>
                  <a:srgbClr val="92D050"/>
                </a:solidFill>
                <a:latin typeface="Consolas" charset="0"/>
                <a:ea typeface="Consolas" charset="0"/>
                <a:cs typeface="Consolas" charset="0"/>
              </a:rPr>
              <a:t> r2</a:t>
            </a:r>
          </a:p>
          <a:p>
            <a:r>
              <a:rPr lang="en-US" sz="3200" i="1" dirty="0" smtClean="0">
                <a:solidFill>
                  <a:srgbClr val="92D050"/>
                </a:solidFill>
                <a:latin typeface="Consolas" charset="0"/>
                <a:ea typeface="Consolas" charset="0"/>
                <a:cs typeface="Consolas" charset="0"/>
              </a:rPr>
              <a:t>max </a:t>
            </a:r>
            <a:r>
              <a:rPr lang="en-US" sz="3200" i="1" dirty="0" smtClean="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r3</a:t>
            </a:r>
            <a:endParaRPr lang="en-US" sz="3200" i="1" dirty="0">
              <a:solidFill>
                <a:srgbClr val="92D050"/>
              </a:solidFill>
              <a:latin typeface="Consolas" charset="0"/>
              <a:ea typeface="Consolas" charset="0"/>
              <a:cs typeface="Consolas" charset="0"/>
            </a:endParaRPr>
          </a:p>
        </p:txBody>
      </p:sp>
    </p:spTree>
    <p:extLst>
      <p:ext uri="{BB962C8B-B14F-4D97-AF65-F5344CB8AC3E}">
        <p14:creationId xmlns:p14="http://schemas.microsoft.com/office/powerpoint/2010/main" val="898676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Control Hazards</a:t>
            </a:r>
            <a:endParaRPr lang="en-US" dirty="0"/>
          </a:p>
        </p:txBody>
      </p:sp>
      <p:sp>
        <p:nvSpPr>
          <p:cNvPr id="4" name="Content Placeholder 3"/>
          <p:cNvSpPr>
            <a:spLocks noGrp="1"/>
          </p:cNvSpPr>
          <p:nvPr>
            <p:ph idx="1"/>
            <p:custDataLst>
              <p:tags r:id="rId2"/>
            </p:custDataLst>
          </p:nvPr>
        </p:nvSpPr>
        <p:spPr/>
        <p:txBody>
          <a:bodyPr>
            <a:normAutofit/>
          </a:bodyPr>
          <a:lstStyle/>
          <a:p>
            <a:r>
              <a:rPr lang="en-US" sz="3000" dirty="0">
                <a:solidFill>
                  <a:schemeClr val="accent5">
                    <a:lumMod val="60000"/>
                    <a:lumOff val="40000"/>
                  </a:schemeClr>
                </a:solidFill>
              </a:rPr>
              <a:t>Control Hazards</a:t>
            </a:r>
          </a:p>
          <a:p>
            <a:pPr lvl="1"/>
            <a:r>
              <a:rPr lang="en-US" sz="2600" dirty="0"/>
              <a:t>instructions are fetched in stage 1 (IF)</a:t>
            </a:r>
          </a:p>
          <a:p>
            <a:pPr lvl="1"/>
            <a:r>
              <a:rPr lang="en-US" sz="2600" dirty="0"/>
              <a:t>branch and jump decisions occur in stage 3 (EX) </a:t>
            </a:r>
            <a:endParaRPr lang="en-US" sz="2600" dirty="0" smtClean="0"/>
          </a:p>
          <a:p>
            <a:pPr marL="457200" lvl="1" indent="0">
              <a:buNone/>
            </a:pPr>
            <a:r>
              <a:rPr lang="en-US" sz="2600" dirty="0" smtClean="0">
                <a:sym typeface="Wingdings"/>
              </a:rPr>
              <a:t> </a:t>
            </a:r>
            <a:r>
              <a:rPr lang="en-US" sz="2600" dirty="0" smtClean="0"/>
              <a:t>next </a:t>
            </a:r>
            <a:r>
              <a:rPr lang="en-US" sz="2600" dirty="0"/>
              <a:t>PC </a:t>
            </a:r>
            <a:r>
              <a:rPr lang="en-US" sz="2600" dirty="0" smtClean="0"/>
              <a:t>not </a:t>
            </a:r>
            <a:r>
              <a:rPr lang="en-US" sz="2600" dirty="0"/>
              <a:t>known until </a:t>
            </a:r>
            <a:r>
              <a:rPr lang="en-US" sz="2600" b="1" i="1" dirty="0"/>
              <a:t>2 cycles</a:t>
            </a:r>
            <a:r>
              <a:rPr lang="en-US" sz="2600" dirty="0"/>
              <a:t> </a:t>
            </a:r>
            <a:r>
              <a:rPr lang="en-US" sz="2600" i="1" dirty="0"/>
              <a:t>after</a:t>
            </a:r>
            <a:r>
              <a:rPr lang="en-US" sz="2600" dirty="0"/>
              <a:t> </a:t>
            </a:r>
            <a:r>
              <a:rPr lang="en-US" sz="2600" dirty="0" smtClean="0"/>
              <a:t>branch/jump</a:t>
            </a:r>
            <a:endParaRPr lang="en-US" sz="2800" dirty="0"/>
          </a:p>
          <a:p>
            <a:endParaRPr lang="en-US" sz="2800" dirty="0" smtClean="0"/>
          </a:p>
          <a:p>
            <a:r>
              <a:rPr lang="en-US" sz="2400" dirty="0" smtClean="0">
                <a:solidFill>
                  <a:srgbClr val="00B0F0"/>
                </a:solidFill>
                <a:latin typeface="Consolas" charset="0"/>
                <a:ea typeface="Consolas" charset="0"/>
                <a:cs typeface="Consolas" charset="0"/>
              </a:rPr>
              <a:t>x1C</a:t>
            </a:r>
            <a:r>
              <a:rPr lang="en-US" sz="2400" dirty="0" smtClean="0">
                <a:latin typeface="Consolas" charset="0"/>
                <a:ea typeface="Consolas" charset="0"/>
                <a:cs typeface="Consolas" charset="0"/>
              </a:rPr>
              <a:t>	</a:t>
            </a:r>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r1, r3, </a:t>
            </a:r>
            <a:r>
              <a:rPr lang="en-US" sz="2400" dirty="0">
                <a:solidFill>
                  <a:schemeClr val="accent1"/>
                </a:solidFill>
                <a:latin typeface="Consolas" charset="0"/>
                <a:ea typeface="Consolas" charset="0"/>
                <a:cs typeface="Consolas" charset="0"/>
              </a:rPr>
              <a:t>Loop </a:t>
            </a:r>
            <a:endParaRPr lang="en-US" sz="2400" dirty="0" smtClean="0">
              <a:solidFill>
                <a:schemeClr val="accent1"/>
              </a:solidFill>
              <a:latin typeface="Consolas" charset="0"/>
              <a:ea typeface="Consolas" charset="0"/>
              <a:cs typeface="Consolas" charset="0"/>
            </a:endParaRPr>
          </a:p>
          <a:p>
            <a:r>
              <a:rPr lang="en-US" sz="2400" dirty="0">
                <a:solidFill>
                  <a:srgbClr val="00B0F0"/>
                </a:solidFill>
                <a:latin typeface="Consolas" charset="0"/>
                <a:ea typeface="Consolas" charset="0"/>
                <a:cs typeface="Consolas" charset="0"/>
              </a:rPr>
              <a:t>x20</a:t>
            </a:r>
            <a:r>
              <a:rPr lang="en-US" sz="2400" dirty="0">
                <a:latin typeface="Consolas" charset="0"/>
                <a:ea typeface="Consolas" charset="0"/>
                <a:cs typeface="Consolas" charset="0"/>
              </a:rPr>
              <a:t> </a:t>
            </a:r>
            <a:r>
              <a:rPr lang="en-US" sz="2400" dirty="0" smtClean="0">
                <a:latin typeface="Consolas" charset="0"/>
                <a:ea typeface="Consolas" charset="0"/>
                <a:cs typeface="Consolas" charset="0"/>
              </a:rPr>
              <a:t>	</a:t>
            </a:r>
            <a:r>
              <a:rPr lang="en-US" sz="2400" dirty="0" err="1" smtClean="0">
                <a:latin typeface="Consolas" charset="0"/>
                <a:ea typeface="Consolas" charset="0"/>
                <a:cs typeface="Consolas" charset="0"/>
              </a:rPr>
              <a:t>addi</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r1, r0, 7 </a:t>
            </a:r>
            <a:endParaRPr lang="en-US" sz="2400" dirty="0" smtClean="0">
              <a:latin typeface="Consolas" charset="0"/>
              <a:ea typeface="Consolas" charset="0"/>
              <a:cs typeface="Consolas" charset="0"/>
            </a:endParaRPr>
          </a:p>
          <a:p>
            <a:r>
              <a:rPr lang="en-US" sz="2400" dirty="0">
                <a:solidFill>
                  <a:srgbClr val="00B0F0"/>
                </a:solidFill>
                <a:latin typeface="Consolas" charset="0"/>
                <a:ea typeface="Consolas" charset="0"/>
                <a:cs typeface="Consolas" charset="0"/>
              </a:rPr>
              <a:t>x24</a:t>
            </a: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a:t>
            </a:r>
            <a:r>
              <a:rPr lang="en-US" sz="2400" dirty="0" err="1" smtClean="0">
                <a:latin typeface="Consolas" charset="0"/>
                <a:ea typeface="Consolas" charset="0"/>
                <a:cs typeface="Consolas" charset="0"/>
              </a:rPr>
              <a:t>subi</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r2, r2, 1</a:t>
            </a:r>
            <a:r>
              <a:rPr lang="en-US" sz="2800" dirty="0">
                <a:latin typeface="Consolas" charset="0"/>
                <a:ea typeface="Consolas" charset="0"/>
                <a:cs typeface="Consolas" charset="0"/>
              </a:rPr>
              <a:t>	</a:t>
            </a:r>
            <a:endParaRPr lang="en-US" sz="2800" dirty="0" smtClean="0"/>
          </a:p>
          <a:p>
            <a:endParaRPr lang="en-US" sz="2800" dirty="0" smtClean="0"/>
          </a:p>
        </p:txBody>
      </p:sp>
      <p:sp>
        <p:nvSpPr>
          <p:cNvPr id="2" name="Slide Number Placeholder 1"/>
          <p:cNvSpPr>
            <a:spLocks noGrp="1"/>
          </p:cNvSpPr>
          <p:nvPr>
            <p:ph type="sldNum" sz="quarter" idx="12"/>
          </p:nvPr>
        </p:nvSpPr>
        <p:spPr/>
        <p:txBody>
          <a:bodyPr/>
          <a:lstStyle/>
          <a:p>
            <a:fld id="{DAD0A56F-BD0F-4BDF-9912-D1E89E9626C0}" type="slidenum">
              <a:rPr lang="en-US" smtClean="0"/>
              <a:t>88</a:t>
            </a:fld>
            <a:endParaRPr lang="en-US" dirty="0"/>
          </a:p>
        </p:txBody>
      </p:sp>
      <p:sp>
        <p:nvSpPr>
          <p:cNvPr id="5" name="Rectangle 4"/>
          <p:cNvSpPr/>
          <p:nvPr/>
        </p:nvSpPr>
        <p:spPr>
          <a:xfrm>
            <a:off x="5181600" y="3366984"/>
            <a:ext cx="2879314" cy="2246769"/>
          </a:xfrm>
          <a:prstGeom prst="rect">
            <a:avLst/>
          </a:prstGeom>
        </p:spPr>
        <p:txBody>
          <a:bodyPr wrap="none">
            <a:spAutoFit/>
          </a:bodyPr>
          <a:lstStyle/>
          <a:p>
            <a:r>
              <a:rPr lang="en-US" sz="2800" dirty="0" smtClean="0"/>
              <a:t>Branch </a:t>
            </a:r>
            <a:r>
              <a:rPr lang="en-US" sz="2800" b="1" i="1" u="sng" dirty="0">
                <a:solidFill>
                  <a:schemeClr val="accent5">
                    <a:lumMod val="60000"/>
                    <a:lumOff val="40000"/>
                  </a:schemeClr>
                </a:solidFill>
              </a:rPr>
              <a:t>not</a:t>
            </a:r>
            <a:r>
              <a:rPr lang="en-US" sz="2800" dirty="0"/>
              <a:t> taken</a:t>
            </a:r>
            <a:r>
              <a:rPr lang="en-US" sz="2800" dirty="0" smtClean="0"/>
              <a:t>?</a:t>
            </a:r>
          </a:p>
          <a:p>
            <a:r>
              <a:rPr lang="en-US" sz="2800" dirty="0"/>
              <a:t> </a:t>
            </a:r>
            <a:r>
              <a:rPr lang="en-US" sz="2800" dirty="0" smtClean="0"/>
              <a:t>  </a:t>
            </a:r>
          </a:p>
          <a:p>
            <a:r>
              <a:rPr lang="en-US" sz="2800" dirty="0" smtClean="0"/>
              <a:t>Branch taken?</a:t>
            </a:r>
          </a:p>
          <a:p>
            <a:r>
              <a:rPr lang="en-US" sz="2800" dirty="0"/>
              <a:t> </a:t>
            </a:r>
            <a:r>
              <a:rPr lang="en-US" sz="2800" dirty="0" smtClean="0"/>
              <a:t>  </a:t>
            </a:r>
            <a:endParaRPr lang="is-IS" sz="2800" b="1" dirty="0" smtClean="0">
              <a:solidFill>
                <a:schemeClr val="accent1"/>
              </a:solidFill>
            </a:endParaRPr>
          </a:p>
          <a:p>
            <a:endParaRPr lang="en-US" sz="2800" b="1" dirty="0">
              <a:solidFill>
                <a:schemeClr val="accent1"/>
              </a:solidFill>
            </a:endParaRPr>
          </a:p>
        </p:txBody>
      </p:sp>
    </p:spTree>
    <p:extLst>
      <p:ext uri="{BB962C8B-B14F-4D97-AF65-F5344CB8AC3E}">
        <p14:creationId xmlns:p14="http://schemas.microsoft.com/office/powerpoint/2010/main" val="9496134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a:off x="2590800" y="4373086"/>
            <a:ext cx="0" cy="210391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152400"/>
            <a:ext cx="6400800" cy="533400"/>
          </a:xfrm>
        </p:spPr>
        <p:txBody>
          <a:bodyPr/>
          <a:lstStyle/>
          <a:p>
            <a:r>
              <a:rPr lang="en-US" dirty="0" smtClean="0"/>
              <a:t>Zap &amp; Flush</a:t>
            </a:r>
            <a:endParaRPr lang="en-US" dirty="0"/>
          </a:p>
        </p:txBody>
      </p:sp>
      <p:graphicFrame>
        <p:nvGraphicFramePr>
          <p:cNvPr id="223" name="Table 222"/>
          <p:cNvGraphicFramePr>
            <a:graphicFrameLocks noGrp="1"/>
          </p:cNvGraphicFramePr>
          <p:nvPr>
            <p:custDataLst>
              <p:tags r:id="rId3"/>
            </p:custDataLst>
            <p:extLst/>
          </p:nvPr>
        </p:nvGraphicFramePr>
        <p:xfrm>
          <a:off x="76201" y="4419600"/>
          <a:ext cx="8915398" cy="2052624"/>
        </p:xfrm>
        <a:graphic>
          <a:graphicData uri="http://schemas.openxmlformats.org/drawingml/2006/table">
            <a:tbl>
              <a:tblPr>
                <a:tableStyleId>{5C22544A-7EE6-4342-B048-85BDC9FD1C3A}</a:tableStyleId>
              </a:tblPr>
              <a:tblGrid>
                <a:gridCol w="457199">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587736">
                  <a:extLst>
                    <a:ext uri="{9D8B030D-6E8A-4147-A177-3AD203B41FA5}">
                      <a16:colId xmlns:a16="http://schemas.microsoft.com/office/drawing/2014/main" val="20002"/>
                    </a:ext>
                  </a:extLst>
                </a:gridCol>
                <a:gridCol w="852777">
                  <a:extLst>
                    <a:ext uri="{9D8B030D-6E8A-4147-A177-3AD203B41FA5}">
                      <a16:colId xmlns:a16="http://schemas.microsoft.com/office/drawing/2014/main" val="20003"/>
                    </a:ext>
                  </a:extLst>
                </a:gridCol>
                <a:gridCol w="775252">
                  <a:extLst>
                    <a:ext uri="{9D8B030D-6E8A-4147-A177-3AD203B41FA5}">
                      <a16:colId xmlns:a16="http://schemas.microsoft.com/office/drawing/2014/main" val="20004"/>
                    </a:ext>
                  </a:extLst>
                </a:gridCol>
                <a:gridCol w="852777">
                  <a:extLst>
                    <a:ext uri="{9D8B030D-6E8A-4147-A177-3AD203B41FA5}">
                      <a16:colId xmlns:a16="http://schemas.microsoft.com/office/drawing/2014/main" val="20005"/>
                    </a:ext>
                  </a:extLst>
                </a:gridCol>
                <a:gridCol w="775252">
                  <a:extLst>
                    <a:ext uri="{9D8B030D-6E8A-4147-A177-3AD203B41FA5}">
                      <a16:colId xmlns:a16="http://schemas.microsoft.com/office/drawing/2014/main" val="20006"/>
                    </a:ext>
                  </a:extLst>
                </a:gridCol>
                <a:gridCol w="775252">
                  <a:extLst>
                    <a:ext uri="{9D8B030D-6E8A-4147-A177-3AD203B41FA5}">
                      <a16:colId xmlns:a16="http://schemas.microsoft.com/office/drawing/2014/main" val="20007"/>
                    </a:ext>
                  </a:extLst>
                </a:gridCol>
                <a:gridCol w="852777">
                  <a:extLst>
                    <a:ext uri="{9D8B030D-6E8A-4147-A177-3AD203B41FA5}">
                      <a16:colId xmlns:a16="http://schemas.microsoft.com/office/drawing/2014/main" val="20008"/>
                    </a:ext>
                  </a:extLst>
                </a:gridCol>
                <a:gridCol w="852776">
                  <a:extLst>
                    <a:ext uri="{9D8B030D-6E8A-4147-A177-3AD203B41FA5}">
                      <a16:colId xmlns:a16="http://schemas.microsoft.com/office/drawing/2014/main" val="20009"/>
                    </a:ext>
                  </a:extLst>
                </a:gridCol>
              </a:tblGrid>
              <a:tr h="482904">
                <a:tc>
                  <a:txBody>
                    <a:bodyPr/>
                    <a:lstStyle/>
                    <a:p>
                      <a:pPr algn="r"/>
                      <a:r>
                        <a:rPr lang="en-US" sz="2400" dirty="0" smtClean="0">
                          <a:solidFill>
                            <a:srgbClr val="00B0F0"/>
                          </a:solidFill>
                          <a:latin typeface="Consolas" charset="0"/>
                          <a:ea typeface="Consolas" charset="0"/>
                          <a:cs typeface="Consolas" charset="0"/>
                        </a:rPr>
                        <a:t>1C</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r1,r3,</a:t>
                      </a:r>
                      <a:r>
                        <a:rPr lang="en-US" sz="2400" dirty="0" smtClean="0">
                          <a:solidFill>
                            <a:schemeClr val="accent1"/>
                          </a:solidFill>
                          <a:latin typeface="Consolas" charset="0"/>
                          <a:ea typeface="Consolas" charset="0"/>
                          <a:cs typeface="Consolas" charset="0"/>
                        </a:rPr>
                        <a:t>L</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pPr algn="r"/>
                      <a:r>
                        <a:rPr lang="en-US" sz="2400" dirty="0" smtClean="0">
                          <a:solidFill>
                            <a:srgbClr val="00B0F0"/>
                          </a:solidFill>
                          <a:latin typeface="Consolas" charset="0"/>
                          <a:ea typeface="Consolas" charset="0"/>
                          <a:cs typeface="Consolas" charset="0"/>
                        </a:rPr>
                        <a:t>20</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smtClean="0">
                          <a:solidFill>
                            <a:schemeClr val="bg1"/>
                          </a:solidFill>
                        </a:rPr>
                        <a:t> </a:t>
                      </a:r>
                      <a:r>
                        <a:rPr lang="en-US" sz="2200" dirty="0" err="1" smtClean="0">
                          <a:latin typeface="Consolas" charset="0"/>
                          <a:ea typeface="Consolas" charset="0"/>
                          <a:cs typeface="Consolas" charset="0"/>
                        </a:rPr>
                        <a:t>addi</a:t>
                      </a:r>
                      <a:r>
                        <a:rPr lang="en-US" sz="2200" dirty="0" smtClean="0">
                          <a:latin typeface="Consolas" charset="0"/>
                          <a:ea typeface="Consolas" charset="0"/>
                          <a:cs typeface="Consolas" charset="0"/>
                        </a:rPr>
                        <a:t> r1,r0,7</a:t>
                      </a:r>
                      <a:endParaRPr lang="en-US" sz="22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1000">
                <a:tc>
                  <a:txBody>
                    <a:bodyPr/>
                    <a:lstStyle/>
                    <a:p>
                      <a:pPr algn="r"/>
                      <a:r>
                        <a:rPr lang="en-US" sz="2400" dirty="0" smtClean="0">
                          <a:solidFill>
                            <a:srgbClr val="00B0F0"/>
                          </a:solidFill>
                          <a:latin typeface="Consolas" charset="0"/>
                          <a:ea typeface="Consolas" charset="0"/>
                          <a:cs typeface="Consolas" charset="0"/>
                        </a:rPr>
                        <a:t>24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200" baseline="0" dirty="0" smtClean="0">
                          <a:solidFill>
                            <a:schemeClr val="bg1"/>
                          </a:solidFill>
                        </a:rPr>
                        <a:t> </a:t>
                      </a:r>
                      <a:r>
                        <a:rPr lang="en-US" sz="2200" baseline="0" dirty="0" err="1" smtClean="0">
                          <a:solidFill>
                            <a:schemeClr val="dk1"/>
                          </a:solidFill>
                          <a:latin typeface="Consolas" charset="0"/>
                          <a:ea typeface="Consolas" charset="0"/>
                          <a:cs typeface="Consolas" charset="0"/>
                        </a:rPr>
                        <a:t>sub</a:t>
                      </a:r>
                      <a:r>
                        <a:rPr lang="en-US" sz="2200" dirty="0" err="1" smtClean="0">
                          <a:latin typeface="Consolas" charset="0"/>
                          <a:ea typeface="Consolas" charset="0"/>
                          <a:cs typeface="Consolas" charset="0"/>
                        </a:rPr>
                        <a:t>i</a:t>
                      </a:r>
                      <a:r>
                        <a:rPr lang="en-US" sz="2200" dirty="0" smtClean="0">
                          <a:latin typeface="Consolas" charset="0"/>
                          <a:ea typeface="Consolas" charset="0"/>
                          <a:cs typeface="Consolas" charset="0"/>
                        </a:rPr>
                        <a:t> r2,r2,1</a:t>
                      </a:r>
                      <a:endParaRPr lang="en-US" sz="22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8619">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134" name="Straight Arrow Connector 133"/>
          <p:cNvCxnSpPr/>
          <p:nvPr>
            <p:custDataLst>
              <p:tags r:id="rId4"/>
            </p:custDataLst>
          </p:nvPr>
        </p:nvCxnSpPr>
        <p:spPr>
          <a:xfrm>
            <a:off x="2590800" y="4372292"/>
            <a:ext cx="64770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6"/>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7"/>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8"/>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9"/>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10"/>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11"/>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12"/>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3"/>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4"/>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5"/>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6"/>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7"/>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8"/>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9"/>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20"/>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21"/>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22"/>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3"/>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4"/>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5"/>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6"/>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7"/>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8"/>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9"/>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30"/>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31"/>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32"/>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Arial Narrow" charset="0"/>
                <a:ea typeface="Arial Narrow" charset="0"/>
                <a:cs typeface="Arial Narrow" charset="0"/>
              </a:rPr>
              <a:t>inst</a:t>
            </a:r>
            <a:br>
              <a:rPr lang="en-US" sz="2400" dirty="0" smtClean="0">
                <a:solidFill>
                  <a:srgbClr val="FFFFFF"/>
                </a:solidFill>
                <a:latin typeface="Arial Narrow" charset="0"/>
                <a:ea typeface="Arial Narrow" charset="0"/>
                <a:cs typeface="Arial Narrow" charset="0"/>
              </a:rPr>
            </a:br>
            <a:r>
              <a:rPr lang="en-US" sz="2400" dirty="0" err="1" smtClean="0">
                <a:solidFill>
                  <a:srgbClr val="FFFFFF"/>
                </a:solidFill>
                <a:latin typeface="Arial Narrow" charset="0"/>
                <a:ea typeface="Arial Narrow" charset="0"/>
                <a:cs typeface="Arial Narrow" charset="0"/>
              </a:rPr>
              <a:t>mem</a:t>
            </a:r>
            <a:endParaRPr lang="en-US" sz="2400" dirty="0">
              <a:solidFill>
                <a:srgbClr val="FFFFFF"/>
              </a:solidFill>
              <a:latin typeface="Arial Narrow" charset="0"/>
              <a:ea typeface="Arial Narrow" charset="0"/>
              <a:cs typeface="Arial Narrow" charset="0"/>
            </a:endParaRPr>
          </a:p>
        </p:txBody>
      </p:sp>
      <p:sp>
        <p:nvSpPr>
          <p:cNvPr id="123" name="Rectangle 19"/>
          <p:cNvSpPr>
            <a:spLocks noChangeArrowheads="1"/>
          </p:cNvSpPr>
          <p:nvPr>
            <p:custDataLst>
              <p:tags r:id="rId33"/>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4"/>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5"/>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6"/>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7"/>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8"/>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9"/>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40"/>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41"/>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42"/>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3"/>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4"/>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5"/>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6"/>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7"/>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8"/>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9"/>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50"/>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51"/>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52"/>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3"/>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4"/>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5"/>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6"/>
            </p:custDataLst>
          </p:nvPr>
        </p:nvGrpSpPr>
        <p:grpSpPr>
          <a:xfrm>
            <a:off x="457200" y="2260297"/>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7"/>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8"/>
            </p:custDataLst>
          </p:nvPr>
        </p:nvSpPr>
        <p:spPr bwMode="auto">
          <a:xfrm rot="10800000">
            <a:off x="457200" y="3250897"/>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9"/>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60"/>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61"/>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62"/>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3"/>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4"/>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5"/>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24" name="Oval 123"/>
          <p:cNvSpPr/>
          <p:nvPr>
            <p:custDataLst>
              <p:tags r:id="rId66"/>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49" name="Oval 148"/>
          <p:cNvSpPr/>
          <p:nvPr>
            <p:custDataLst>
              <p:tags r:id="rId67"/>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sp>
        <p:nvSpPr>
          <p:cNvPr id="24" name="TextBox 23"/>
          <p:cNvSpPr txBox="1"/>
          <p:nvPr/>
        </p:nvSpPr>
        <p:spPr>
          <a:xfrm>
            <a:off x="5107386" y="3667780"/>
            <a:ext cx="2393091" cy="523220"/>
          </a:xfrm>
          <a:prstGeom prst="rect">
            <a:avLst/>
          </a:prstGeom>
          <a:noFill/>
        </p:spPr>
        <p:txBody>
          <a:bodyPr wrap="none" rtlCol="0">
            <a:spAutoFit/>
          </a:bodyPr>
          <a:lstStyle/>
          <a:p>
            <a:r>
              <a:rPr lang="en-US" sz="2800" dirty="0" smtClean="0">
                <a:solidFill>
                  <a:schemeClr val="bg1"/>
                </a:solidFill>
              </a:rPr>
              <a:t>If branch Taken</a:t>
            </a:r>
          </a:p>
        </p:txBody>
      </p:sp>
      <p:sp>
        <p:nvSpPr>
          <p:cNvPr id="160" name="TextBox 159"/>
          <p:cNvSpPr txBox="1"/>
          <p:nvPr/>
        </p:nvSpPr>
        <p:spPr>
          <a:xfrm>
            <a:off x="7315200" y="3667780"/>
            <a:ext cx="1066189" cy="523220"/>
          </a:xfrm>
          <a:prstGeom prst="rect">
            <a:avLst/>
          </a:prstGeom>
          <a:noFill/>
        </p:spPr>
        <p:txBody>
          <a:bodyPr wrap="none" rtlCol="0">
            <a:spAutoFit/>
          </a:bodyPr>
          <a:lstStyle/>
          <a:p>
            <a:r>
              <a:rPr lang="en-US" sz="2800" dirty="0" smtClean="0">
                <a:solidFill>
                  <a:schemeClr val="bg1"/>
                </a:solidFill>
                <a:sym typeface="Symbol"/>
              </a:rPr>
              <a:t>Zap</a:t>
            </a:r>
            <a:endParaRPr lang="en-US" sz="2800" dirty="0" smtClean="0">
              <a:solidFill>
                <a:schemeClr val="bg1"/>
              </a:solidFill>
            </a:endParaRPr>
          </a:p>
        </p:txBody>
      </p:sp>
      <p:sp>
        <p:nvSpPr>
          <p:cNvPr id="8" name="Rectangle 7"/>
          <p:cNvSpPr/>
          <p:nvPr/>
        </p:nvSpPr>
        <p:spPr>
          <a:xfrm>
            <a:off x="6400799" y="0"/>
            <a:ext cx="2590797" cy="1107996"/>
          </a:xfrm>
          <a:prstGeom prst="rect">
            <a:avLst/>
          </a:prstGeom>
        </p:spPr>
        <p:txBody>
          <a:bodyPr wrap="square">
            <a:spAutoFit/>
          </a:bodyPr>
          <a:lstStyle/>
          <a:p>
            <a:pPr marL="285750" indent="-285750">
              <a:buFont typeface="Arial" charset="0"/>
              <a:buChar char="•"/>
            </a:pPr>
            <a:r>
              <a:rPr lang="en-US" sz="2200" dirty="0"/>
              <a:t>prevent PC update</a:t>
            </a:r>
          </a:p>
          <a:p>
            <a:pPr marL="285750" indent="-285750">
              <a:buFont typeface="Arial" charset="0"/>
              <a:buChar char="•"/>
            </a:pPr>
            <a:r>
              <a:rPr lang="en-US" sz="2200" dirty="0"/>
              <a:t>clear IF/ID </a:t>
            </a:r>
            <a:r>
              <a:rPr lang="en-US" sz="2200" dirty="0" smtClean="0"/>
              <a:t>latch</a:t>
            </a:r>
            <a:endParaRPr lang="en-US" sz="2200" dirty="0"/>
          </a:p>
          <a:p>
            <a:pPr marL="285750" indent="-285750">
              <a:buFont typeface="Arial" charset="0"/>
              <a:buChar char="•"/>
            </a:pPr>
            <a:r>
              <a:rPr lang="en-US" sz="2200" dirty="0" smtClean="0"/>
              <a:t>branch continues</a:t>
            </a:r>
            <a:endParaRPr lang="en-US" sz="2200" dirty="0"/>
          </a:p>
        </p:txBody>
      </p:sp>
      <p:sp>
        <p:nvSpPr>
          <p:cNvPr id="161" name="TextBox 160"/>
          <p:cNvSpPr txBox="1"/>
          <p:nvPr/>
        </p:nvSpPr>
        <p:spPr>
          <a:xfrm>
            <a:off x="1447800" y="3505200"/>
            <a:ext cx="1749582" cy="461665"/>
          </a:xfrm>
          <a:prstGeom prst="rect">
            <a:avLst/>
          </a:prstGeom>
          <a:noFill/>
        </p:spPr>
        <p:txBody>
          <a:bodyPr wrap="none" rtlCol="0">
            <a:spAutoFit/>
          </a:bodyPr>
          <a:lstStyle/>
          <a:p>
            <a:r>
              <a:rPr lang="en-US" sz="2400" dirty="0" smtClean="0">
                <a:solidFill>
                  <a:schemeClr val="bg1"/>
                </a:solidFill>
              </a:rPr>
              <a:t>New PC = 14</a:t>
            </a:r>
          </a:p>
        </p:txBody>
      </p:sp>
      <p:grpSp>
        <p:nvGrpSpPr>
          <p:cNvPr id="162" name="Group 161"/>
          <p:cNvGrpSpPr/>
          <p:nvPr/>
        </p:nvGrpSpPr>
        <p:grpSpPr>
          <a:xfrm>
            <a:off x="609602" y="3581399"/>
            <a:ext cx="2743198" cy="411482"/>
            <a:chOff x="609602" y="3784296"/>
            <a:chExt cx="2743198" cy="411482"/>
          </a:xfrm>
        </p:grpSpPr>
        <p:cxnSp>
          <p:nvCxnSpPr>
            <p:cNvPr id="163" name="Straight Connector 162"/>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108119" y="5741313"/>
            <a:ext cx="2775119" cy="430887"/>
          </a:xfrm>
          <a:prstGeom prst="rect">
            <a:avLst/>
          </a:prstGeom>
        </p:spPr>
        <p:txBody>
          <a:bodyPr wrap="none">
            <a:spAutoFit/>
          </a:bodyPr>
          <a:lstStyle/>
          <a:p>
            <a:pPr algn="r">
              <a:defRPr/>
            </a:pPr>
            <a:r>
              <a:rPr lang="en-US" sz="2200" dirty="0">
                <a:solidFill>
                  <a:srgbClr val="00B0F0"/>
                </a:solidFill>
                <a:latin typeface="Consolas" charset="0"/>
                <a:ea typeface="Consolas" charset="0"/>
                <a:cs typeface="Consolas" charset="0"/>
              </a:rPr>
              <a:t>14 </a:t>
            </a:r>
            <a:r>
              <a:rPr lang="en-US" sz="2200" dirty="0" err="1" smtClean="0">
                <a:solidFill>
                  <a:schemeClr val="accent1"/>
                </a:solidFill>
              </a:rPr>
              <a:t>L</a:t>
            </a:r>
            <a:r>
              <a:rPr lang="en-US" sz="2200" dirty="0" err="1" smtClean="0">
                <a:solidFill>
                  <a:schemeClr val="bg1"/>
                </a:solidFill>
              </a:rPr>
              <a:t>:</a:t>
            </a:r>
            <a:r>
              <a:rPr lang="en-US" sz="2200" dirty="0" err="1" smtClean="0">
                <a:latin typeface="Consolas" charset="0"/>
                <a:ea typeface="Consolas" charset="0"/>
                <a:cs typeface="Consolas" charset="0"/>
              </a:rPr>
              <a:t>addi</a:t>
            </a:r>
            <a:r>
              <a:rPr lang="en-US" sz="2200" dirty="0" smtClean="0">
                <a:latin typeface="Consolas" charset="0"/>
                <a:ea typeface="Consolas" charset="0"/>
                <a:cs typeface="Consolas" charset="0"/>
              </a:rPr>
              <a:t> r2,r2,2</a:t>
            </a:r>
            <a:endParaRPr lang="en-US" sz="2200" dirty="0">
              <a:solidFill>
                <a:schemeClr val="bg1"/>
              </a:solidFill>
            </a:endParaRPr>
          </a:p>
        </p:txBody>
      </p:sp>
    </p:spTree>
    <p:extLst>
      <p:ext uri="{BB962C8B-B14F-4D97-AF65-F5344CB8AC3E}">
        <p14:creationId xmlns:p14="http://schemas.microsoft.com/office/powerpoint/2010/main" val="334833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The Instructions</a:t>
            </a:r>
            <a:endParaRPr lang="en-US" dirty="0"/>
          </a:p>
        </p:txBody>
      </p:sp>
      <p:sp>
        <p:nvSpPr>
          <p:cNvPr id="3" name="Content Placeholder 2"/>
          <p:cNvSpPr>
            <a:spLocks noGrp="1"/>
          </p:cNvSpPr>
          <p:nvPr>
            <p:ph idx="1"/>
            <p:custDataLst>
              <p:tags r:id="rId2"/>
            </p:custDataLst>
          </p:nvPr>
        </p:nvSpPr>
        <p:spPr>
          <a:xfrm>
            <a:off x="228600" y="685800"/>
            <a:ext cx="8686800" cy="762000"/>
          </a:xfrm>
        </p:spPr>
        <p:txBody>
          <a:bodyPr/>
          <a:lstStyle/>
          <a:p>
            <a:r>
              <a:rPr lang="en-US" dirty="0" smtClean="0"/>
              <a:t>N pieces, each built following same sequence:</a:t>
            </a:r>
          </a:p>
        </p:txBody>
      </p:sp>
      <p:pic>
        <p:nvPicPr>
          <p:cNvPr id="10" name="Picture 4"/>
          <p:cNvPicPr>
            <a:picLocks noChangeAspect="1" noChangeArrowheads="1"/>
          </p:cNvPicPr>
          <p:nvPr>
            <p:custDataLst>
              <p:tags r:id="rId3"/>
            </p:custDataLst>
          </p:nvPr>
        </p:nvPicPr>
        <p:blipFill>
          <a:blip r:embed="rId15" cstate="print"/>
          <a:srcRect/>
          <a:stretch>
            <a:fillRect/>
          </a:stretch>
        </p:blipFill>
        <p:spPr bwMode="auto">
          <a:xfrm>
            <a:off x="5181600" y="1936213"/>
            <a:ext cx="690392" cy="1035587"/>
          </a:xfrm>
          <a:prstGeom prst="rect">
            <a:avLst/>
          </a:prstGeom>
          <a:noFill/>
          <a:ln w="9525">
            <a:noFill/>
            <a:miter lim="800000"/>
            <a:headEnd/>
            <a:tailEnd/>
          </a:ln>
          <a:effectLst/>
        </p:spPr>
      </p:pic>
      <p:pic>
        <p:nvPicPr>
          <p:cNvPr id="11" name="Picture 6"/>
          <p:cNvPicPr>
            <a:picLocks noChangeAspect="1" noChangeArrowheads="1"/>
          </p:cNvPicPr>
          <p:nvPr>
            <p:custDataLst>
              <p:tags r:id="rId4"/>
            </p:custDataLst>
          </p:nvPr>
        </p:nvPicPr>
        <p:blipFill>
          <a:blip r:embed="rId16" cstate="print"/>
          <a:srcRect/>
          <a:stretch>
            <a:fillRect/>
          </a:stretch>
        </p:blipFill>
        <p:spPr bwMode="auto">
          <a:xfrm>
            <a:off x="7162800" y="2057400"/>
            <a:ext cx="921863" cy="916010"/>
          </a:xfrm>
          <a:prstGeom prst="rect">
            <a:avLst/>
          </a:prstGeom>
          <a:noFill/>
          <a:ln w="9525">
            <a:noFill/>
            <a:miter lim="800000"/>
            <a:headEnd/>
            <a:tailEnd/>
          </a:ln>
          <a:effectLst/>
        </p:spPr>
      </p:pic>
      <p:pic>
        <p:nvPicPr>
          <p:cNvPr id="13" name="Picture 8"/>
          <p:cNvPicPr>
            <a:picLocks noChangeAspect="1" noChangeArrowheads="1"/>
          </p:cNvPicPr>
          <p:nvPr>
            <p:custDataLst>
              <p:tags r:id="rId5"/>
            </p:custDataLst>
          </p:nvPr>
        </p:nvPicPr>
        <p:blipFill>
          <a:blip r:embed="rId17" cstate="print"/>
          <a:srcRect/>
          <a:stretch>
            <a:fillRect/>
          </a:stretch>
        </p:blipFill>
        <p:spPr bwMode="auto">
          <a:xfrm>
            <a:off x="990600" y="1981200"/>
            <a:ext cx="1045387" cy="1120613"/>
          </a:xfrm>
          <a:prstGeom prst="rect">
            <a:avLst/>
          </a:prstGeom>
          <a:noFill/>
          <a:ln w="9525">
            <a:noFill/>
            <a:miter lim="800000"/>
            <a:headEnd/>
            <a:tailEnd/>
          </a:ln>
          <a:effectLst/>
        </p:spPr>
      </p:pic>
      <p:pic>
        <p:nvPicPr>
          <p:cNvPr id="14" name="Picture 9"/>
          <p:cNvPicPr>
            <a:picLocks noChangeAspect="1" noChangeArrowheads="1"/>
          </p:cNvPicPr>
          <p:nvPr>
            <p:custDataLst>
              <p:tags r:id="rId6"/>
            </p:custDataLst>
          </p:nvPr>
        </p:nvPicPr>
        <p:blipFill>
          <a:blip r:embed="rId18" cstate="print"/>
          <a:srcRect/>
          <a:stretch>
            <a:fillRect/>
          </a:stretch>
        </p:blipFill>
        <p:spPr bwMode="auto">
          <a:xfrm>
            <a:off x="3043665" y="2039913"/>
            <a:ext cx="1071135" cy="931887"/>
          </a:xfrm>
          <a:prstGeom prst="rect">
            <a:avLst/>
          </a:prstGeom>
          <a:noFill/>
          <a:ln w="9525">
            <a:noFill/>
            <a:miter lim="800000"/>
            <a:headEnd/>
            <a:tailEnd/>
          </a:ln>
          <a:effectLst/>
        </p:spPr>
      </p:pic>
      <p:sp>
        <p:nvSpPr>
          <p:cNvPr id="21" name="Right Arrow 20"/>
          <p:cNvSpPr/>
          <p:nvPr>
            <p:custDataLst>
              <p:tags r:id="rId7"/>
            </p:custDataLst>
          </p:nvPr>
        </p:nvSpPr>
        <p:spPr>
          <a:xfrm>
            <a:off x="22860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custDataLst>
              <p:tags r:id="rId8"/>
            </p:custDataLst>
          </p:nvPr>
        </p:nvSpPr>
        <p:spPr>
          <a:xfrm>
            <a:off x="762000" y="1905000"/>
            <a:ext cx="1447800" cy="1447800"/>
          </a:xfrm>
          <a:prstGeom prst="rect">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Saw</a:t>
            </a:r>
            <a:endParaRPr lang="en-US" dirty="0"/>
          </a:p>
        </p:txBody>
      </p:sp>
      <p:sp>
        <p:nvSpPr>
          <p:cNvPr id="26" name="Rectangle 25"/>
          <p:cNvSpPr/>
          <p:nvPr>
            <p:custDataLst>
              <p:tags r:id="rId9"/>
            </p:custDataLst>
          </p:nvPr>
        </p:nvSpPr>
        <p:spPr>
          <a:xfrm>
            <a:off x="2819400" y="1905000"/>
            <a:ext cx="1447800" cy="1447800"/>
          </a:xfrm>
          <a:prstGeom prst="rect">
            <a:avLst/>
          </a:prstGeom>
          <a:no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Drill</a:t>
            </a:r>
            <a:endParaRPr lang="en-US" dirty="0"/>
          </a:p>
        </p:txBody>
      </p:sp>
      <p:sp>
        <p:nvSpPr>
          <p:cNvPr id="27" name="Right Arrow 26"/>
          <p:cNvSpPr/>
          <p:nvPr>
            <p:custDataLst>
              <p:tags r:id="rId10"/>
            </p:custDataLst>
          </p:nvPr>
        </p:nvSpPr>
        <p:spPr>
          <a:xfrm>
            <a:off x="43434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custDataLst>
              <p:tags r:id="rId11"/>
            </p:custDataLst>
          </p:nvPr>
        </p:nvSpPr>
        <p:spPr>
          <a:xfrm>
            <a:off x="4876800" y="1905000"/>
            <a:ext cx="1447800" cy="14478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Glue</a:t>
            </a:r>
            <a:endParaRPr lang="en-US" dirty="0"/>
          </a:p>
        </p:txBody>
      </p:sp>
      <p:sp>
        <p:nvSpPr>
          <p:cNvPr id="30" name="Rectangle 29"/>
          <p:cNvSpPr/>
          <p:nvPr>
            <p:custDataLst>
              <p:tags r:id="rId12"/>
            </p:custDataLst>
          </p:nvPr>
        </p:nvSpPr>
        <p:spPr>
          <a:xfrm>
            <a:off x="6934200" y="1905000"/>
            <a:ext cx="1447800" cy="144780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dirty="0" smtClean="0"/>
              <a:t>Paint</a:t>
            </a:r>
            <a:endParaRPr lang="en-US" dirty="0"/>
          </a:p>
        </p:txBody>
      </p:sp>
      <p:sp>
        <p:nvSpPr>
          <p:cNvPr id="34" name="Right Arrow 33"/>
          <p:cNvSpPr/>
          <p:nvPr>
            <p:custDataLst>
              <p:tags r:id="rId13"/>
            </p:custDataLst>
          </p:nvPr>
        </p:nvSpPr>
        <p:spPr>
          <a:xfrm>
            <a:off x="6400800" y="2362200"/>
            <a:ext cx="457200" cy="533400"/>
          </a:xfrm>
          <a:prstGeom prst="righ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19717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Reducing the cost of control hazard</a:t>
            </a:r>
            <a:endParaRPr lang="en-US" dirty="0"/>
          </a:p>
        </p:txBody>
      </p:sp>
      <p:sp>
        <p:nvSpPr>
          <p:cNvPr id="4" name="Content Placeholder 3"/>
          <p:cNvSpPr>
            <a:spLocks noGrp="1"/>
          </p:cNvSpPr>
          <p:nvPr>
            <p:ph idx="1"/>
            <p:custDataLst>
              <p:tags r:id="rId2"/>
            </p:custDataLst>
          </p:nvPr>
        </p:nvSpPr>
        <p:spPr/>
        <p:txBody>
          <a:bodyPr>
            <a:normAutofit/>
          </a:bodyPr>
          <a:lstStyle/>
          <a:p>
            <a:pPr marL="514350" indent="-514350">
              <a:buAutoNum type="arabicPeriod"/>
            </a:pPr>
            <a:r>
              <a:rPr lang="en-US" dirty="0" smtClean="0">
                <a:solidFill>
                  <a:schemeClr val="accent5">
                    <a:lumMod val="60000"/>
                    <a:lumOff val="40000"/>
                  </a:schemeClr>
                </a:solidFill>
              </a:rPr>
              <a:t>Delay Slot</a:t>
            </a:r>
          </a:p>
          <a:p>
            <a:pPr marL="1257300" lvl="1" indent="-514350">
              <a:buFont typeface="Arial" charset="0"/>
              <a:buChar char="•"/>
            </a:pPr>
            <a:r>
              <a:rPr lang="en-US" dirty="0">
                <a:solidFill>
                  <a:schemeClr val="bg1"/>
                </a:solidFill>
              </a:rPr>
              <a:t>Y</a:t>
            </a:r>
            <a:r>
              <a:rPr lang="en-US" dirty="0" smtClean="0">
                <a:solidFill>
                  <a:schemeClr val="bg1"/>
                </a:solidFill>
              </a:rPr>
              <a:t>ou MUST do this </a:t>
            </a:r>
          </a:p>
          <a:p>
            <a:pPr marL="1257300" lvl="1" indent="-514350">
              <a:buFont typeface="Arial" charset="0"/>
              <a:buChar char="•"/>
            </a:pPr>
            <a:r>
              <a:rPr lang="en-US" dirty="0" smtClean="0"/>
              <a:t>MIPS ISA: 1 </a:t>
            </a:r>
            <a:r>
              <a:rPr lang="en-US" dirty="0" err="1" smtClean="0"/>
              <a:t>insn</a:t>
            </a:r>
            <a:r>
              <a:rPr lang="en-US" dirty="0" smtClean="0"/>
              <a:t> after ctrl </a:t>
            </a:r>
            <a:r>
              <a:rPr lang="en-US" dirty="0" err="1" smtClean="0"/>
              <a:t>insn</a:t>
            </a:r>
            <a:r>
              <a:rPr lang="en-US" dirty="0" smtClean="0"/>
              <a:t> </a:t>
            </a:r>
            <a:r>
              <a:rPr lang="en-US" b="1" i="1" dirty="0">
                <a:solidFill>
                  <a:schemeClr val="accent5">
                    <a:lumMod val="60000"/>
                    <a:lumOff val="40000"/>
                  </a:schemeClr>
                </a:solidFill>
              </a:rPr>
              <a:t>always</a:t>
            </a:r>
            <a:r>
              <a:rPr lang="en-US" dirty="0"/>
              <a:t> </a:t>
            </a:r>
            <a:r>
              <a:rPr lang="en-US" dirty="0" smtClean="0"/>
              <a:t>executed</a:t>
            </a:r>
          </a:p>
          <a:p>
            <a:pPr marL="1657350" lvl="2" indent="-514350">
              <a:buFont typeface="Arial" charset="0"/>
              <a:buChar char="•"/>
            </a:pPr>
            <a:r>
              <a:rPr lang="en-US" dirty="0" smtClean="0">
                <a:solidFill>
                  <a:schemeClr val="accent5">
                    <a:lumMod val="60000"/>
                    <a:lumOff val="40000"/>
                  </a:schemeClr>
                </a:solidFill>
              </a:rPr>
              <a:t>Whether </a:t>
            </a:r>
            <a:r>
              <a:rPr lang="en-US" dirty="0">
                <a:solidFill>
                  <a:schemeClr val="accent5">
                    <a:lumMod val="60000"/>
                    <a:lumOff val="40000"/>
                  </a:schemeClr>
                </a:solidFill>
              </a:rPr>
              <a:t>branch </a:t>
            </a:r>
            <a:r>
              <a:rPr lang="en-US" dirty="0" smtClean="0">
                <a:solidFill>
                  <a:schemeClr val="accent5">
                    <a:lumMod val="60000"/>
                    <a:lumOff val="40000"/>
                  </a:schemeClr>
                </a:solidFill>
              </a:rPr>
              <a:t>taken or not</a:t>
            </a:r>
            <a:endParaRPr lang="en-US" dirty="0">
              <a:solidFill>
                <a:schemeClr val="accent5">
                  <a:lumMod val="60000"/>
                  <a:lumOff val="40000"/>
                </a:schemeClr>
              </a:solidFill>
            </a:endParaRPr>
          </a:p>
          <a:p>
            <a:pPr marL="514350" indent="-514350">
              <a:buAutoNum type="arabicPeriod"/>
            </a:pPr>
            <a:r>
              <a:rPr lang="en-US" dirty="0" smtClean="0">
                <a:solidFill>
                  <a:schemeClr val="accent5">
                    <a:lumMod val="60000"/>
                    <a:lumOff val="40000"/>
                  </a:schemeClr>
                </a:solidFill>
              </a:rPr>
              <a:t>Resolve Branch at Decode</a:t>
            </a:r>
          </a:p>
          <a:p>
            <a:pPr marL="1257300" lvl="1" indent="-514350">
              <a:buFont typeface="Arial" charset="0"/>
              <a:buChar char="•"/>
            </a:pPr>
            <a:r>
              <a:rPr lang="en-US" sz="2400" dirty="0" smtClean="0">
                <a:solidFill>
                  <a:schemeClr val="bg1"/>
                </a:solidFill>
              </a:rPr>
              <a:t>Some groups do this for Project 3, your choice</a:t>
            </a:r>
          </a:p>
          <a:p>
            <a:pPr marL="1257300" lvl="1" indent="-514350">
              <a:buFont typeface="Arial" charset="0"/>
              <a:buChar char="•"/>
            </a:pPr>
            <a:r>
              <a:rPr lang="en-US" sz="2400" dirty="0" smtClean="0">
                <a:solidFill>
                  <a:schemeClr val="bg1"/>
                </a:solidFill>
              </a:rPr>
              <a:t>Move </a:t>
            </a:r>
            <a:r>
              <a:rPr lang="en-US" sz="2400" dirty="0">
                <a:solidFill>
                  <a:schemeClr val="bg1"/>
                </a:solidFill>
              </a:rPr>
              <a:t>branch </a:t>
            </a:r>
            <a:r>
              <a:rPr lang="en-US" sz="2400" dirty="0" err="1">
                <a:solidFill>
                  <a:schemeClr val="bg1"/>
                </a:solidFill>
              </a:rPr>
              <a:t>calc</a:t>
            </a:r>
            <a:r>
              <a:rPr lang="en-US" sz="2400" dirty="0">
                <a:solidFill>
                  <a:schemeClr val="bg1"/>
                </a:solidFill>
              </a:rPr>
              <a:t> from EX to </a:t>
            </a:r>
            <a:r>
              <a:rPr lang="en-US" sz="2400" dirty="0" smtClean="0">
                <a:solidFill>
                  <a:schemeClr val="bg1"/>
                </a:solidFill>
              </a:rPr>
              <a:t>ID</a:t>
            </a:r>
          </a:p>
          <a:p>
            <a:pPr marL="1257300" lvl="1" indent="-514350">
              <a:buFont typeface="Arial" charset="0"/>
              <a:buChar char="•"/>
            </a:pPr>
            <a:r>
              <a:rPr lang="en-US" sz="2400" dirty="0" smtClean="0">
                <a:solidFill>
                  <a:schemeClr val="bg1"/>
                </a:solidFill>
              </a:rPr>
              <a:t>Alternative: just zap 2</a:t>
            </a:r>
            <a:r>
              <a:rPr lang="en-US" sz="2400" baseline="30000" dirty="0" smtClean="0">
                <a:solidFill>
                  <a:schemeClr val="bg1"/>
                </a:solidFill>
              </a:rPr>
              <a:t>nd</a:t>
            </a:r>
            <a:r>
              <a:rPr lang="en-US" sz="2400" dirty="0" smtClean="0">
                <a:solidFill>
                  <a:schemeClr val="bg1"/>
                </a:solidFill>
              </a:rPr>
              <a:t> instruction when branch taken</a:t>
            </a:r>
            <a:endParaRPr lang="en-US" sz="2400" dirty="0" smtClean="0">
              <a:solidFill>
                <a:schemeClr val="accent5">
                  <a:lumMod val="60000"/>
                  <a:lumOff val="40000"/>
                </a:schemeClr>
              </a:solidFill>
            </a:endParaRPr>
          </a:p>
          <a:p>
            <a:pPr marL="514350" indent="-514350">
              <a:buAutoNum type="arabicPeriod"/>
            </a:pPr>
            <a:r>
              <a:rPr lang="en-US" dirty="0" smtClean="0">
                <a:solidFill>
                  <a:schemeClr val="accent5">
                    <a:lumMod val="60000"/>
                    <a:lumOff val="40000"/>
                  </a:schemeClr>
                </a:solidFill>
              </a:rPr>
              <a:t>Branch Prediction</a:t>
            </a:r>
          </a:p>
          <a:p>
            <a:pPr marL="1257300" lvl="1" indent="-514350">
              <a:buFont typeface="Arial" charset="0"/>
              <a:buChar char="•"/>
            </a:pPr>
            <a:r>
              <a:rPr lang="en-US" sz="2400" dirty="0" smtClean="0">
                <a:solidFill>
                  <a:schemeClr val="bg1"/>
                </a:solidFill>
              </a:rPr>
              <a:t>Not in 3410, but every processor worth </a:t>
            </a:r>
            <a:r>
              <a:rPr lang="en-US" sz="2400" i="1" dirty="0" smtClean="0">
                <a:solidFill>
                  <a:schemeClr val="bg1"/>
                </a:solidFill>
              </a:rPr>
              <a:t>anything </a:t>
            </a:r>
            <a:r>
              <a:rPr lang="en-US" sz="2400" dirty="0" smtClean="0">
                <a:solidFill>
                  <a:schemeClr val="bg1"/>
                </a:solidFill>
              </a:rPr>
              <a:t>does this (</a:t>
            </a:r>
            <a:r>
              <a:rPr lang="en-US" sz="2400" i="1" dirty="0" smtClean="0">
                <a:solidFill>
                  <a:schemeClr val="bg1"/>
                </a:solidFill>
              </a:rPr>
              <a:t>no offense!</a:t>
            </a:r>
            <a:r>
              <a:rPr lang="en-US" sz="2400" dirty="0" smtClean="0">
                <a:solidFill>
                  <a:schemeClr val="bg1"/>
                </a:solidFill>
              </a:rPr>
              <a:t>)</a:t>
            </a:r>
            <a:endParaRPr lang="en-US" sz="2400" dirty="0">
              <a:solidFill>
                <a:schemeClr val="bg1"/>
              </a:solidFill>
            </a:endParaRPr>
          </a:p>
        </p:txBody>
      </p:sp>
      <p:sp>
        <p:nvSpPr>
          <p:cNvPr id="2" name="Slide Number Placeholder 1"/>
          <p:cNvSpPr>
            <a:spLocks noGrp="1"/>
          </p:cNvSpPr>
          <p:nvPr>
            <p:ph type="sldNum" sz="quarter" idx="12"/>
          </p:nvPr>
        </p:nvSpPr>
        <p:spPr/>
        <p:txBody>
          <a:bodyPr/>
          <a:lstStyle/>
          <a:p>
            <a:fld id="{DAD0A56F-BD0F-4BDF-9912-D1E89E9626C0}" type="slidenum">
              <a:rPr lang="en-US" smtClean="0"/>
              <a:t>90</a:t>
            </a:fld>
            <a:endParaRPr lang="en-US"/>
          </a:p>
        </p:txBody>
      </p:sp>
    </p:spTree>
    <p:extLst>
      <p:ext uri="{BB962C8B-B14F-4D97-AF65-F5344CB8AC3E}">
        <p14:creationId xmlns:p14="http://schemas.microsoft.com/office/powerpoint/2010/main" val="2092439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lstStyle/>
          <a:p>
            <a:r>
              <a:rPr lang="en-US" smtClean="0"/>
              <a:t>Problem</a:t>
            </a:r>
            <a:r>
              <a:rPr lang="en-US" dirty="0" smtClean="0"/>
              <a:t>: Zapping </a:t>
            </a:r>
            <a:r>
              <a:rPr lang="en-US" smtClean="0"/>
              <a:t>2 </a:t>
            </a:r>
            <a:r>
              <a:rPr lang="en-US" dirty="0" err="1" smtClean="0"/>
              <a:t>insns</a:t>
            </a:r>
            <a:r>
              <a:rPr lang="en-US" dirty="0" smtClean="0"/>
              <a:t>/branch</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286001"/>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514600"/>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data</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69" name="Text Box 11"/>
          <p:cNvSpPr txBox="1">
            <a:spLocks noChangeArrowheads="1"/>
          </p:cNvSpPr>
          <p:nvPr>
            <p:custDataLst>
              <p:tags r:id="rId14"/>
            </p:custDataLst>
          </p:nvPr>
        </p:nvSpPr>
        <p:spPr bwMode="auto">
          <a:xfrm rot="16200000">
            <a:off x="2743202" y="3048001"/>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chemeClr val="bg1"/>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438402"/>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600200"/>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7" name="Text Box 11"/>
          <p:cNvSpPr txBox="1">
            <a:spLocks noChangeArrowheads="1"/>
          </p:cNvSpPr>
          <p:nvPr>
            <p:custDataLst>
              <p:tags r:id="rId24"/>
            </p:custDataLst>
          </p:nvPr>
        </p:nvSpPr>
        <p:spPr bwMode="auto">
          <a:xfrm rot="16200000">
            <a:off x="5410204" y="2895601"/>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8" name="Text Box 11"/>
          <p:cNvSpPr txBox="1">
            <a:spLocks noChangeArrowheads="1"/>
          </p:cNvSpPr>
          <p:nvPr>
            <p:custDataLst>
              <p:tags r:id="rId25"/>
            </p:custDataLst>
          </p:nvPr>
        </p:nvSpPr>
        <p:spPr bwMode="auto">
          <a:xfrm rot="16200000">
            <a:off x="5410199" y="1904999"/>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371604"/>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inst</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grpSp>
        <p:nvGrpSpPr>
          <p:cNvPr id="2" name="Group 110"/>
          <p:cNvGrpSpPr/>
          <p:nvPr>
            <p:custDataLst>
              <p:tags r:id="rId31"/>
            </p:custDataLst>
          </p:nvPr>
        </p:nvGrpSpPr>
        <p:grpSpPr>
          <a:xfrm>
            <a:off x="1752600" y="1524003"/>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A</a:t>
              </a:r>
            </a:p>
          </p:txBody>
        </p:sp>
      </p:grpSp>
      <p:sp>
        <p:nvSpPr>
          <p:cNvPr id="129" name="Rectangle 19"/>
          <p:cNvSpPr>
            <a:spLocks noChangeArrowheads="1"/>
          </p:cNvSpPr>
          <p:nvPr>
            <p:custDataLst>
              <p:tags r:id="rId32"/>
            </p:custDataLst>
          </p:nvPr>
        </p:nvSpPr>
        <p:spPr bwMode="auto">
          <a:xfrm>
            <a:off x="3962400" y="2057404"/>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0" name="Rectangle 19"/>
          <p:cNvSpPr>
            <a:spLocks noChangeArrowheads="1"/>
          </p:cNvSpPr>
          <p:nvPr>
            <p:custDataLst>
              <p:tags r:id="rId33"/>
            </p:custDataLst>
          </p:nvPr>
        </p:nvSpPr>
        <p:spPr bwMode="auto">
          <a:xfrm>
            <a:off x="3962400" y="1219204"/>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819400"/>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chemeClr val="bg1"/>
                </a:solidFill>
                <a:latin typeface="Consolas" pitchFamily="49" charset="0"/>
              </a:rPr>
              <a:t>PC</a:t>
            </a:r>
            <a:endParaRPr lang="en-US" dirty="0">
              <a:solidFill>
                <a:schemeClr val="bg1"/>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362204"/>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chemeClr val="bg1"/>
                  </a:solidFill>
                  <a:latin typeface="Consolas" pitchFamily="49" charset="0"/>
                </a:rPr>
                <a:t>+4</a:t>
              </a:r>
              <a:endParaRPr lang="en-US" sz="1600" dirty="0">
                <a:solidFill>
                  <a:schemeClr val="bg1"/>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2095501"/>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15" name="Oval 114"/>
          <p:cNvSpPr/>
          <p:nvPr>
            <p:custDataLst>
              <p:tags r:id="rId63"/>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24" name="Oval 123"/>
          <p:cNvSpPr/>
          <p:nvPr>
            <p:custDataLst>
              <p:tags r:id="rId64"/>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49" name="Group 148"/>
          <p:cNvGrpSpPr/>
          <p:nvPr/>
        </p:nvGrpSpPr>
        <p:grpSpPr>
          <a:xfrm>
            <a:off x="609602" y="3581399"/>
            <a:ext cx="2743198" cy="411482"/>
            <a:chOff x="609602" y="3784296"/>
            <a:chExt cx="2743198" cy="411482"/>
          </a:xfrm>
        </p:grpSpPr>
        <p:cxnSp>
          <p:nvCxnSpPr>
            <p:cNvPr id="171" name="Straight Connector 170"/>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1447800" y="3505200"/>
            <a:ext cx="1757341" cy="461665"/>
          </a:xfrm>
          <a:prstGeom prst="rect">
            <a:avLst/>
          </a:prstGeom>
          <a:noFill/>
        </p:spPr>
        <p:txBody>
          <a:bodyPr wrap="none" rtlCol="0">
            <a:spAutoFit/>
          </a:bodyPr>
          <a:lstStyle/>
          <a:p>
            <a:r>
              <a:rPr lang="en-US" sz="2400" dirty="0" smtClean="0">
                <a:solidFill>
                  <a:schemeClr val="bg1"/>
                </a:solidFill>
              </a:rPr>
              <a:t>New PC = 1C</a:t>
            </a:r>
          </a:p>
        </p:txBody>
      </p:sp>
      <p:graphicFrame>
        <p:nvGraphicFramePr>
          <p:cNvPr id="139" name="Table 138"/>
          <p:cNvGraphicFramePr>
            <a:graphicFrameLocks noGrp="1"/>
          </p:cNvGraphicFramePr>
          <p:nvPr>
            <p:custDataLst>
              <p:tags r:id="rId65"/>
            </p:custDataLst>
            <p:extLst>
              <p:ext uri="{D42A27DB-BD31-4B8C-83A1-F6EECF244321}">
                <p14:modId xmlns:p14="http://schemas.microsoft.com/office/powerpoint/2010/main" val="4260031479"/>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addi</a:t>
                      </a:r>
                      <a:r>
                        <a:rPr lang="en-US" sz="2400" dirty="0" smtClean="0">
                          <a:latin typeface="Consolas" charset="0"/>
                          <a:ea typeface="Consolas" charset="0"/>
                          <a:cs typeface="Consolas" charset="0"/>
                        </a:rPr>
                        <a:t> r1, r0, 7</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solidFill>
                            <a:srgbClr val="00B0F0"/>
                          </a:solidFill>
                          <a:latin typeface="Consolas" charset="0"/>
                          <a:ea typeface="Consolas" charset="0"/>
                          <a:cs typeface="Consolas" charset="0"/>
                        </a:rPr>
                        <a:t>24</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subi</a:t>
                      </a:r>
                      <a:r>
                        <a:rPr lang="en-US" sz="2400" dirty="0" smtClean="0">
                          <a:latin typeface="Consolas" charset="0"/>
                          <a:ea typeface="Consolas" charset="0"/>
                          <a:cs typeface="Consolas" charset="0"/>
                        </a:rPr>
                        <a:t> r2, r2, 1	</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40" name="Straight Arrow Connector 139"/>
          <p:cNvCxnSpPr/>
          <p:nvPr>
            <p:custDataLst>
              <p:tags r:id="rId66"/>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custDataLst>
              <p:tags r:id="rId67"/>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594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 Delay Slot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92</a:t>
            </a:fld>
            <a:endParaRPr lang="en-US"/>
          </a:p>
        </p:txBody>
      </p:sp>
      <p:sp>
        <p:nvSpPr>
          <p:cNvPr id="6" name="Content Placeholder 3"/>
          <p:cNvSpPr txBox="1">
            <a:spLocks/>
          </p:cNvSpPr>
          <p:nvPr>
            <p:custDataLst>
              <p:tags r:id="rId1"/>
            </p:custDataLst>
          </p:nvPr>
        </p:nvSpPr>
        <p:spPr>
          <a:xfrm>
            <a:off x="2286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accent5">
                  <a:lumMod val="60000"/>
                  <a:lumOff val="40000"/>
                </a:schemeClr>
              </a:solidFill>
            </a:endParaRPr>
          </a:p>
        </p:txBody>
      </p:sp>
      <p:sp>
        <p:nvSpPr>
          <p:cNvPr id="8" name="Rectangle 7"/>
          <p:cNvSpPr/>
          <p:nvPr/>
        </p:nvSpPr>
        <p:spPr>
          <a:xfrm>
            <a:off x="228600" y="0"/>
            <a:ext cx="8686800" cy="6986528"/>
          </a:xfrm>
          <a:prstGeom prst="rect">
            <a:avLst/>
          </a:prstGeom>
        </p:spPr>
        <p:txBody>
          <a:bodyPr wrap="square">
            <a:spAutoFit/>
          </a:bodyPr>
          <a:lstStyle/>
          <a:p>
            <a:r>
              <a:rPr lang="en-US" sz="3200" dirty="0">
                <a:latin typeface="Consolas" charset="0"/>
                <a:ea typeface="Consolas" charset="0"/>
                <a:cs typeface="Consolas" charset="0"/>
              </a:rPr>
              <a:t>i = 0; </a:t>
            </a:r>
            <a:endParaRPr lang="en-US" sz="3200" dirty="0" smtClean="0">
              <a:latin typeface="Consolas" charset="0"/>
              <a:ea typeface="Consolas" charset="0"/>
              <a:cs typeface="Consolas" charset="0"/>
            </a:endParaRPr>
          </a:p>
          <a:p>
            <a:r>
              <a:rPr lang="en-US" sz="3200" dirty="0" smtClean="0">
                <a:latin typeface="Consolas" charset="0"/>
                <a:ea typeface="Consolas" charset="0"/>
                <a:cs typeface="Consolas" charset="0"/>
              </a:rPr>
              <a:t>do { </a:t>
            </a:r>
          </a:p>
          <a:p>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n += 2;</a:t>
            </a:r>
          </a:p>
          <a:p>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i++; </a:t>
            </a:r>
          </a:p>
          <a:p>
            <a:r>
              <a:rPr lang="en-US" sz="3200" dirty="0" smtClean="0">
                <a:latin typeface="Consolas" charset="0"/>
                <a:ea typeface="Consolas" charset="0"/>
                <a:cs typeface="Consolas" charset="0"/>
              </a:rPr>
              <a:t>} while(</a:t>
            </a:r>
            <a:r>
              <a:rPr lang="en-US" sz="3200" dirty="0" smtClean="0">
                <a:latin typeface="Consolas" charset="0"/>
                <a:ea typeface="Consolas" charset="0"/>
                <a:cs typeface="Consolas" charset="0"/>
              </a:rPr>
              <a:t>i </a:t>
            </a:r>
            <a:r>
              <a:rPr lang="en-US" sz="3200" dirty="0" smtClean="0">
                <a:latin typeface="Consolas" charset="0"/>
                <a:ea typeface="Consolas" charset="0"/>
                <a:cs typeface="Consolas" charset="0"/>
              </a:rPr>
              <a:t>&lt; </a:t>
            </a:r>
            <a:r>
              <a:rPr lang="en-US" sz="3200" dirty="0" smtClean="0">
                <a:latin typeface="Consolas" charset="0"/>
                <a:ea typeface="Consolas" charset="0"/>
                <a:cs typeface="Consolas" charset="0"/>
              </a:rPr>
              <a:t>max)</a:t>
            </a:r>
            <a:endParaRPr lang="en-US" sz="3200" dirty="0" smtClean="0">
              <a:latin typeface="Consolas" charset="0"/>
              <a:ea typeface="Consolas" charset="0"/>
              <a:cs typeface="Consolas" charset="0"/>
            </a:endParaRPr>
          </a:p>
          <a:p>
            <a:r>
              <a:rPr lang="en-US" sz="3200" dirty="0" smtClean="0">
                <a:latin typeface="Consolas" charset="0"/>
                <a:ea typeface="Consolas" charset="0"/>
                <a:cs typeface="Consolas" charset="0"/>
              </a:rPr>
              <a:t>i = 7;</a:t>
            </a:r>
          </a:p>
          <a:p>
            <a:r>
              <a:rPr lang="en-US" sz="3200" dirty="0" smtClean="0">
                <a:latin typeface="Consolas" charset="0"/>
                <a:ea typeface="Consolas" charset="0"/>
                <a:cs typeface="Consolas" charset="0"/>
              </a:rPr>
              <a:t>n--;</a:t>
            </a:r>
            <a:endParaRPr lang="en-US" sz="3200" dirty="0">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x10</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r0, 0		# i=0</a:t>
            </a:r>
          </a:p>
          <a:p>
            <a:r>
              <a:rPr lang="en-US" sz="3200" dirty="0" smtClean="0">
                <a:solidFill>
                  <a:srgbClr val="00B0F0"/>
                </a:solidFill>
                <a:latin typeface="Consolas" charset="0"/>
                <a:ea typeface="Consolas" charset="0"/>
                <a:cs typeface="Consolas" charset="0"/>
              </a:rPr>
              <a:t>x14</a:t>
            </a:r>
            <a:r>
              <a:rPr lang="en-US" sz="3200" dirty="0" smtClean="0">
                <a:latin typeface="Consolas" charset="0"/>
                <a:ea typeface="Consolas" charset="0"/>
                <a:cs typeface="Consolas" charset="0"/>
              </a:rPr>
              <a:t> </a:t>
            </a:r>
            <a:r>
              <a:rPr lang="en-US" sz="3200" dirty="0" smtClean="0">
                <a:solidFill>
                  <a:schemeClr val="accent1"/>
                </a:solidFill>
                <a:latin typeface="Consolas" charset="0"/>
                <a:ea typeface="Consolas" charset="0"/>
                <a:cs typeface="Consolas" charset="0"/>
              </a:rPr>
              <a:t>Loop: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r2, r2, 2  	# n </a:t>
            </a:r>
            <a:r>
              <a:rPr lang="en-US" sz="3200" dirty="0" smtClean="0">
                <a:latin typeface="Consolas" charset="0"/>
                <a:ea typeface="Consolas" charset="0"/>
                <a:cs typeface="Consolas" charset="0"/>
              </a:rPr>
              <a:t>+= </a:t>
            </a:r>
            <a:r>
              <a:rPr lang="en-US" sz="3200" dirty="0" smtClean="0">
                <a:latin typeface="Consolas" charset="0"/>
                <a:ea typeface="Consolas" charset="0"/>
                <a:cs typeface="Consolas" charset="0"/>
              </a:rPr>
              <a:t>2</a:t>
            </a:r>
          </a:p>
          <a:p>
            <a:r>
              <a:rPr lang="en-US" sz="3200" dirty="0" smtClean="0">
                <a:solidFill>
                  <a:srgbClr val="00B0F0"/>
                </a:solidFill>
                <a:latin typeface="Consolas" charset="0"/>
                <a:ea typeface="Consolas" charset="0"/>
                <a:cs typeface="Consolas" charset="0"/>
              </a:rPr>
              <a:t>x18</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r1, 1		# i++</a:t>
            </a:r>
          </a:p>
          <a:p>
            <a:r>
              <a:rPr lang="en-US" sz="3200" dirty="0" smtClean="0">
                <a:solidFill>
                  <a:srgbClr val="00B0F0"/>
                </a:solidFill>
                <a:latin typeface="Consolas" charset="0"/>
                <a:ea typeface="Consolas" charset="0"/>
                <a:cs typeface="Consolas" charset="0"/>
              </a:rPr>
              <a:t>x1C</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blt</a:t>
            </a:r>
            <a:r>
              <a:rPr lang="en-US" sz="3200" dirty="0" smtClean="0">
                <a:latin typeface="Consolas" charset="0"/>
                <a:ea typeface="Consolas" charset="0"/>
                <a:cs typeface="Consolas" charset="0"/>
              </a:rPr>
              <a:t>  r1, r3, </a:t>
            </a:r>
            <a:r>
              <a:rPr lang="en-US" sz="3200" dirty="0" smtClean="0">
                <a:solidFill>
                  <a:schemeClr val="accent1"/>
                </a:solidFill>
                <a:latin typeface="Consolas" charset="0"/>
                <a:ea typeface="Consolas" charset="0"/>
                <a:cs typeface="Consolas" charset="0"/>
              </a:rPr>
              <a:t>Loop	</a:t>
            </a:r>
            <a:r>
              <a:rPr lang="en-US" sz="3200" dirty="0" smtClean="0">
                <a:solidFill>
                  <a:schemeClr val="bg1"/>
                </a:solidFill>
                <a:latin typeface="Consolas" charset="0"/>
                <a:ea typeface="Consolas" charset="0"/>
                <a:cs typeface="Consolas" charset="0"/>
              </a:rPr>
              <a:t># i&lt;max?</a:t>
            </a:r>
            <a:endParaRPr lang="en-US" sz="3200" dirty="0">
              <a:solidFill>
                <a:schemeClr val="bg1"/>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x20 		  </a:t>
            </a:r>
            <a:r>
              <a:rPr lang="en-US" sz="3200" dirty="0" err="1" smtClean="0">
                <a:latin typeface="Consolas" charset="0"/>
                <a:ea typeface="Consolas" charset="0"/>
                <a:cs typeface="Consolas" charset="0"/>
              </a:rPr>
              <a:t>nop</a:t>
            </a:r>
            <a:r>
              <a:rPr lang="en-US" sz="3200" dirty="0" smtClean="0">
                <a:latin typeface="Consolas" charset="0"/>
                <a:ea typeface="Consolas" charset="0"/>
                <a:cs typeface="Consolas" charset="0"/>
              </a:rPr>
              <a:t> </a:t>
            </a:r>
            <a:endParaRPr lang="en-US" sz="3200" dirty="0" smtClean="0">
              <a:solidFill>
                <a:srgbClr val="00B0F0"/>
              </a:solidFill>
              <a:latin typeface="Consolas" charset="0"/>
              <a:ea typeface="Consolas" charset="0"/>
              <a:cs typeface="Consolas" charset="0"/>
            </a:endParaRPr>
          </a:p>
          <a:p>
            <a:r>
              <a:rPr lang="en-US" sz="3200" dirty="0" smtClean="0">
                <a:solidFill>
                  <a:srgbClr val="00B0F0"/>
                </a:solidFill>
                <a:latin typeface="Consolas" charset="0"/>
                <a:ea typeface="Consolas" charset="0"/>
                <a:cs typeface="Consolas" charset="0"/>
              </a:rPr>
              <a:t>x24</a:t>
            </a:r>
            <a:r>
              <a:rPr lang="en-US" sz="3200" dirty="0" smtClean="0">
                <a:latin typeface="Consolas" charset="0"/>
                <a:ea typeface="Consolas" charset="0"/>
                <a:cs typeface="Consolas" charset="0"/>
              </a:rPr>
              <a:t> 		  </a:t>
            </a:r>
            <a:r>
              <a:rPr lang="en-US" sz="3200" dirty="0" err="1" smtClean="0">
                <a:latin typeface="Consolas" charset="0"/>
                <a:ea typeface="Consolas" charset="0"/>
                <a:cs typeface="Consolas" charset="0"/>
              </a:rPr>
              <a:t>addi</a:t>
            </a:r>
            <a:r>
              <a:rPr lang="en-US" sz="3200" dirty="0" smtClean="0">
                <a:latin typeface="Consolas" charset="0"/>
                <a:ea typeface="Consolas" charset="0"/>
                <a:cs typeface="Consolas" charset="0"/>
              </a:rPr>
              <a:t> r1, r0, 7		# i = 7</a:t>
            </a:r>
          </a:p>
          <a:p>
            <a:r>
              <a:rPr lang="en-US" sz="3200" dirty="0" smtClean="0">
                <a:solidFill>
                  <a:srgbClr val="00B0F0"/>
                </a:solidFill>
                <a:latin typeface="Consolas" charset="0"/>
                <a:ea typeface="Consolas" charset="0"/>
                <a:cs typeface="Consolas" charset="0"/>
              </a:rPr>
              <a:t>x28</a:t>
            </a:r>
            <a:r>
              <a:rPr lang="en-US" sz="3200" dirty="0" smtClean="0">
                <a:latin typeface="Consolas" charset="0"/>
                <a:ea typeface="Consolas" charset="0"/>
                <a:cs typeface="Consolas" charset="0"/>
              </a:rPr>
              <a:t> </a:t>
            </a:r>
            <a:r>
              <a:rPr lang="en-US" sz="3200" dirty="0">
                <a:latin typeface="Consolas" charset="0"/>
                <a:ea typeface="Consolas" charset="0"/>
                <a:cs typeface="Consolas" charset="0"/>
              </a:rPr>
              <a:t>		  </a:t>
            </a:r>
            <a:r>
              <a:rPr lang="en-US" sz="3200" dirty="0" err="1" smtClean="0">
                <a:latin typeface="Consolas" charset="0"/>
                <a:ea typeface="Consolas" charset="0"/>
                <a:cs typeface="Consolas" charset="0"/>
              </a:rPr>
              <a:t>subi</a:t>
            </a:r>
            <a:r>
              <a:rPr lang="en-US" sz="3200" dirty="0" smtClean="0">
                <a:latin typeface="Consolas" charset="0"/>
                <a:ea typeface="Consolas" charset="0"/>
                <a:cs typeface="Consolas" charset="0"/>
              </a:rPr>
              <a:t> r2, r2, 1</a:t>
            </a:r>
            <a:r>
              <a:rPr lang="en-US" sz="3200" dirty="0">
                <a:latin typeface="Consolas" charset="0"/>
                <a:ea typeface="Consolas" charset="0"/>
                <a:cs typeface="Consolas" charset="0"/>
              </a:rPr>
              <a:t>		# n</a:t>
            </a:r>
            <a:r>
              <a:rPr lang="en-US" sz="3200" dirty="0" smtClean="0">
                <a:latin typeface="Consolas" charset="0"/>
                <a:ea typeface="Consolas" charset="0"/>
                <a:cs typeface="Consolas" charset="0"/>
              </a:rPr>
              <a:t>++</a:t>
            </a:r>
            <a:endParaRPr lang="en-US" sz="3200" dirty="0">
              <a:latin typeface="Consolas" charset="0"/>
              <a:ea typeface="Consolas" charset="0"/>
              <a:cs typeface="Consolas" charset="0"/>
            </a:endParaRPr>
          </a:p>
        </p:txBody>
      </p:sp>
      <p:sp>
        <p:nvSpPr>
          <p:cNvPr id="9" name="Rectangle 8"/>
          <p:cNvSpPr/>
          <p:nvPr/>
        </p:nvSpPr>
        <p:spPr>
          <a:xfrm>
            <a:off x="6822233" y="1080919"/>
            <a:ext cx="2286000" cy="2062103"/>
          </a:xfrm>
          <a:prstGeom prst="rect">
            <a:avLst/>
          </a:prstGeom>
        </p:spPr>
        <p:txBody>
          <a:bodyPr wrap="square">
            <a:spAutoFit/>
          </a:bodyPr>
          <a:lstStyle/>
          <a:p>
            <a:r>
              <a:rPr lang="en-US" sz="3200" i="1" dirty="0">
                <a:solidFill>
                  <a:srgbClr val="92D050"/>
                </a:solidFill>
                <a:latin typeface="Consolas" charset="0"/>
                <a:ea typeface="Consolas" charset="0"/>
                <a:cs typeface="Consolas" charset="0"/>
              </a:rPr>
              <a:t>i</a:t>
            </a:r>
            <a:r>
              <a:rPr lang="en-US" sz="3200" i="1" dirty="0" smtClean="0">
                <a:solidFill>
                  <a:srgbClr val="92D050"/>
                </a:solidFill>
                <a:latin typeface="Consolas" charset="0"/>
                <a:ea typeface="Consolas" charset="0"/>
                <a:cs typeface="Consolas" charset="0"/>
              </a:rPr>
              <a:t> </a:t>
            </a:r>
            <a:r>
              <a:rPr lang="en-US" sz="3200" i="1" dirty="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r1</a:t>
            </a:r>
          </a:p>
          <a:p>
            <a:r>
              <a:rPr lang="en-US" sz="3200" i="1" dirty="0" smtClean="0">
                <a:solidFill>
                  <a:srgbClr val="92D050"/>
                </a:solidFill>
                <a:latin typeface="Consolas" charset="0"/>
                <a:ea typeface="Consolas" charset="0"/>
                <a:cs typeface="Consolas" charset="0"/>
              </a:rPr>
              <a:t>Assume:</a:t>
            </a:r>
          </a:p>
          <a:p>
            <a:r>
              <a:rPr lang="en-US" sz="3200" i="1" dirty="0" smtClean="0">
                <a:solidFill>
                  <a:srgbClr val="92D050"/>
                </a:solidFill>
                <a:latin typeface="Consolas" charset="0"/>
                <a:ea typeface="Consolas" charset="0"/>
                <a:cs typeface="Consolas" charset="0"/>
              </a:rPr>
              <a:t>n </a:t>
            </a:r>
            <a:r>
              <a:rPr lang="en-US" sz="3200" i="1" dirty="0" smtClean="0">
                <a:solidFill>
                  <a:srgbClr val="92D050"/>
                </a:solidFill>
                <a:latin typeface="Consolas" charset="0"/>
                <a:ea typeface="Consolas" charset="0"/>
                <a:cs typeface="Consolas" charset="0"/>
                <a:sym typeface="Wingdings"/>
              </a:rPr>
              <a:t></a:t>
            </a:r>
            <a:r>
              <a:rPr lang="en-US" sz="3200" i="1" dirty="0" smtClean="0">
                <a:solidFill>
                  <a:srgbClr val="92D050"/>
                </a:solidFill>
                <a:latin typeface="Consolas" charset="0"/>
                <a:ea typeface="Consolas" charset="0"/>
                <a:cs typeface="Consolas" charset="0"/>
              </a:rPr>
              <a:t> r2</a:t>
            </a:r>
          </a:p>
          <a:p>
            <a:r>
              <a:rPr lang="en-US" sz="3200" i="1" dirty="0" smtClean="0">
                <a:solidFill>
                  <a:srgbClr val="92D050"/>
                </a:solidFill>
                <a:latin typeface="Consolas" charset="0"/>
                <a:ea typeface="Consolas" charset="0"/>
                <a:cs typeface="Consolas" charset="0"/>
              </a:rPr>
              <a:t>max </a:t>
            </a:r>
            <a:r>
              <a:rPr lang="en-US" sz="3200" i="1" dirty="0" smtClean="0">
                <a:solidFill>
                  <a:srgbClr val="92D050"/>
                </a:solidFill>
                <a:latin typeface="Consolas" charset="0"/>
                <a:ea typeface="Consolas" charset="0"/>
                <a:cs typeface="Consolas" charset="0"/>
                <a:sym typeface="Wingdings"/>
              </a:rPr>
              <a:t> </a:t>
            </a:r>
            <a:r>
              <a:rPr lang="en-US" sz="3200" i="1" dirty="0" smtClean="0">
                <a:solidFill>
                  <a:srgbClr val="92D050"/>
                </a:solidFill>
                <a:latin typeface="Consolas" charset="0"/>
                <a:ea typeface="Consolas" charset="0"/>
                <a:cs typeface="Consolas" charset="0"/>
              </a:rPr>
              <a:t>r3</a:t>
            </a:r>
            <a:endParaRPr lang="en-US" sz="3200" i="1" dirty="0">
              <a:solidFill>
                <a:srgbClr val="92D050"/>
              </a:solidFill>
              <a:latin typeface="Consolas" charset="0"/>
              <a:ea typeface="Consolas" charset="0"/>
              <a:cs typeface="Consolas" charset="0"/>
            </a:endParaRPr>
          </a:p>
        </p:txBody>
      </p:sp>
      <p:sp>
        <p:nvSpPr>
          <p:cNvPr id="7" name="Rounded Rectangle 6"/>
          <p:cNvSpPr/>
          <p:nvPr/>
        </p:nvSpPr>
        <p:spPr>
          <a:xfrm>
            <a:off x="200297" y="5383835"/>
            <a:ext cx="8446271" cy="483565"/>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2107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76200"/>
            <a:ext cx="8686800" cy="533400"/>
          </a:xfrm>
        </p:spPr>
        <p:txBody>
          <a:bodyPr/>
          <a:lstStyle/>
          <a:p>
            <a:r>
              <a:rPr lang="en-US" dirty="0" smtClean="0"/>
              <a:t>Delay Slot in Action</a:t>
            </a:r>
            <a:endParaRPr lang="en-US" dirty="0"/>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286001"/>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514600"/>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data</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69" name="Text Box 11"/>
          <p:cNvSpPr txBox="1">
            <a:spLocks noChangeArrowheads="1"/>
          </p:cNvSpPr>
          <p:nvPr>
            <p:custDataLst>
              <p:tags r:id="rId14"/>
            </p:custDataLst>
          </p:nvPr>
        </p:nvSpPr>
        <p:spPr bwMode="auto">
          <a:xfrm rot="16200000">
            <a:off x="2743202" y="3048001"/>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chemeClr val="bg1"/>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438402"/>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600200"/>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7" name="Text Box 11"/>
          <p:cNvSpPr txBox="1">
            <a:spLocks noChangeArrowheads="1"/>
          </p:cNvSpPr>
          <p:nvPr>
            <p:custDataLst>
              <p:tags r:id="rId24"/>
            </p:custDataLst>
          </p:nvPr>
        </p:nvSpPr>
        <p:spPr bwMode="auto">
          <a:xfrm rot="16200000">
            <a:off x="5410204" y="2895601"/>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8" name="Text Box 11"/>
          <p:cNvSpPr txBox="1">
            <a:spLocks noChangeArrowheads="1"/>
          </p:cNvSpPr>
          <p:nvPr>
            <p:custDataLst>
              <p:tags r:id="rId25"/>
            </p:custDataLst>
          </p:nvPr>
        </p:nvSpPr>
        <p:spPr bwMode="auto">
          <a:xfrm rot="16200000">
            <a:off x="5410199" y="1904999"/>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371604"/>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latin typeface="Calibri"/>
              </a:rPr>
              <a:t>inst</a:t>
            </a:r>
            <a:br>
              <a:rPr lang="en-US" sz="2400" dirty="0" smtClean="0">
                <a:solidFill>
                  <a:schemeClr val="bg1"/>
                </a:solidFill>
                <a:latin typeface="Calibri"/>
              </a:rPr>
            </a:br>
            <a:r>
              <a:rPr lang="en-US" sz="2400" dirty="0" err="1" smtClean="0">
                <a:solidFill>
                  <a:schemeClr val="bg1"/>
                </a:solidFill>
                <a:latin typeface="Calibri"/>
              </a:rPr>
              <a:t>mem</a:t>
            </a:r>
            <a:endParaRPr lang="en-US" sz="2400" dirty="0">
              <a:solidFill>
                <a:schemeClr val="bg1"/>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grpSp>
        <p:nvGrpSpPr>
          <p:cNvPr id="2" name="Group 110"/>
          <p:cNvGrpSpPr/>
          <p:nvPr>
            <p:custDataLst>
              <p:tags r:id="rId31"/>
            </p:custDataLst>
          </p:nvPr>
        </p:nvGrpSpPr>
        <p:grpSpPr>
          <a:xfrm>
            <a:off x="1752600" y="1524003"/>
            <a:ext cx="762001" cy="1295400"/>
            <a:chOff x="2590798" y="914401"/>
            <a:chExt cx="762001" cy="1295400"/>
          </a:xfrm>
          <a:noFill/>
        </p:grpSpPr>
        <p:sp>
          <p:nvSpPr>
            <p:cNvPr id="125" name="Rectangle 22"/>
            <p:cNvSpPr>
              <a:spLocks noChangeArrowheads="1"/>
            </p:cNvSpPr>
            <p:nvPr>
              <p:custDataLst>
                <p:tags r:id="rId70"/>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latin typeface="Calibri"/>
              </a:endParaRPr>
            </a:p>
          </p:txBody>
        </p:sp>
        <p:sp>
          <p:nvSpPr>
            <p:cNvPr id="126" name="TextBox 125"/>
            <p:cNvSpPr txBox="1"/>
            <p:nvPr>
              <p:custDataLst>
                <p:tags r:id="rId71"/>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latin typeface="Calibri"/>
                </a:rPr>
                <a:t>D</a:t>
              </a:r>
            </a:p>
          </p:txBody>
        </p:sp>
        <p:sp>
          <p:nvSpPr>
            <p:cNvPr id="127" name="TextBox 126"/>
            <p:cNvSpPr txBox="1"/>
            <p:nvPr>
              <p:custDataLst>
                <p:tags r:id="rId72"/>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B</a:t>
              </a:r>
            </a:p>
          </p:txBody>
        </p:sp>
        <p:sp>
          <p:nvSpPr>
            <p:cNvPr id="128" name="TextBox 127"/>
            <p:cNvSpPr txBox="1"/>
            <p:nvPr>
              <p:custDataLst>
                <p:tags r:id="rId73"/>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latin typeface="Calibri"/>
                </a:rPr>
                <a:t>A</a:t>
              </a:r>
            </a:p>
          </p:txBody>
        </p:sp>
      </p:grpSp>
      <p:sp>
        <p:nvSpPr>
          <p:cNvPr id="129" name="Rectangle 19"/>
          <p:cNvSpPr>
            <a:spLocks noChangeArrowheads="1"/>
          </p:cNvSpPr>
          <p:nvPr>
            <p:custDataLst>
              <p:tags r:id="rId32"/>
            </p:custDataLst>
          </p:nvPr>
        </p:nvSpPr>
        <p:spPr bwMode="auto">
          <a:xfrm>
            <a:off x="3962400" y="2057404"/>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0" name="Rectangle 19"/>
          <p:cNvSpPr>
            <a:spLocks noChangeArrowheads="1"/>
          </p:cNvSpPr>
          <p:nvPr>
            <p:custDataLst>
              <p:tags r:id="rId33"/>
            </p:custDataLst>
          </p:nvPr>
        </p:nvSpPr>
        <p:spPr bwMode="auto">
          <a:xfrm>
            <a:off x="3962400" y="1219204"/>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819400"/>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chemeClr val="bg1"/>
                </a:solidFill>
                <a:latin typeface="Consolas" pitchFamily="49" charset="0"/>
              </a:rPr>
              <a:t>PC</a:t>
            </a:r>
            <a:endParaRPr lang="en-US" dirty="0">
              <a:solidFill>
                <a:schemeClr val="bg1"/>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362204"/>
            <a:ext cx="304800" cy="457200"/>
            <a:chOff x="868680" y="2971800"/>
            <a:chExt cx="304800" cy="304800"/>
          </a:xfrm>
          <a:noFill/>
        </p:grpSpPr>
        <p:sp>
          <p:nvSpPr>
            <p:cNvPr id="98" name="Freeform 97"/>
            <p:cNvSpPr/>
            <p:nvPr>
              <p:custDataLst>
                <p:tags r:id="rId68"/>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ndParaRPr>
            </a:p>
          </p:txBody>
        </p:sp>
        <p:sp>
          <p:nvSpPr>
            <p:cNvPr id="99" name="Text Box 11"/>
            <p:cNvSpPr txBox="1">
              <a:spLocks noChangeArrowheads="1"/>
            </p:cNvSpPr>
            <p:nvPr>
              <p:custDataLst>
                <p:tags r:id="rId69"/>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chemeClr val="bg1"/>
                  </a:solidFill>
                  <a:latin typeface="Consolas" pitchFamily="49" charset="0"/>
                </a:rPr>
                <a:t>+4</a:t>
              </a:r>
              <a:endParaRPr lang="en-US" sz="1600" dirty="0">
                <a:solidFill>
                  <a:schemeClr val="bg1"/>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chemeClr val="bg1"/>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1"/>
            </p:custDataLst>
          </p:nvPr>
        </p:nvSpPr>
        <p:spPr bwMode="auto">
          <a:xfrm rot="16200000">
            <a:off x="876302" y="2095501"/>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chemeClr val="bg1"/>
              </a:solidFill>
              <a:latin typeface="Calibri"/>
            </a:endParaRPr>
          </a:p>
        </p:txBody>
      </p:sp>
      <p:sp>
        <p:nvSpPr>
          <p:cNvPr id="109" name="Line 18"/>
          <p:cNvSpPr>
            <a:spLocks noChangeShapeType="1"/>
          </p:cNvSpPr>
          <p:nvPr>
            <p:custDataLst>
              <p:tags r:id="rId62"/>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15" name="Oval 114"/>
          <p:cNvSpPr/>
          <p:nvPr>
            <p:custDataLst>
              <p:tags r:id="rId63"/>
            </p:custDataLst>
          </p:nvPr>
        </p:nvSpPr>
        <p:spPr>
          <a:xfrm>
            <a:off x="33528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24" name="Oval 123"/>
          <p:cNvSpPr/>
          <p:nvPr>
            <p:custDataLst>
              <p:tags r:id="rId64"/>
            </p:custDataLst>
          </p:nvPr>
        </p:nvSpPr>
        <p:spPr>
          <a:xfrm>
            <a:off x="4267200" y="3200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pSp>
        <p:nvGrpSpPr>
          <p:cNvPr id="149" name="Group 148"/>
          <p:cNvGrpSpPr/>
          <p:nvPr/>
        </p:nvGrpSpPr>
        <p:grpSpPr>
          <a:xfrm>
            <a:off x="609602" y="3581399"/>
            <a:ext cx="2743198" cy="411482"/>
            <a:chOff x="609602" y="3784296"/>
            <a:chExt cx="2743198" cy="411482"/>
          </a:xfrm>
        </p:grpSpPr>
        <p:cxnSp>
          <p:nvCxnSpPr>
            <p:cNvPr id="171" name="Straight Connector 170"/>
            <p:cNvCxnSpPr/>
            <p:nvPr/>
          </p:nvCxnSpPr>
          <p:spPr>
            <a:xfrm flipH="1">
              <a:off x="1447804" y="3784296"/>
              <a:ext cx="1904996"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609602" y="4195777"/>
              <a:ext cx="838202" cy="1"/>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447804" y="3784296"/>
              <a:ext cx="0" cy="41148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4" name="TextBox 173"/>
          <p:cNvSpPr txBox="1"/>
          <p:nvPr/>
        </p:nvSpPr>
        <p:spPr>
          <a:xfrm>
            <a:off x="1447800" y="3505200"/>
            <a:ext cx="1757341" cy="461665"/>
          </a:xfrm>
          <a:prstGeom prst="rect">
            <a:avLst/>
          </a:prstGeom>
          <a:noFill/>
        </p:spPr>
        <p:txBody>
          <a:bodyPr wrap="none" rtlCol="0">
            <a:spAutoFit/>
          </a:bodyPr>
          <a:lstStyle/>
          <a:p>
            <a:r>
              <a:rPr lang="en-US" sz="2400" dirty="0" smtClean="0">
                <a:solidFill>
                  <a:schemeClr val="bg1"/>
                </a:solidFill>
              </a:rPr>
              <a:t>New PC = 1C</a:t>
            </a:r>
          </a:p>
        </p:txBody>
      </p:sp>
      <p:graphicFrame>
        <p:nvGraphicFramePr>
          <p:cNvPr id="139" name="Table 138"/>
          <p:cNvGraphicFramePr>
            <a:graphicFrameLocks noGrp="1"/>
          </p:cNvGraphicFramePr>
          <p:nvPr>
            <p:custDataLst>
              <p:tags r:id="rId65"/>
            </p:custDataLst>
            <p:extLst>
              <p:ext uri="{D42A27DB-BD31-4B8C-83A1-F6EECF244321}">
                <p14:modId xmlns:p14="http://schemas.microsoft.com/office/powerpoint/2010/main" val="1088879586"/>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nop</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24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addi</a:t>
                      </a:r>
                      <a:r>
                        <a:rPr lang="en-US" sz="2400" dirty="0" smtClean="0">
                          <a:latin typeface="Consolas" charset="0"/>
                          <a:ea typeface="Consolas" charset="0"/>
                          <a:cs typeface="Consolas" charset="0"/>
                        </a:rPr>
                        <a:t> r1, r0, 7</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40" name="Straight Arrow Connector 139"/>
          <p:cNvCxnSpPr/>
          <p:nvPr>
            <p:custDataLst>
              <p:tags r:id="rId66"/>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custDataLst>
              <p:tags r:id="rId67"/>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775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err="1" smtClean="0"/>
              <a:t>Soln</a:t>
            </a:r>
            <a:r>
              <a:rPr lang="en-US" dirty="0" smtClean="0"/>
              <a:t> #2: Resolve </a:t>
            </a:r>
            <a:r>
              <a:rPr lang="en-US" dirty="0"/>
              <a:t>Branches @ Decode</a:t>
            </a:r>
          </a:p>
        </p:txBody>
      </p:sp>
      <p:sp>
        <p:nvSpPr>
          <p:cNvPr id="3" name="Slide Number Placeholder 2"/>
          <p:cNvSpPr>
            <a:spLocks noGrp="1"/>
          </p:cNvSpPr>
          <p:nvPr>
            <p:ph type="sldNum" sz="quarter" idx="12"/>
          </p:nvPr>
        </p:nvSpPr>
        <p:spPr/>
        <p:txBody>
          <a:bodyPr/>
          <a:lstStyle/>
          <a:p>
            <a:fld id="{DAD0A56F-BD0F-4BDF-9912-D1E89E9626C0}" type="slidenum">
              <a:rPr lang="en-US" smtClean="0"/>
              <a:t>94</a:t>
            </a:fld>
            <a:endParaRPr lang="en-US"/>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260297"/>
            <a:ext cx="304800" cy="457200"/>
            <a:chOff x="868680" y="2971800"/>
            <a:chExt cx="304800" cy="304800"/>
          </a:xfrm>
          <a:noFill/>
        </p:grpSpPr>
        <p:sp>
          <p:nvSpPr>
            <p:cNvPr id="98" name="Freeform 97"/>
            <p:cNvSpPr/>
            <p:nvPr>
              <p:custDataLst>
                <p:tags r:id="rId69"/>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0"/>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1"/>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2"/>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3"/>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Oval 109"/>
          <p:cNvSpPr/>
          <p:nvPr>
            <p:custDataLst>
              <p:tags r:id="rId64"/>
            </p:custDataLst>
          </p:nvPr>
        </p:nvSpPr>
        <p:spPr>
          <a:xfrm>
            <a:off x="1447800" y="2819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12" name="Oval 111"/>
          <p:cNvSpPr/>
          <p:nvPr>
            <p:custDataLst>
              <p:tags r:id="rId65"/>
            </p:custDataLst>
          </p:nvPr>
        </p:nvSpPr>
        <p:spPr>
          <a:xfrm>
            <a:off x="2057400" y="32766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aphicFrame>
        <p:nvGraphicFramePr>
          <p:cNvPr id="113" name="Table 112"/>
          <p:cNvGraphicFramePr>
            <a:graphicFrameLocks noGrp="1"/>
          </p:cNvGraphicFramePr>
          <p:nvPr>
            <p:custDataLst>
              <p:tags r:id="rId66"/>
            </p:custDataLst>
            <p:extLst>
              <p:ext uri="{D42A27DB-BD31-4B8C-83A1-F6EECF244321}">
                <p14:modId xmlns:p14="http://schemas.microsoft.com/office/powerpoint/2010/main" val="802449369"/>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blt</a:t>
                      </a:r>
                      <a:r>
                        <a:rPr lang="en-US" sz="2400" dirty="0" smtClean="0">
                          <a:latin typeface="Consolas" charset="0"/>
                          <a:ea typeface="Consolas" charset="0"/>
                          <a:cs typeface="Consolas" charset="0"/>
                        </a:rPr>
                        <a:t> r1, r3, </a:t>
                      </a:r>
                      <a:r>
                        <a:rPr lang="en-US" sz="2400" dirty="0" smtClean="0">
                          <a:solidFill>
                            <a:schemeClr val="accent1"/>
                          </a:solidFill>
                          <a:latin typeface="Consolas" charset="0"/>
                          <a:ea typeface="Consolas" charset="0"/>
                          <a:cs typeface="Consolas" charset="0"/>
                        </a:rPr>
                        <a:t>Loop</a:t>
                      </a:r>
                      <a:endParaRPr lang="en-US" sz="2400" dirty="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latin typeface="Consolas" charset="0"/>
                          <a:ea typeface="Consolas" charset="0"/>
                          <a:cs typeface="Consolas" charset="0"/>
                        </a:rPr>
                        <a:t>nop</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14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accent1"/>
                          </a:solidFill>
                          <a:latin typeface="Consolas" charset="0"/>
                          <a:ea typeface="Consolas" charset="0"/>
                          <a:cs typeface="Consolas" charset="0"/>
                        </a:rPr>
                        <a:t>Loop:</a:t>
                      </a:r>
                      <a:r>
                        <a:rPr lang="en-US" sz="2400" dirty="0" err="1" smtClean="0">
                          <a:latin typeface="Consolas" charset="0"/>
                          <a:ea typeface="Consolas" charset="0"/>
                          <a:cs typeface="Consolas" charset="0"/>
                        </a:rPr>
                        <a:t>addi</a:t>
                      </a:r>
                      <a:r>
                        <a:rPr lang="en-US" sz="2400" dirty="0" smtClean="0">
                          <a:latin typeface="Consolas" charset="0"/>
                          <a:ea typeface="Consolas" charset="0"/>
                          <a:cs typeface="Consolas" charset="0"/>
                        </a:rPr>
                        <a:t> r2,r2,2</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14" name="Straight Arrow Connector 113"/>
          <p:cNvCxnSpPr/>
          <p:nvPr>
            <p:custDataLst>
              <p:tags r:id="rId67"/>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custDataLst>
              <p:tags r:id="rId68"/>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5338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Fill the Delay Slot</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95</a:t>
            </a:fld>
            <a:endParaRPr lang="en-US"/>
          </a:p>
        </p:txBody>
      </p:sp>
      <p:sp>
        <p:nvSpPr>
          <p:cNvPr id="6" name="Content Placeholder 3"/>
          <p:cNvSpPr txBox="1">
            <a:spLocks/>
          </p:cNvSpPr>
          <p:nvPr>
            <p:custDataLst>
              <p:tags r:id="rId1"/>
            </p:custDataLst>
          </p:nvPr>
        </p:nvSpPr>
        <p:spPr>
          <a:xfrm>
            <a:off x="228600" y="838200"/>
            <a:ext cx="8686800" cy="5638800"/>
          </a:xfrm>
          <a:prstGeom prst="rect">
            <a:avLst/>
          </a:prstGeom>
        </p:spPr>
        <p:txBody>
          <a:bodyPr>
            <a:norm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solidFill>
                <a:schemeClr val="accent5">
                  <a:lumMod val="60000"/>
                  <a:lumOff val="40000"/>
                </a:schemeClr>
              </a:solidFill>
            </a:endParaRPr>
          </a:p>
        </p:txBody>
      </p:sp>
      <p:sp>
        <p:nvSpPr>
          <p:cNvPr id="8" name="Rectangle 7"/>
          <p:cNvSpPr/>
          <p:nvPr/>
        </p:nvSpPr>
        <p:spPr>
          <a:xfrm>
            <a:off x="228600" y="944473"/>
            <a:ext cx="8686800" cy="2554545"/>
          </a:xfrm>
          <a:prstGeom prst="rect">
            <a:avLst/>
          </a:prstGeom>
        </p:spPr>
        <p:txBody>
          <a:bodyPr wrap="square">
            <a:spAutoFit/>
          </a:bodyPr>
          <a:lstStyle/>
          <a:p>
            <a:r>
              <a:rPr lang="en-US" sz="3200" dirty="0" smtClean="0">
                <a:solidFill>
                  <a:schemeClr val="bg1"/>
                </a:solidFill>
                <a:latin typeface="Consolas" charset="0"/>
                <a:ea typeface="Consolas" charset="0"/>
                <a:cs typeface="Consolas" charset="0"/>
              </a:rPr>
              <a:t>x10		  </a:t>
            </a:r>
            <a:r>
              <a:rPr lang="en-US" sz="3200" dirty="0" err="1" smtClean="0">
                <a:solidFill>
                  <a:schemeClr val="bg1"/>
                </a:solidFill>
                <a:latin typeface="Consolas" charset="0"/>
                <a:ea typeface="Consolas" charset="0"/>
                <a:cs typeface="Consolas" charset="0"/>
              </a:rPr>
              <a:t>addi</a:t>
            </a:r>
            <a:r>
              <a:rPr lang="en-US" sz="3200" dirty="0" smtClean="0">
                <a:solidFill>
                  <a:schemeClr val="bg1"/>
                </a:solidFill>
                <a:latin typeface="Consolas" charset="0"/>
                <a:ea typeface="Consolas" charset="0"/>
                <a:cs typeface="Consolas" charset="0"/>
              </a:rPr>
              <a:t> r1, r0, 0		# i=0</a:t>
            </a:r>
          </a:p>
          <a:p>
            <a:r>
              <a:rPr lang="en-US" sz="3200" dirty="0" smtClean="0">
                <a:solidFill>
                  <a:schemeClr val="bg1"/>
                </a:solidFill>
                <a:latin typeface="Consolas" charset="0"/>
                <a:ea typeface="Consolas" charset="0"/>
                <a:cs typeface="Consolas" charset="0"/>
              </a:rPr>
              <a:t>x14 Loop: </a:t>
            </a:r>
            <a:r>
              <a:rPr lang="en-US" sz="3200" dirty="0" err="1" smtClean="0">
                <a:solidFill>
                  <a:schemeClr val="accent1"/>
                </a:solidFill>
                <a:latin typeface="Consolas" charset="0"/>
                <a:ea typeface="Consolas" charset="0"/>
                <a:cs typeface="Consolas" charset="0"/>
              </a:rPr>
              <a:t>addi</a:t>
            </a:r>
            <a:r>
              <a:rPr lang="en-US" sz="3200" dirty="0" smtClean="0">
                <a:solidFill>
                  <a:schemeClr val="accent1"/>
                </a:solidFill>
                <a:latin typeface="Consolas" charset="0"/>
                <a:ea typeface="Consolas" charset="0"/>
                <a:cs typeface="Consolas" charset="0"/>
              </a:rPr>
              <a:t> r2, r2, 2  	# n += 2</a:t>
            </a:r>
          </a:p>
          <a:p>
            <a:r>
              <a:rPr lang="en-US" sz="3200" dirty="0" smtClean="0">
                <a:solidFill>
                  <a:schemeClr val="bg1"/>
                </a:solidFill>
                <a:latin typeface="Consolas" charset="0"/>
                <a:ea typeface="Consolas" charset="0"/>
                <a:cs typeface="Consolas" charset="0"/>
              </a:rPr>
              <a:t>x18 		  </a:t>
            </a:r>
            <a:r>
              <a:rPr lang="en-US" sz="3200" dirty="0" err="1" smtClean="0">
                <a:solidFill>
                  <a:schemeClr val="bg1"/>
                </a:solidFill>
                <a:latin typeface="Consolas" charset="0"/>
                <a:ea typeface="Consolas" charset="0"/>
                <a:cs typeface="Consolas" charset="0"/>
              </a:rPr>
              <a:t>addi</a:t>
            </a:r>
            <a:r>
              <a:rPr lang="en-US" sz="3200" dirty="0" smtClean="0">
                <a:solidFill>
                  <a:schemeClr val="bg1"/>
                </a:solidFill>
                <a:latin typeface="Consolas" charset="0"/>
                <a:ea typeface="Consolas" charset="0"/>
                <a:cs typeface="Consolas" charset="0"/>
              </a:rPr>
              <a:t> r1, r1, 1		# i++</a:t>
            </a:r>
          </a:p>
          <a:p>
            <a:r>
              <a:rPr lang="en-US" sz="3200" dirty="0" smtClean="0">
                <a:solidFill>
                  <a:schemeClr val="bg1"/>
                </a:solidFill>
                <a:latin typeface="Consolas" charset="0"/>
                <a:ea typeface="Consolas" charset="0"/>
                <a:cs typeface="Consolas" charset="0"/>
              </a:rPr>
              <a:t>x1C </a:t>
            </a:r>
            <a:r>
              <a:rPr lang="en-US" sz="3200" dirty="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	  </a:t>
            </a:r>
            <a:r>
              <a:rPr lang="en-US" sz="3200" dirty="0" err="1" smtClean="0">
                <a:solidFill>
                  <a:schemeClr val="bg1"/>
                </a:solidFill>
                <a:latin typeface="Consolas" charset="0"/>
                <a:ea typeface="Consolas" charset="0"/>
                <a:cs typeface="Consolas" charset="0"/>
              </a:rPr>
              <a:t>blt</a:t>
            </a:r>
            <a:r>
              <a:rPr lang="en-US" sz="3200" dirty="0" smtClean="0">
                <a:solidFill>
                  <a:schemeClr val="bg1"/>
                </a:solidFill>
                <a:latin typeface="Consolas" charset="0"/>
                <a:ea typeface="Consolas" charset="0"/>
                <a:cs typeface="Consolas" charset="0"/>
              </a:rPr>
              <a:t>  r1, r3, Loop	# i&lt;max?</a:t>
            </a:r>
            <a:endParaRPr lang="en-US" sz="3200" dirty="0">
              <a:solidFill>
                <a:schemeClr val="bg1"/>
              </a:solidFill>
              <a:latin typeface="Consolas" charset="0"/>
              <a:ea typeface="Consolas" charset="0"/>
              <a:cs typeface="Consolas" charset="0"/>
            </a:endParaRPr>
          </a:p>
          <a:p>
            <a:r>
              <a:rPr lang="en-US" sz="3200" dirty="0" smtClean="0">
                <a:solidFill>
                  <a:schemeClr val="bg1"/>
                </a:solidFill>
                <a:latin typeface="Consolas" charset="0"/>
                <a:ea typeface="Consolas" charset="0"/>
                <a:cs typeface="Consolas" charset="0"/>
              </a:rPr>
              <a:t>x20 		  </a:t>
            </a:r>
            <a:r>
              <a:rPr lang="en-US" sz="3200" dirty="0" err="1" smtClean="0">
                <a:solidFill>
                  <a:schemeClr val="bg1"/>
                </a:solidFill>
                <a:latin typeface="Consolas" charset="0"/>
                <a:ea typeface="Consolas" charset="0"/>
                <a:cs typeface="Consolas" charset="0"/>
              </a:rPr>
              <a:t>nop</a:t>
            </a:r>
            <a:r>
              <a:rPr lang="en-US" sz="3200" dirty="0" smtClean="0">
                <a:solidFill>
                  <a:schemeClr val="bg1"/>
                </a:solidFill>
                <a:latin typeface="Consolas" charset="0"/>
                <a:ea typeface="Consolas" charset="0"/>
                <a:cs typeface="Consolas" charset="0"/>
              </a:rPr>
              <a:t> </a:t>
            </a:r>
          </a:p>
        </p:txBody>
      </p:sp>
      <p:sp>
        <p:nvSpPr>
          <p:cNvPr id="7" name="Rectangle 6"/>
          <p:cNvSpPr/>
          <p:nvPr/>
        </p:nvSpPr>
        <p:spPr>
          <a:xfrm>
            <a:off x="228600" y="4491097"/>
            <a:ext cx="8686800" cy="2062103"/>
          </a:xfrm>
          <a:prstGeom prst="rect">
            <a:avLst/>
          </a:prstGeom>
        </p:spPr>
        <p:txBody>
          <a:bodyPr wrap="square">
            <a:spAutoFit/>
          </a:bodyPr>
          <a:lstStyle/>
          <a:p>
            <a:r>
              <a:rPr lang="en-US" sz="3200" dirty="0" smtClean="0">
                <a:solidFill>
                  <a:schemeClr val="bg1"/>
                </a:solidFill>
                <a:latin typeface="Consolas" charset="0"/>
                <a:ea typeface="Consolas" charset="0"/>
                <a:cs typeface="Consolas" charset="0"/>
              </a:rPr>
              <a:t>x10		  </a:t>
            </a:r>
            <a:r>
              <a:rPr lang="en-US" sz="3200" dirty="0" err="1" smtClean="0">
                <a:solidFill>
                  <a:schemeClr val="bg1"/>
                </a:solidFill>
                <a:latin typeface="Consolas" charset="0"/>
                <a:ea typeface="Consolas" charset="0"/>
                <a:cs typeface="Consolas" charset="0"/>
              </a:rPr>
              <a:t>addi</a:t>
            </a:r>
            <a:r>
              <a:rPr lang="en-US" sz="3200" dirty="0" smtClean="0">
                <a:solidFill>
                  <a:schemeClr val="bg1"/>
                </a:solidFill>
                <a:latin typeface="Consolas" charset="0"/>
                <a:ea typeface="Consolas" charset="0"/>
                <a:cs typeface="Consolas" charset="0"/>
              </a:rPr>
              <a:t> r1, r0, 0		# i=0</a:t>
            </a:r>
          </a:p>
          <a:p>
            <a:r>
              <a:rPr lang="en-US" sz="3200" dirty="0" smtClean="0">
                <a:solidFill>
                  <a:schemeClr val="bg1"/>
                </a:solidFill>
                <a:latin typeface="Consolas" charset="0"/>
                <a:ea typeface="Consolas" charset="0"/>
                <a:cs typeface="Consolas" charset="0"/>
              </a:rPr>
              <a:t>x14 Loop: </a:t>
            </a:r>
            <a:r>
              <a:rPr lang="en-US" sz="3200" dirty="0" err="1" smtClean="0">
                <a:solidFill>
                  <a:schemeClr val="bg1"/>
                </a:solidFill>
                <a:latin typeface="Consolas" charset="0"/>
                <a:ea typeface="Consolas" charset="0"/>
                <a:cs typeface="Consolas" charset="0"/>
              </a:rPr>
              <a:t>addi</a:t>
            </a:r>
            <a:r>
              <a:rPr lang="en-US" sz="3200" dirty="0" smtClean="0">
                <a:solidFill>
                  <a:schemeClr val="bg1"/>
                </a:solidFill>
                <a:latin typeface="Consolas" charset="0"/>
                <a:ea typeface="Consolas" charset="0"/>
                <a:cs typeface="Consolas" charset="0"/>
              </a:rPr>
              <a:t> r1, r1, 1		# i++</a:t>
            </a:r>
          </a:p>
          <a:p>
            <a:r>
              <a:rPr lang="en-US" sz="3200" dirty="0" smtClean="0">
                <a:solidFill>
                  <a:schemeClr val="bg1"/>
                </a:solidFill>
                <a:latin typeface="Consolas" charset="0"/>
                <a:ea typeface="Consolas" charset="0"/>
                <a:cs typeface="Consolas" charset="0"/>
              </a:rPr>
              <a:t>x18 </a:t>
            </a:r>
            <a:r>
              <a:rPr lang="en-US" sz="3200" dirty="0">
                <a:solidFill>
                  <a:schemeClr val="bg1"/>
                </a:solidFill>
                <a:latin typeface="Consolas" charset="0"/>
                <a:ea typeface="Consolas" charset="0"/>
                <a:cs typeface="Consolas" charset="0"/>
              </a:rPr>
              <a:t>	</a:t>
            </a:r>
            <a:r>
              <a:rPr lang="en-US" sz="3200" dirty="0" smtClean="0">
                <a:solidFill>
                  <a:schemeClr val="bg1"/>
                </a:solidFill>
                <a:latin typeface="Consolas" charset="0"/>
                <a:ea typeface="Consolas" charset="0"/>
                <a:cs typeface="Consolas" charset="0"/>
              </a:rPr>
              <a:t>	  </a:t>
            </a:r>
            <a:r>
              <a:rPr lang="en-US" sz="3200" dirty="0" err="1" smtClean="0">
                <a:solidFill>
                  <a:schemeClr val="bg1"/>
                </a:solidFill>
                <a:latin typeface="Consolas" charset="0"/>
                <a:ea typeface="Consolas" charset="0"/>
                <a:cs typeface="Consolas" charset="0"/>
              </a:rPr>
              <a:t>blt</a:t>
            </a:r>
            <a:r>
              <a:rPr lang="en-US" sz="3200" dirty="0" smtClean="0">
                <a:solidFill>
                  <a:schemeClr val="bg1"/>
                </a:solidFill>
                <a:latin typeface="Consolas" charset="0"/>
                <a:ea typeface="Consolas" charset="0"/>
                <a:cs typeface="Consolas" charset="0"/>
              </a:rPr>
              <a:t>  r1, r3, Loop	# i&lt;max?</a:t>
            </a:r>
            <a:endParaRPr lang="en-US" sz="3200" dirty="0">
              <a:solidFill>
                <a:schemeClr val="bg1"/>
              </a:solidFill>
              <a:latin typeface="Consolas" charset="0"/>
              <a:ea typeface="Consolas" charset="0"/>
              <a:cs typeface="Consolas" charset="0"/>
            </a:endParaRPr>
          </a:p>
          <a:p>
            <a:r>
              <a:rPr lang="en-US" sz="3200" dirty="0" smtClean="0">
                <a:solidFill>
                  <a:schemeClr val="bg1"/>
                </a:solidFill>
                <a:latin typeface="Consolas" charset="0"/>
                <a:ea typeface="Consolas" charset="0"/>
                <a:cs typeface="Consolas" charset="0"/>
              </a:rPr>
              <a:t>x1C 		  </a:t>
            </a:r>
            <a:r>
              <a:rPr lang="en-US" sz="3200" dirty="0" err="1">
                <a:solidFill>
                  <a:schemeClr val="accent1"/>
                </a:solidFill>
                <a:latin typeface="Consolas" charset="0"/>
                <a:ea typeface="Consolas" charset="0"/>
                <a:cs typeface="Consolas" charset="0"/>
              </a:rPr>
              <a:t>addi</a:t>
            </a:r>
            <a:r>
              <a:rPr lang="en-US" sz="3200" dirty="0">
                <a:solidFill>
                  <a:schemeClr val="accent1"/>
                </a:solidFill>
                <a:latin typeface="Consolas" charset="0"/>
                <a:ea typeface="Consolas" charset="0"/>
                <a:cs typeface="Consolas" charset="0"/>
              </a:rPr>
              <a:t> r2, r2, 2  	# </a:t>
            </a:r>
            <a:r>
              <a:rPr lang="en-US" sz="3200" dirty="0" smtClean="0">
                <a:solidFill>
                  <a:schemeClr val="accent1"/>
                </a:solidFill>
                <a:latin typeface="Consolas" charset="0"/>
                <a:ea typeface="Consolas" charset="0"/>
                <a:cs typeface="Consolas" charset="0"/>
              </a:rPr>
              <a:t>n += 2 </a:t>
            </a:r>
          </a:p>
        </p:txBody>
      </p:sp>
      <p:cxnSp>
        <p:nvCxnSpPr>
          <p:cNvPr id="5" name="Straight Arrow Connector 4"/>
          <p:cNvCxnSpPr/>
          <p:nvPr/>
        </p:nvCxnSpPr>
        <p:spPr>
          <a:xfrm>
            <a:off x="3733800" y="3541859"/>
            <a:ext cx="0" cy="8443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54878" y="3603874"/>
            <a:ext cx="4931922" cy="523220"/>
          </a:xfrm>
          <a:prstGeom prst="rect">
            <a:avLst/>
          </a:prstGeom>
        </p:spPr>
        <p:txBody>
          <a:bodyPr wrap="square">
            <a:spAutoFit/>
          </a:bodyPr>
          <a:lstStyle/>
          <a:p>
            <a:r>
              <a:rPr lang="en-US" sz="2800" i="1" dirty="0" smtClean="0">
                <a:solidFill>
                  <a:schemeClr val="accent1"/>
                </a:solidFill>
                <a:latin typeface="Consolas" charset="0"/>
                <a:ea typeface="Consolas" charset="0"/>
                <a:cs typeface="Consolas" charset="0"/>
              </a:rPr>
              <a:t>Compiler transforms code</a:t>
            </a:r>
            <a:endParaRPr lang="en-US" sz="2800" i="1" dirty="0">
              <a:solidFill>
                <a:schemeClr val="accent1"/>
              </a:solidFill>
            </a:endParaRPr>
          </a:p>
        </p:txBody>
      </p:sp>
      <p:sp>
        <p:nvSpPr>
          <p:cNvPr id="10" name="Rounded Rectangle 9"/>
          <p:cNvSpPr/>
          <p:nvPr/>
        </p:nvSpPr>
        <p:spPr>
          <a:xfrm>
            <a:off x="76200" y="1447800"/>
            <a:ext cx="8839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509820" y="1988820"/>
            <a:ext cx="1061930" cy="971550"/>
          </a:xfrm>
          <a:custGeom>
            <a:avLst/>
            <a:gdLst>
              <a:gd name="connsiteX0" fmla="*/ 456140 w 1061930"/>
              <a:gd name="connsiteY0" fmla="*/ 0 h 971550"/>
              <a:gd name="connsiteX1" fmla="*/ 21800 w 1061930"/>
              <a:gd name="connsiteY1" fmla="*/ 628650 h 971550"/>
              <a:gd name="connsiteX2" fmla="*/ 1061930 w 1061930"/>
              <a:gd name="connsiteY2" fmla="*/ 971550 h 971550"/>
            </a:gdLst>
            <a:ahLst/>
            <a:cxnLst>
              <a:cxn ang="0">
                <a:pos x="connsiteX0" y="connsiteY0"/>
              </a:cxn>
              <a:cxn ang="0">
                <a:pos x="connsiteX1" y="connsiteY1"/>
              </a:cxn>
              <a:cxn ang="0">
                <a:pos x="connsiteX2" y="connsiteY2"/>
              </a:cxn>
            </a:cxnLst>
            <a:rect l="l" t="t" r="r" b="b"/>
            <a:pathLst>
              <a:path w="1061930" h="971550">
                <a:moveTo>
                  <a:pt x="456140" y="0"/>
                </a:moveTo>
                <a:cubicBezTo>
                  <a:pt x="188487" y="233362"/>
                  <a:pt x="-79165" y="466725"/>
                  <a:pt x="21800" y="628650"/>
                </a:cubicBezTo>
                <a:cubicBezTo>
                  <a:pt x="122765" y="790575"/>
                  <a:pt x="1061930" y="971550"/>
                  <a:pt x="1061930" y="971550"/>
                </a:cubicBezTo>
              </a:path>
            </a:pathLst>
          </a:custGeom>
          <a:noFill/>
          <a:ln w="38100">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3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p:txBody>
          <a:bodyPr/>
          <a:lstStyle/>
          <a:p>
            <a:r>
              <a:rPr lang="en-US" dirty="0" smtClean="0"/>
              <a:t>Optimization In Action!</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96</a:t>
            </a:fld>
            <a:endParaRPr lang="en-US"/>
          </a:p>
        </p:txBody>
      </p:sp>
      <p:sp>
        <p:nvSpPr>
          <p:cNvPr id="56" name="Text Box 11"/>
          <p:cNvSpPr txBox="1">
            <a:spLocks noChangeArrowheads="1"/>
          </p:cNvSpPr>
          <p:nvPr>
            <p:custDataLst>
              <p:tags r:id="rId2"/>
            </p:custDataLst>
          </p:nvPr>
        </p:nvSpPr>
        <p:spPr bwMode="auto">
          <a:xfrm rot="16200000">
            <a:off x="76201" y="2184095"/>
            <a:ext cx="2286004" cy="304800"/>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8" name="Text Box 11"/>
          <p:cNvSpPr txBox="1">
            <a:spLocks noChangeArrowheads="1"/>
          </p:cNvSpPr>
          <p:nvPr>
            <p:custDataLst>
              <p:tags r:id="rId3"/>
            </p:custDataLst>
          </p:nvPr>
        </p:nvSpPr>
        <p:spPr bwMode="auto">
          <a:xfrm rot="16200000">
            <a:off x="1828804" y="2184093"/>
            <a:ext cx="2286004" cy="304804"/>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59" name="Line 43"/>
          <p:cNvSpPr>
            <a:spLocks noChangeShapeType="1"/>
          </p:cNvSpPr>
          <p:nvPr>
            <p:custDataLst>
              <p:tags r:id="rId4"/>
            </p:custDataLst>
          </p:nvPr>
        </p:nvSpPr>
        <p:spPr bwMode="auto">
          <a:xfrm>
            <a:off x="2514601" y="24888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0" name="Line 43"/>
          <p:cNvSpPr>
            <a:spLocks noChangeShapeType="1"/>
          </p:cNvSpPr>
          <p:nvPr>
            <p:custDataLst>
              <p:tags r:id="rId5"/>
            </p:custDataLst>
          </p:nvPr>
        </p:nvSpPr>
        <p:spPr bwMode="auto">
          <a:xfrm>
            <a:off x="2514601" y="1650696"/>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1" name="Text Box 11"/>
          <p:cNvSpPr txBox="1">
            <a:spLocks noChangeArrowheads="1"/>
          </p:cNvSpPr>
          <p:nvPr>
            <p:custDataLst>
              <p:tags r:id="rId6"/>
            </p:custDataLst>
          </p:nvPr>
        </p:nvSpPr>
        <p:spPr bwMode="auto">
          <a:xfrm rot="16200000">
            <a:off x="44958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2" name="Line 43"/>
          <p:cNvSpPr>
            <a:spLocks noChangeShapeType="1"/>
          </p:cNvSpPr>
          <p:nvPr>
            <p:custDataLst>
              <p:tags r:id="rId7"/>
            </p:custDataLst>
          </p:nvPr>
        </p:nvSpPr>
        <p:spPr bwMode="auto">
          <a:xfrm flipV="1">
            <a:off x="5257800" y="1955492"/>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3" name="Rectangle 19"/>
          <p:cNvSpPr>
            <a:spLocks noChangeArrowheads="1"/>
          </p:cNvSpPr>
          <p:nvPr>
            <p:custDataLst>
              <p:tags r:id="rId8"/>
            </p:custDataLst>
          </p:nvPr>
        </p:nvSpPr>
        <p:spPr bwMode="auto">
          <a:xfrm>
            <a:off x="4419599" y="2184094"/>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64" name="Freeform 63"/>
          <p:cNvSpPr/>
          <p:nvPr>
            <p:custDataLst>
              <p:tags r:id="rId9"/>
            </p:custDataLst>
          </p:nvPr>
        </p:nvSpPr>
        <p:spPr>
          <a:xfrm>
            <a:off x="4800600" y="1269694"/>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65" name="Line 43"/>
          <p:cNvSpPr>
            <a:spLocks noChangeShapeType="1"/>
          </p:cNvSpPr>
          <p:nvPr>
            <p:custDataLst>
              <p:tags r:id="rId10"/>
            </p:custDataLst>
          </p:nvPr>
        </p:nvSpPr>
        <p:spPr bwMode="auto">
          <a:xfrm flipV="1">
            <a:off x="4114800" y="2336497"/>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6" name="Line 43"/>
          <p:cNvSpPr>
            <a:spLocks noChangeShapeType="1"/>
          </p:cNvSpPr>
          <p:nvPr>
            <p:custDataLst>
              <p:tags r:id="rId11"/>
            </p:custDataLst>
          </p:nvPr>
        </p:nvSpPr>
        <p:spPr bwMode="auto">
          <a:xfrm>
            <a:off x="3124200" y="3098495"/>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67" name="Text Box 11"/>
          <p:cNvSpPr txBox="1">
            <a:spLocks noChangeArrowheads="1"/>
          </p:cNvSpPr>
          <p:nvPr>
            <p:custDataLst>
              <p:tags r:id="rId12"/>
            </p:custDataLst>
          </p:nvPr>
        </p:nvSpPr>
        <p:spPr bwMode="auto">
          <a:xfrm rot="16200000">
            <a:off x="6629402" y="2184090"/>
            <a:ext cx="2286005" cy="304801"/>
          </a:xfrm>
          <a:prstGeom prst="rect">
            <a:avLst/>
          </a:prstGeom>
          <a:solidFill>
            <a:schemeClr val="bg2">
              <a:lumMod val="75000"/>
            </a:schemeClr>
          </a:solid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68" name="Rectangle 4"/>
          <p:cNvSpPr>
            <a:spLocks noChangeArrowheads="1"/>
          </p:cNvSpPr>
          <p:nvPr>
            <p:custDataLst>
              <p:tags r:id="rId13"/>
            </p:custDataLst>
          </p:nvPr>
        </p:nvSpPr>
        <p:spPr bwMode="auto">
          <a:xfrm>
            <a:off x="6248400" y="2412693"/>
            <a:ext cx="838201"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data</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69" name="Text Box 11"/>
          <p:cNvSpPr txBox="1">
            <a:spLocks noChangeArrowheads="1"/>
          </p:cNvSpPr>
          <p:nvPr>
            <p:custDataLst>
              <p:tags r:id="rId14"/>
            </p:custDataLst>
          </p:nvPr>
        </p:nvSpPr>
        <p:spPr bwMode="auto">
          <a:xfrm rot="16200000">
            <a:off x="2743202" y="2946094"/>
            <a:ext cx="457201" cy="304801"/>
          </a:xfrm>
          <a:prstGeom prst="rect">
            <a:avLst/>
          </a:prstGeom>
          <a:noFill/>
          <a:ln w="25400" cap="sq" algn="ctr">
            <a:solidFill>
              <a:schemeClr val="bg1"/>
            </a:solidFill>
            <a:miter lim="800000"/>
            <a:headEnd/>
            <a:tailEnd/>
          </a:ln>
          <a:effectLst/>
        </p:spPr>
        <p:txBody>
          <a:bodyPr wrap="square" lIns="0" tIns="0" rIns="0" bIns="0" anchor="ctr" anchorCtr="1">
            <a:noAutofit/>
          </a:bodyPr>
          <a:lstStyle/>
          <a:p>
            <a:pPr algn="ctr">
              <a:lnSpc>
                <a:spcPct val="116000"/>
              </a:lnSpc>
              <a:buClr>
                <a:srgbClr val="40458C"/>
              </a:buClr>
              <a:buSzPct val="100000"/>
              <a:buFont typeface="Times New Roman" pitchFamily="18" charset="0"/>
              <a:buNone/>
            </a:pPr>
            <a:endParaRPr lang="en-US" dirty="0">
              <a:solidFill>
                <a:srgbClr val="FFFFFF"/>
              </a:solidFill>
              <a:latin typeface="Calibri"/>
            </a:endParaRPr>
          </a:p>
        </p:txBody>
      </p:sp>
      <p:sp>
        <p:nvSpPr>
          <p:cNvPr id="70" name="Line 43"/>
          <p:cNvSpPr>
            <a:spLocks noChangeShapeType="1"/>
          </p:cNvSpPr>
          <p:nvPr>
            <p:custDataLst>
              <p:tags r:id="rId15"/>
            </p:custDataLst>
          </p:nvPr>
        </p:nvSpPr>
        <p:spPr bwMode="auto">
          <a:xfrm flipV="1">
            <a:off x="4114800" y="1498289"/>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1" name="Line 43"/>
          <p:cNvSpPr>
            <a:spLocks noChangeShapeType="1"/>
          </p:cNvSpPr>
          <p:nvPr>
            <p:custDataLst>
              <p:tags r:id="rId16"/>
            </p:custDataLst>
          </p:nvPr>
        </p:nvSpPr>
        <p:spPr bwMode="auto">
          <a:xfrm>
            <a:off x="4648200" y="2565094"/>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72" name="Line 43"/>
          <p:cNvSpPr>
            <a:spLocks noChangeShapeType="1"/>
          </p:cNvSpPr>
          <p:nvPr>
            <p:custDataLst>
              <p:tags r:id="rId17"/>
            </p:custDataLst>
          </p:nvPr>
        </p:nvSpPr>
        <p:spPr bwMode="auto">
          <a:xfrm flipV="1">
            <a:off x="5791200" y="1955493"/>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3" name="Line 43"/>
          <p:cNvSpPr>
            <a:spLocks noChangeShapeType="1"/>
          </p:cNvSpPr>
          <p:nvPr>
            <p:custDataLst>
              <p:tags r:id="rId18"/>
            </p:custDataLst>
          </p:nvPr>
        </p:nvSpPr>
        <p:spPr bwMode="auto">
          <a:xfrm flipV="1">
            <a:off x="5791200" y="2946094"/>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4" name="Line 43"/>
          <p:cNvSpPr>
            <a:spLocks noChangeShapeType="1"/>
          </p:cNvSpPr>
          <p:nvPr>
            <p:custDataLst>
              <p:tags r:id="rId19"/>
            </p:custDataLst>
          </p:nvPr>
        </p:nvSpPr>
        <p:spPr bwMode="auto">
          <a:xfrm flipV="1">
            <a:off x="7086600" y="2946094"/>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5" name="Line 43"/>
          <p:cNvSpPr>
            <a:spLocks noChangeShapeType="1"/>
          </p:cNvSpPr>
          <p:nvPr>
            <p:custDataLst>
              <p:tags r:id="rId20"/>
            </p:custDataLst>
          </p:nvPr>
        </p:nvSpPr>
        <p:spPr bwMode="auto">
          <a:xfrm flipV="1">
            <a:off x="7924801" y="2946093"/>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76" name="Line 43"/>
          <p:cNvSpPr>
            <a:spLocks noChangeShapeType="1"/>
          </p:cNvSpPr>
          <p:nvPr>
            <p:custDataLst>
              <p:tags r:id="rId21"/>
            </p:custDataLst>
          </p:nvPr>
        </p:nvSpPr>
        <p:spPr bwMode="auto">
          <a:xfrm flipV="1">
            <a:off x="7924801" y="1955494"/>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11" name="Text Box 11"/>
          <p:cNvSpPr txBox="1">
            <a:spLocks noChangeArrowheads="1"/>
          </p:cNvSpPr>
          <p:nvPr>
            <p:custDataLst>
              <p:tags r:id="rId22"/>
            </p:custDataLst>
          </p:nvPr>
        </p:nvSpPr>
        <p:spPr bwMode="auto">
          <a:xfrm rot="16200000">
            <a:off x="2743202" y="2336495"/>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6" name="Text Box 11"/>
          <p:cNvSpPr txBox="1">
            <a:spLocks noChangeArrowheads="1"/>
          </p:cNvSpPr>
          <p:nvPr>
            <p:custDataLst>
              <p:tags r:id="rId23"/>
            </p:custDataLst>
          </p:nvPr>
        </p:nvSpPr>
        <p:spPr bwMode="auto">
          <a:xfrm rot="16200000">
            <a:off x="2743201" y="1498293"/>
            <a:ext cx="457201"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7" name="Text Box 11"/>
          <p:cNvSpPr txBox="1">
            <a:spLocks noChangeArrowheads="1"/>
          </p:cNvSpPr>
          <p:nvPr>
            <p:custDataLst>
              <p:tags r:id="rId24"/>
            </p:custDataLst>
          </p:nvPr>
        </p:nvSpPr>
        <p:spPr bwMode="auto">
          <a:xfrm rot="16200000">
            <a:off x="5410204" y="2793694"/>
            <a:ext cx="457200" cy="304799"/>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8" name="Text Box 11"/>
          <p:cNvSpPr txBox="1">
            <a:spLocks noChangeArrowheads="1"/>
          </p:cNvSpPr>
          <p:nvPr>
            <p:custDataLst>
              <p:tags r:id="rId25"/>
            </p:custDataLst>
          </p:nvPr>
        </p:nvSpPr>
        <p:spPr bwMode="auto">
          <a:xfrm rot="16200000">
            <a:off x="5410199"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19" name="Text Box 11"/>
          <p:cNvSpPr txBox="1">
            <a:spLocks noChangeArrowheads="1"/>
          </p:cNvSpPr>
          <p:nvPr>
            <p:custDataLst>
              <p:tags r:id="rId26"/>
            </p:custDataLst>
          </p:nvPr>
        </p:nvSpPr>
        <p:spPr bwMode="auto">
          <a:xfrm rot="16200000">
            <a:off x="7543801" y="2793693"/>
            <a:ext cx="457200"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0" name="Text Box 11"/>
          <p:cNvSpPr txBox="1">
            <a:spLocks noChangeArrowheads="1"/>
          </p:cNvSpPr>
          <p:nvPr>
            <p:custDataLst>
              <p:tags r:id="rId27"/>
            </p:custDataLst>
          </p:nvPr>
        </p:nvSpPr>
        <p:spPr bwMode="auto">
          <a:xfrm rot="16200000">
            <a:off x="7543800" y="1803092"/>
            <a:ext cx="457199" cy="304801"/>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21" name="Line 43"/>
          <p:cNvSpPr>
            <a:spLocks noChangeShapeType="1"/>
          </p:cNvSpPr>
          <p:nvPr>
            <p:custDataLst>
              <p:tags r:id="rId28"/>
            </p:custDataLst>
          </p:nvPr>
        </p:nvSpPr>
        <p:spPr bwMode="auto">
          <a:xfrm>
            <a:off x="6629400" y="1955494"/>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solidFill>
                <a:srgbClr val="000000"/>
              </a:solidFill>
              <a:latin typeface="Calibri"/>
            </a:endParaRPr>
          </a:p>
        </p:txBody>
      </p:sp>
      <p:sp>
        <p:nvSpPr>
          <p:cNvPr id="122" name="Rectangle 4"/>
          <p:cNvSpPr>
            <a:spLocks noChangeArrowheads="1"/>
          </p:cNvSpPr>
          <p:nvPr>
            <p:custDataLst>
              <p:tags r:id="rId29"/>
            </p:custDataLst>
          </p:nvPr>
        </p:nvSpPr>
        <p:spPr bwMode="auto">
          <a:xfrm>
            <a:off x="152400" y="1269697"/>
            <a:ext cx="762000" cy="914400"/>
          </a:xfrm>
          <a:prstGeom prst="rect">
            <a:avLst/>
          </a:prstGeom>
          <a:no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rgbClr val="FFFFFF"/>
                </a:solidFill>
                <a:latin typeface="Calibri"/>
              </a:rPr>
              <a:t>inst</a:t>
            </a:r>
            <a:br>
              <a:rPr lang="en-US" sz="2400" dirty="0" smtClean="0">
                <a:solidFill>
                  <a:srgbClr val="FFFFFF"/>
                </a:solidFill>
                <a:latin typeface="Calibri"/>
              </a:rPr>
            </a:br>
            <a:r>
              <a:rPr lang="en-US" sz="2400" dirty="0" err="1" smtClean="0">
                <a:solidFill>
                  <a:srgbClr val="FFFFFF"/>
                </a:solidFill>
                <a:latin typeface="Calibri"/>
              </a:rPr>
              <a:t>mem</a:t>
            </a:r>
            <a:endParaRPr lang="en-US" sz="2400" dirty="0">
              <a:solidFill>
                <a:srgbClr val="FFFFFF"/>
              </a:solidFill>
              <a:latin typeface="Calibri"/>
            </a:endParaRPr>
          </a:p>
        </p:txBody>
      </p:sp>
      <p:sp>
        <p:nvSpPr>
          <p:cNvPr id="123" name="Rectangle 19"/>
          <p:cNvSpPr>
            <a:spLocks noChangeArrowheads="1"/>
          </p:cNvSpPr>
          <p:nvPr>
            <p:custDataLst>
              <p:tags r:id="rId30"/>
            </p:custDataLst>
          </p:nvPr>
        </p:nvSpPr>
        <p:spPr bwMode="auto">
          <a:xfrm>
            <a:off x="8229601" y="1803094"/>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grpSp>
        <p:nvGrpSpPr>
          <p:cNvPr id="2" name="Group 110"/>
          <p:cNvGrpSpPr/>
          <p:nvPr>
            <p:custDataLst>
              <p:tags r:id="rId31"/>
            </p:custDataLst>
          </p:nvPr>
        </p:nvGrpSpPr>
        <p:grpSpPr>
          <a:xfrm>
            <a:off x="1752600" y="1422096"/>
            <a:ext cx="762001" cy="1295400"/>
            <a:chOff x="2590798" y="914401"/>
            <a:chExt cx="762001" cy="1295400"/>
          </a:xfrm>
          <a:noFill/>
        </p:grpSpPr>
        <p:sp>
          <p:nvSpPr>
            <p:cNvPr id="125" name="Rectangle 22"/>
            <p:cNvSpPr>
              <a:spLocks noChangeArrowheads="1"/>
            </p:cNvSpPr>
            <p:nvPr>
              <p:custDataLst>
                <p:tags r:id="rId71"/>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rgbClr val="FFFFFF"/>
                </a:solidFill>
                <a:latin typeface="Calibri"/>
              </a:endParaRPr>
            </a:p>
          </p:txBody>
        </p:sp>
        <p:sp>
          <p:nvSpPr>
            <p:cNvPr id="126" name="TextBox 125"/>
            <p:cNvSpPr txBox="1"/>
            <p:nvPr>
              <p:custDataLst>
                <p:tags r:id="rId72"/>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rgbClr val="FFFFFF"/>
                  </a:solidFill>
                  <a:latin typeface="Calibri"/>
                </a:rPr>
                <a:t>D</a:t>
              </a:r>
            </a:p>
          </p:txBody>
        </p:sp>
        <p:sp>
          <p:nvSpPr>
            <p:cNvPr id="127" name="TextBox 126"/>
            <p:cNvSpPr txBox="1"/>
            <p:nvPr>
              <p:custDataLst>
                <p:tags r:id="rId73"/>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B</a:t>
              </a:r>
            </a:p>
          </p:txBody>
        </p:sp>
        <p:sp>
          <p:nvSpPr>
            <p:cNvPr id="128" name="TextBox 127"/>
            <p:cNvSpPr txBox="1"/>
            <p:nvPr>
              <p:custDataLst>
                <p:tags r:id="rId74"/>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rgbClr val="FFFFFF"/>
                  </a:solidFill>
                  <a:latin typeface="Calibri"/>
                </a:rPr>
                <a:t>A</a:t>
              </a:r>
            </a:p>
          </p:txBody>
        </p:sp>
      </p:grpSp>
      <p:sp>
        <p:nvSpPr>
          <p:cNvPr id="129" name="Rectangle 19"/>
          <p:cNvSpPr>
            <a:spLocks noChangeArrowheads="1"/>
          </p:cNvSpPr>
          <p:nvPr>
            <p:custDataLst>
              <p:tags r:id="rId32"/>
            </p:custDataLst>
          </p:nvPr>
        </p:nvSpPr>
        <p:spPr bwMode="auto">
          <a:xfrm>
            <a:off x="3962400" y="1955497"/>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0" name="Rectangle 19"/>
          <p:cNvSpPr>
            <a:spLocks noChangeArrowheads="1"/>
          </p:cNvSpPr>
          <p:nvPr>
            <p:custDataLst>
              <p:tags r:id="rId33"/>
            </p:custDataLst>
          </p:nvPr>
        </p:nvSpPr>
        <p:spPr bwMode="auto">
          <a:xfrm>
            <a:off x="3962400" y="1117297"/>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31" name="Line 43"/>
          <p:cNvSpPr>
            <a:spLocks noChangeShapeType="1"/>
          </p:cNvSpPr>
          <p:nvPr>
            <p:custDataLst>
              <p:tags r:id="rId34"/>
            </p:custDataLst>
          </p:nvPr>
        </p:nvSpPr>
        <p:spPr bwMode="auto">
          <a:xfrm flipV="1">
            <a:off x="3124200" y="1650697"/>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2" name="Line 43"/>
          <p:cNvSpPr>
            <a:spLocks noChangeShapeType="1"/>
          </p:cNvSpPr>
          <p:nvPr>
            <p:custDataLst>
              <p:tags r:id="rId35"/>
            </p:custDataLst>
          </p:nvPr>
        </p:nvSpPr>
        <p:spPr bwMode="auto">
          <a:xfrm flipV="1">
            <a:off x="3352800" y="2260296"/>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3" name="Line 43"/>
          <p:cNvSpPr>
            <a:spLocks noChangeShapeType="1"/>
          </p:cNvSpPr>
          <p:nvPr>
            <p:custDataLst>
              <p:tags r:id="rId36"/>
            </p:custDataLst>
          </p:nvPr>
        </p:nvSpPr>
        <p:spPr bwMode="auto">
          <a:xfrm flipV="1">
            <a:off x="3581400" y="2031696"/>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solidFill>
                <a:srgbClr val="000000"/>
              </a:solidFill>
              <a:latin typeface="Calibri"/>
            </a:endParaRPr>
          </a:p>
        </p:txBody>
      </p:sp>
      <p:sp>
        <p:nvSpPr>
          <p:cNvPr id="135" name="Line 43"/>
          <p:cNvSpPr>
            <a:spLocks noChangeShapeType="1"/>
          </p:cNvSpPr>
          <p:nvPr>
            <p:custDataLst>
              <p:tags r:id="rId37"/>
            </p:custDataLst>
          </p:nvPr>
        </p:nvSpPr>
        <p:spPr bwMode="auto">
          <a:xfrm>
            <a:off x="3124200" y="2488895"/>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136" name="Line 43"/>
          <p:cNvSpPr>
            <a:spLocks noChangeShapeType="1"/>
          </p:cNvSpPr>
          <p:nvPr>
            <p:custDataLst>
              <p:tags r:id="rId38"/>
            </p:custDataLst>
          </p:nvPr>
        </p:nvSpPr>
        <p:spPr bwMode="auto">
          <a:xfrm flipH="1" flipV="1">
            <a:off x="3581400" y="888697"/>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37" name="Line 43"/>
          <p:cNvSpPr>
            <a:spLocks noChangeShapeType="1"/>
          </p:cNvSpPr>
          <p:nvPr>
            <p:custDataLst>
              <p:tags r:id="rId39"/>
            </p:custDataLst>
          </p:nvPr>
        </p:nvSpPr>
        <p:spPr bwMode="auto">
          <a:xfrm flipH="1">
            <a:off x="6096000" y="888697"/>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38" name="Line 43"/>
          <p:cNvSpPr>
            <a:spLocks noChangeShapeType="1"/>
          </p:cNvSpPr>
          <p:nvPr>
            <p:custDataLst>
              <p:tags r:id="rId40"/>
            </p:custDataLst>
          </p:nvPr>
        </p:nvSpPr>
        <p:spPr bwMode="auto">
          <a:xfrm flipV="1">
            <a:off x="3352800" y="1422097"/>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1" name="Line 43"/>
          <p:cNvSpPr>
            <a:spLocks noChangeShapeType="1"/>
          </p:cNvSpPr>
          <p:nvPr>
            <p:custDataLst>
              <p:tags r:id="rId41"/>
            </p:custDataLst>
          </p:nvPr>
        </p:nvSpPr>
        <p:spPr bwMode="auto">
          <a:xfrm flipV="1">
            <a:off x="3581400" y="888695"/>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42" name="Line 43"/>
          <p:cNvSpPr>
            <a:spLocks noChangeShapeType="1"/>
          </p:cNvSpPr>
          <p:nvPr>
            <p:custDataLst>
              <p:tags r:id="rId42"/>
            </p:custDataLst>
          </p:nvPr>
        </p:nvSpPr>
        <p:spPr bwMode="auto">
          <a:xfrm flipV="1">
            <a:off x="3581400" y="1193497"/>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solidFill>
                <a:srgbClr val="000000"/>
              </a:solidFill>
              <a:latin typeface="Calibri"/>
            </a:endParaRPr>
          </a:p>
        </p:txBody>
      </p:sp>
      <p:sp>
        <p:nvSpPr>
          <p:cNvPr id="143" name="Line 43"/>
          <p:cNvSpPr>
            <a:spLocks noChangeShapeType="1"/>
          </p:cNvSpPr>
          <p:nvPr>
            <p:custDataLst>
              <p:tags r:id="rId43"/>
            </p:custDataLst>
          </p:nvPr>
        </p:nvSpPr>
        <p:spPr bwMode="auto">
          <a:xfrm>
            <a:off x="8458201" y="2488894"/>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4" name="Line 43"/>
          <p:cNvSpPr>
            <a:spLocks noChangeShapeType="1"/>
          </p:cNvSpPr>
          <p:nvPr>
            <p:custDataLst>
              <p:tags r:id="rId44"/>
            </p:custDataLst>
          </p:nvPr>
        </p:nvSpPr>
        <p:spPr bwMode="auto">
          <a:xfrm>
            <a:off x="8839200" y="736297"/>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5" name="Line 43"/>
          <p:cNvSpPr>
            <a:spLocks noChangeShapeType="1"/>
          </p:cNvSpPr>
          <p:nvPr>
            <p:custDataLst>
              <p:tags r:id="rId45"/>
            </p:custDataLst>
          </p:nvPr>
        </p:nvSpPr>
        <p:spPr bwMode="auto">
          <a:xfrm flipH="1" flipV="1">
            <a:off x="1523999" y="736297"/>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6" name="Line 43"/>
          <p:cNvSpPr>
            <a:spLocks noChangeShapeType="1"/>
          </p:cNvSpPr>
          <p:nvPr>
            <p:custDataLst>
              <p:tags r:id="rId46"/>
            </p:custDataLst>
          </p:nvPr>
        </p:nvSpPr>
        <p:spPr bwMode="auto">
          <a:xfrm flipV="1">
            <a:off x="3352800" y="736297"/>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solidFill>
                <a:srgbClr val="000000"/>
              </a:solidFill>
              <a:latin typeface="Calibri"/>
            </a:endParaRPr>
          </a:p>
        </p:txBody>
      </p:sp>
      <p:sp>
        <p:nvSpPr>
          <p:cNvPr id="147" name="Line 43"/>
          <p:cNvSpPr>
            <a:spLocks noChangeShapeType="1"/>
          </p:cNvSpPr>
          <p:nvPr>
            <p:custDataLst>
              <p:tags r:id="rId47"/>
            </p:custDataLst>
          </p:nvPr>
        </p:nvSpPr>
        <p:spPr bwMode="auto">
          <a:xfrm flipH="1">
            <a:off x="1524000" y="736297"/>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solidFill>
                <a:srgbClr val="000000"/>
              </a:solidFill>
              <a:latin typeface="Calibri"/>
            </a:endParaRPr>
          </a:p>
        </p:txBody>
      </p:sp>
      <p:sp>
        <p:nvSpPr>
          <p:cNvPr id="148" name="Line 43"/>
          <p:cNvSpPr>
            <a:spLocks noChangeShapeType="1"/>
          </p:cNvSpPr>
          <p:nvPr>
            <p:custDataLst>
              <p:tags r:id="rId48"/>
            </p:custDataLst>
          </p:nvPr>
        </p:nvSpPr>
        <p:spPr bwMode="auto">
          <a:xfrm>
            <a:off x="1524000" y="2031697"/>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solidFill>
                <a:srgbClr val="000000"/>
              </a:solidFill>
              <a:latin typeface="Calibri"/>
            </a:endParaRPr>
          </a:p>
        </p:txBody>
      </p:sp>
      <p:sp>
        <p:nvSpPr>
          <p:cNvPr id="93" name="Line 8"/>
          <p:cNvSpPr>
            <a:spLocks noChangeShapeType="1"/>
          </p:cNvSpPr>
          <p:nvPr>
            <p:custDataLst>
              <p:tags r:id="rId49"/>
            </p:custDataLst>
          </p:nvPr>
        </p:nvSpPr>
        <p:spPr bwMode="auto">
          <a:xfrm>
            <a:off x="304800" y="2184097"/>
            <a:ext cx="0" cy="6096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solidFill>
                <a:srgbClr val="000000"/>
              </a:solidFill>
              <a:latin typeface="Calibri"/>
            </a:endParaRPr>
          </a:p>
        </p:txBody>
      </p:sp>
      <p:sp>
        <p:nvSpPr>
          <p:cNvPr id="94" name="Text Box 11"/>
          <p:cNvSpPr txBox="1">
            <a:spLocks noChangeArrowheads="1"/>
          </p:cNvSpPr>
          <p:nvPr>
            <p:custDataLst>
              <p:tags r:id="rId50"/>
            </p:custDataLst>
          </p:nvPr>
        </p:nvSpPr>
        <p:spPr bwMode="auto">
          <a:xfrm>
            <a:off x="76200" y="2793697"/>
            <a:ext cx="457200" cy="294620"/>
          </a:xfrm>
          <a:prstGeom prst="rect">
            <a:avLst/>
          </a:prstGeom>
          <a:noFill/>
          <a:ln w="25400" cap="sq" algn="ctr">
            <a:solidFill>
              <a:schemeClr val="bg1"/>
            </a:solidFill>
            <a:miter lim="800000"/>
            <a:headEnd/>
            <a:tailEnd/>
          </a:ln>
          <a:effectLst/>
        </p:spPr>
        <p:txBody>
          <a:bodyPr wrap="square" anchor="ctr" anchorCtr="1">
            <a:noAutofit/>
          </a:bodyPr>
          <a:lstStyle/>
          <a:p>
            <a:pPr algn="ctr">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95" name="Line 21"/>
          <p:cNvSpPr>
            <a:spLocks noChangeShapeType="1"/>
          </p:cNvSpPr>
          <p:nvPr>
            <p:custDataLst>
              <p:tags r:id="rId51"/>
            </p:custDataLst>
          </p:nvPr>
        </p:nvSpPr>
        <p:spPr bwMode="auto">
          <a:xfrm>
            <a:off x="304800" y="3098496"/>
            <a:ext cx="0" cy="6096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96" name="Line 18"/>
          <p:cNvSpPr>
            <a:spLocks noChangeShapeType="1"/>
          </p:cNvSpPr>
          <p:nvPr>
            <p:custDataLst>
              <p:tags r:id="rId52"/>
            </p:custDataLst>
          </p:nvPr>
        </p:nvSpPr>
        <p:spPr bwMode="auto">
          <a:xfrm flipV="1">
            <a:off x="304800" y="2488896"/>
            <a:ext cx="152400" cy="3"/>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solidFill>
                <a:srgbClr val="000000"/>
              </a:solidFill>
              <a:latin typeface="Calibri"/>
            </a:endParaRPr>
          </a:p>
        </p:txBody>
      </p:sp>
      <p:grpSp>
        <p:nvGrpSpPr>
          <p:cNvPr id="97" name="Group 96"/>
          <p:cNvGrpSpPr/>
          <p:nvPr>
            <p:custDataLst>
              <p:tags r:id="rId53"/>
            </p:custDataLst>
          </p:nvPr>
        </p:nvGrpSpPr>
        <p:grpSpPr>
          <a:xfrm>
            <a:off x="457200" y="2260297"/>
            <a:ext cx="304800" cy="457200"/>
            <a:chOff x="868680" y="2971800"/>
            <a:chExt cx="304800" cy="304800"/>
          </a:xfrm>
          <a:noFill/>
        </p:grpSpPr>
        <p:sp>
          <p:nvSpPr>
            <p:cNvPr id="98" name="Freeform 97"/>
            <p:cNvSpPr/>
            <p:nvPr>
              <p:custDataLst>
                <p:tags r:id="rId69"/>
              </p:custDataLst>
            </p:nvPr>
          </p:nvSpPr>
          <p:spPr>
            <a:xfrm>
              <a:off x="86868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grpFill/>
            <a:ln w="254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a:endParaRPr>
            </a:p>
          </p:txBody>
        </p:sp>
        <p:sp>
          <p:nvSpPr>
            <p:cNvPr id="99" name="Text Box 11"/>
            <p:cNvSpPr txBox="1">
              <a:spLocks noChangeArrowheads="1"/>
            </p:cNvSpPr>
            <p:nvPr>
              <p:custDataLst>
                <p:tags r:id="rId70"/>
              </p:custDataLst>
            </p:nvPr>
          </p:nvSpPr>
          <p:spPr bwMode="auto">
            <a:xfrm>
              <a:off x="960121" y="3002753"/>
              <a:ext cx="152400" cy="228600"/>
            </a:xfrm>
            <a:prstGeom prst="rect">
              <a:avLst/>
            </a:prstGeom>
            <a:grpFill/>
            <a:ln w="25400" algn="ctr">
              <a:noFill/>
              <a:miter lim="800000"/>
              <a:headEnd/>
              <a:tailEnd/>
            </a:ln>
            <a:effectLst/>
          </p:spPr>
          <p:txBody>
            <a:bodyPr wrap="none" lIns="0" tIns="0" rIns="0" bIns="0" anchor="ctr" anchorCtr="1">
              <a:noAutofit/>
            </a:bodyPr>
            <a:lstStyle/>
            <a:p>
              <a:pPr algn="ctr">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0" name="Line 18"/>
          <p:cNvSpPr>
            <a:spLocks noChangeShapeType="1"/>
          </p:cNvSpPr>
          <p:nvPr>
            <p:custDataLst>
              <p:tags r:id="rId54"/>
            </p:custDataLst>
          </p:nvPr>
        </p:nvSpPr>
        <p:spPr bwMode="auto">
          <a:xfrm>
            <a:off x="762001" y="2488897"/>
            <a:ext cx="152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01" name="Rectangle 19"/>
          <p:cNvSpPr>
            <a:spLocks noChangeArrowheads="1"/>
          </p:cNvSpPr>
          <p:nvPr>
            <p:custDataLst>
              <p:tags r:id="rId55"/>
            </p:custDataLst>
          </p:nvPr>
        </p:nvSpPr>
        <p:spPr bwMode="auto">
          <a:xfrm rot="10800000">
            <a:off x="457200" y="3200400"/>
            <a:ext cx="152399" cy="9144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solidFill>
                <a:srgbClr val="000000"/>
              </a:solidFill>
              <a:latin typeface="Calibri"/>
            </a:endParaRPr>
          </a:p>
        </p:txBody>
      </p:sp>
      <p:sp>
        <p:nvSpPr>
          <p:cNvPr id="102" name="Line 21"/>
          <p:cNvSpPr>
            <a:spLocks noChangeShapeType="1"/>
          </p:cNvSpPr>
          <p:nvPr>
            <p:custDataLst>
              <p:tags r:id="rId56"/>
            </p:custDataLst>
          </p:nvPr>
        </p:nvSpPr>
        <p:spPr bwMode="auto">
          <a:xfrm>
            <a:off x="914400" y="2488897"/>
            <a:ext cx="1" cy="838200"/>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3" name="Line 21"/>
          <p:cNvSpPr>
            <a:spLocks noChangeShapeType="1"/>
          </p:cNvSpPr>
          <p:nvPr>
            <p:custDataLst>
              <p:tags r:id="rId57"/>
            </p:custDataLst>
          </p:nvPr>
        </p:nvSpPr>
        <p:spPr bwMode="auto">
          <a:xfrm flipV="1">
            <a:off x="609602" y="3327098"/>
            <a:ext cx="304798" cy="3"/>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4" name="Line 21"/>
          <p:cNvSpPr>
            <a:spLocks noChangeShapeType="1"/>
          </p:cNvSpPr>
          <p:nvPr>
            <p:custDataLst>
              <p:tags r:id="rId58"/>
            </p:custDataLst>
          </p:nvPr>
        </p:nvSpPr>
        <p:spPr bwMode="auto">
          <a:xfrm>
            <a:off x="304800" y="3708097"/>
            <a:ext cx="152400" cy="1"/>
          </a:xfrm>
          <a:prstGeom prst="line">
            <a:avLst/>
          </a:prstGeom>
          <a:noFill/>
          <a:ln w="25400" cap="sq">
            <a:solidFill>
              <a:schemeClr val="accent1"/>
            </a:solidFill>
            <a:round/>
            <a:headEnd type="none" w="med" len="med"/>
            <a:tailEnd type="none" w="med" len="med"/>
          </a:ln>
          <a:effectLst/>
        </p:spPr>
        <p:txBody>
          <a:bodyPr wrap="square" anchor="ctr">
            <a:spAutoFit/>
          </a:bodyPr>
          <a:lstStyle/>
          <a:p>
            <a:endParaRPr lang="en-US">
              <a:solidFill>
                <a:srgbClr val="000000"/>
              </a:solidFill>
              <a:latin typeface="Calibri"/>
            </a:endParaRPr>
          </a:p>
        </p:txBody>
      </p:sp>
      <p:sp>
        <p:nvSpPr>
          <p:cNvPr id="105" name="Line 21"/>
          <p:cNvSpPr>
            <a:spLocks noChangeShapeType="1"/>
          </p:cNvSpPr>
          <p:nvPr>
            <p:custDataLst>
              <p:tags r:id="rId59"/>
            </p:custDataLst>
          </p:nvPr>
        </p:nvSpPr>
        <p:spPr bwMode="auto">
          <a:xfrm>
            <a:off x="609602" y="35556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6" name="Line 21"/>
          <p:cNvSpPr>
            <a:spLocks noChangeShapeType="1"/>
          </p:cNvSpPr>
          <p:nvPr>
            <p:custDataLst>
              <p:tags r:id="rId60"/>
            </p:custDataLst>
          </p:nvPr>
        </p:nvSpPr>
        <p:spPr bwMode="auto">
          <a:xfrm>
            <a:off x="609602" y="37842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7" name="Line 21"/>
          <p:cNvSpPr>
            <a:spLocks noChangeShapeType="1"/>
          </p:cNvSpPr>
          <p:nvPr>
            <p:custDataLst>
              <p:tags r:id="rId61"/>
            </p:custDataLst>
          </p:nvPr>
        </p:nvSpPr>
        <p:spPr bwMode="auto">
          <a:xfrm>
            <a:off x="609602" y="4012898"/>
            <a:ext cx="304800" cy="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solidFill>
                <a:srgbClr val="000000"/>
              </a:solidFill>
              <a:latin typeface="Calibri"/>
            </a:endParaRPr>
          </a:p>
        </p:txBody>
      </p:sp>
      <p:sp>
        <p:nvSpPr>
          <p:cNvPr id="108" name="Text Box 11"/>
          <p:cNvSpPr txBox="1">
            <a:spLocks noChangeArrowheads="1"/>
          </p:cNvSpPr>
          <p:nvPr>
            <p:custDataLst>
              <p:tags r:id="rId62"/>
            </p:custDataLst>
          </p:nvPr>
        </p:nvSpPr>
        <p:spPr bwMode="auto">
          <a:xfrm rot="16200000">
            <a:off x="876302" y="1993594"/>
            <a:ext cx="685800" cy="304803"/>
          </a:xfrm>
          <a:prstGeom prst="rect">
            <a:avLst/>
          </a:prstGeom>
          <a:noFill/>
          <a:ln w="25400" cap="sq" algn="ctr">
            <a:solidFill>
              <a:schemeClr val="bg1"/>
            </a:solidFill>
            <a:miter lim="800000"/>
            <a:headEnd/>
            <a:tailEnd/>
          </a:ln>
          <a:effectLst/>
        </p:spPr>
        <p:txBody>
          <a:bodyPr vert="vert" wrap="none" lIns="0" tIns="0" rIns="0" bIns="0" anchor="ctr" anchorCtr="0">
            <a:noAutofit/>
          </a:bodyPr>
          <a:lstStyle/>
          <a:p>
            <a:pPr algn="ctr">
              <a:lnSpc>
                <a:spcPct val="116000"/>
              </a:lnSpc>
              <a:buClr>
                <a:srgbClr val="40458C"/>
              </a:buClr>
              <a:buSzPct val="100000"/>
              <a:buFont typeface="Times New Roman" pitchFamily="18" charset="0"/>
              <a:buNone/>
            </a:pPr>
            <a:endParaRPr lang="en-US" sz="2400" dirty="0">
              <a:solidFill>
                <a:srgbClr val="FFFFFF"/>
              </a:solidFill>
              <a:latin typeface="Calibri"/>
            </a:endParaRPr>
          </a:p>
        </p:txBody>
      </p:sp>
      <p:sp>
        <p:nvSpPr>
          <p:cNvPr id="109" name="Line 18"/>
          <p:cNvSpPr>
            <a:spLocks noChangeShapeType="1"/>
          </p:cNvSpPr>
          <p:nvPr>
            <p:custDataLst>
              <p:tags r:id="rId63"/>
            </p:custDataLst>
          </p:nvPr>
        </p:nvSpPr>
        <p:spPr bwMode="auto">
          <a:xfrm>
            <a:off x="914401" y="2031697"/>
            <a:ext cx="152400" cy="0"/>
          </a:xfrm>
          <a:prstGeom prst="line">
            <a:avLst/>
          </a:prstGeom>
          <a:noFill/>
          <a:ln w="25400" cap="sq">
            <a:solidFill>
              <a:schemeClr val="bg1"/>
            </a:solidFill>
            <a:round/>
            <a:headEnd type="none" w="med" len="med"/>
            <a:tailEnd type="none" w="med" len="med"/>
          </a:ln>
          <a:effectLst/>
        </p:spPr>
        <p:txBody>
          <a:bodyPr wrap="square" anchor="ctr" anchorCtr="1">
            <a:noAutofit/>
          </a:bodyPr>
          <a:lstStyle/>
          <a:p>
            <a:endParaRPr lang="en-US">
              <a:solidFill>
                <a:srgbClr val="000000"/>
              </a:solidFill>
              <a:latin typeface="Calibri"/>
            </a:endParaRPr>
          </a:p>
        </p:txBody>
      </p:sp>
      <p:sp>
        <p:nvSpPr>
          <p:cNvPr id="159" name="TextBox 158"/>
          <p:cNvSpPr txBox="1"/>
          <p:nvPr/>
        </p:nvSpPr>
        <p:spPr>
          <a:xfrm>
            <a:off x="713557" y="3657600"/>
            <a:ext cx="1496243" cy="400110"/>
          </a:xfrm>
          <a:prstGeom prst="rect">
            <a:avLst/>
          </a:prstGeom>
          <a:noFill/>
        </p:spPr>
        <p:txBody>
          <a:bodyPr wrap="none" rtlCol="0">
            <a:spAutoFit/>
          </a:bodyPr>
          <a:lstStyle/>
          <a:p>
            <a:r>
              <a:rPr lang="en-US" sz="2000" dirty="0" smtClean="0">
                <a:solidFill>
                  <a:srgbClr val="FFFFFF"/>
                </a:solidFill>
              </a:rPr>
              <a:t>New PC = 1C</a:t>
            </a:r>
          </a:p>
        </p:txBody>
      </p:sp>
      <p:grpSp>
        <p:nvGrpSpPr>
          <p:cNvPr id="163" name="Group 162"/>
          <p:cNvGrpSpPr/>
          <p:nvPr/>
        </p:nvGrpSpPr>
        <p:grpSpPr>
          <a:xfrm>
            <a:off x="609602" y="3352800"/>
            <a:ext cx="990598" cy="660098"/>
            <a:chOff x="609602" y="3352801"/>
            <a:chExt cx="990598" cy="660098"/>
          </a:xfrm>
        </p:grpSpPr>
        <p:cxnSp>
          <p:nvCxnSpPr>
            <p:cNvPr id="164" name="Straight Connector 163"/>
            <p:cNvCxnSpPr/>
            <p:nvPr/>
          </p:nvCxnSpPr>
          <p:spPr>
            <a:xfrm flipV="1">
              <a:off x="609602" y="4012897"/>
              <a:ext cx="990598" cy="2"/>
            </a:xfrm>
            <a:prstGeom prst="line">
              <a:avLst/>
            </a:prstGeom>
            <a:ln w="28575">
              <a:solidFill>
                <a:schemeClr val="accent1"/>
              </a:solidFill>
              <a:head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1600200" y="3352801"/>
              <a:ext cx="0" cy="66009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0" name="Oval 109"/>
          <p:cNvSpPr/>
          <p:nvPr>
            <p:custDataLst>
              <p:tags r:id="rId64"/>
            </p:custDataLst>
          </p:nvPr>
        </p:nvSpPr>
        <p:spPr>
          <a:xfrm>
            <a:off x="1447800" y="28194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branch</a:t>
            </a:r>
            <a:br>
              <a:rPr lang="en-US" dirty="0" smtClean="0">
                <a:solidFill>
                  <a:srgbClr val="FFFFFF"/>
                </a:solidFill>
                <a:latin typeface="Calibri"/>
              </a:rPr>
            </a:br>
            <a:r>
              <a:rPr lang="en-US" dirty="0" smtClean="0">
                <a:solidFill>
                  <a:srgbClr val="FFFFFF"/>
                </a:solidFill>
                <a:latin typeface="Calibri"/>
              </a:rPr>
              <a:t>calc</a:t>
            </a:r>
            <a:endParaRPr lang="en-US" dirty="0">
              <a:solidFill>
                <a:srgbClr val="FFFFFF"/>
              </a:solidFill>
              <a:latin typeface="Calibri"/>
            </a:endParaRPr>
          </a:p>
        </p:txBody>
      </p:sp>
      <p:sp>
        <p:nvSpPr>
          <p:cNvPr id="112" name="Oval 111"/>
          <p:cNvSpPr/>
          <p:nvPr>
            <p:custDataLst>
              <p:tags r:id="rId65"/>
            </p:custDataLst>
          </p:nvPr>
        </p:nvSpPr>
        <p:spPr>
          <a:xfrm>
            <a:off x="2057400" y="3276600"/>
            <a:ext cx="914400" cy="6096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smtClean="0">
                <a:solidFill>
                  <a:srgbClr val="FFFFFF"/>
                </a:solidFill>
                <a:latin typeface="Calibri"/>
              </a:rPr>
              <a:t>decide</a:t>
            </a:r>
            <a:br>
              <a:rPr lang="en-US" dirty="0" smtClean="0">
                <a:solidFill>
                  <a:srgbClr val="FFFFFF"/>
                </a:solidFill>
                <a:latin typeface="Calibri"/>
              </a:rPr>
            </a:br>
            <a:r>
              <a:rPr lang="en-US" dirty="0" smtClean="0">
                <a:solidFill>
                  <a:srgbClr val="FFFFFF"/>
                </a:solidFill>
                <a:latin typeface="Calibri"/>
              </a:rPr>
              <a:t>branch</a:t>
            </a:r>
            <a:endParaRPr lang="en-US" dirty="0">
              <a:solidFill>
                <a:srgbClr val="FFFFFF"/>
              </a:solidFill>
              <a:latin typeface="Calibri"/>
            </a:endParaRPr>
          </a:p>
        </p:txBody>
      </p:sp>
      <p:graphicFrame>
        <p:nvGraphicFramePr>
          <p:cNvPr id="113" name="Table 112"/>
          <p:cNvGraphicFramePr>
            <a:graphicFrameLocks noGrp="1"/>
          </p:cNvGraphicFramePr>
          <p:nvPr>
            <p:custDataLst>
              <p:tags r:id="rId66"/>
            </p:custDataLst>
            <p:extLst>
              <p:ext uri="{D42A27DB-BD31-4B8C-83A1-F6EECF244321}">
                <p14:modId xmlns:p14="http://schemas.microsoft.com/office/powerpoint/2010/main" val="2232845993"/>
              </p:ext>
            </p:extLst>
          </p:nvPr>
        </p:nvGraphicFramePr>
        <p:xfrm>
          <a:off x="609600" y="4173370"/>
          <a:ext cx="8385312" cy="2532232"/>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000"/>
                    </a:ext>
                  </a:extLst>
                </a:gridCol>
                <a:gridCol w="3039567">
                  <a:extLst>
                    <a:ext uri="{9D8B030D-6E8A-4147-A177-3AD203B41FA5}">
                      <a16:colId xmlns:a16="http://schemas.microsoft.com/office/drawing/2014/main" val="20001"/>
                    </a:ext>
                  </a:extLst>
                </a:gridCol>
                <a:gridCol w="621134">
                  <a:extLst>
                    <a:ext uri="{9D8B030D-6E8A-4147-A177-3AD203B41FA5}">
                      <a16:colId xmlns:a16="http://schemas.microsoft.com/office/drawing/2014/main" val="20002"/>
                    </a:ext>
                  </a:extLst>
                </a:gridCol>
                <a:gridCol w="621134">
                  <a:extLst>
                    <a:ext uri="{9D8B030D-6E8A-4147-A177-3AD203B41FA5}">
                      <a16:colId xmlns:a16="http://schemas.microsoft.com/office/drawing/2014/main" val="20003"/>
                    </a:ext>
                  </a:extLst>
                </a:gridCol>
                <a:gridCol w="621134">
                  <a:extLst>
                    <a:ext uri="{9D8B030D-6E8A-4147-A177-3AD203B41FA5}">
                      <a16:colId xmlns:a16="http://schemas.microsoft.com/office/drawing/2014/main" val="20004"/>
                    </a:ext>
                  </a:extLst>
                </a:gridCol>
                <a:gridCol w="621134">
                  <a:extLst>
                    <a:ext uri="{9D8B030D-6E8A-4147-A177-3AD203B41FA5}">
                      <a16:colId xmlns:a16="http://schemas.microsoft.com/office/drawing/2014/main" val="20005"/>
                    </a:ext>
                  </a:extLst>
                </a:gridCol>
                <a:gridCol w="543493">
                  <a:extLst>
                    <a:ext uri="{9D8B030D-6E8A-4147-A177-3AD203B41FA5}">
                      <a16:colId xmlns:a16="http://schemas.microsoft.com/office/drawing/2014/main" val="20006"/>
                    </a:ext>
                  </a:extLst>
                </a:gridCol>
                <a:gridCol w="621134">
                  <a:extLst>
                    <a:ext uri="{9D8B030D-6E8A-4147-A177-3AD203B41FA5}">
                      <a16:colId xmlns:a16="http://schemas.microsoft.com/office/drawing/2014/main" val="20007"/>
                    </a:ext>
                  </a:extLst>
                </a:gridCol>
                <a:gridCol w="543493">
                  <a:extLst>
                    <a:ext uri="{9D8B030D-6E8A-4147-A177-3AD203B41FA5}">
                      <a16:colId xmlns:a16="http://schemas.microsoft.com/office/drawing/2014/main" val="20008"/>
                    </a:ext>
                  </a:extLst>
                </a:gridCol>
                <a:gridCol w="543489">
                  <a:extLst>
                    <a:ext uri="{9D8B030D-6E8A-4147-A177-3AD203B41FA5}">
                      <a16:colId xmlns:a16="http://schemas.microsoft.com/office/drawing/2014/main" val="20009"/>
                    </a:ext>
                  </a:extLst>
                </a:gridCol>
              </a:tblGrid>
              <a:tr h="633058">
                <a:tc>
                  <a:txBody>
                    <a:bodyPr/>
                    <a:lstStyle/>
                    <a:p>
                      <a:pPr algn="l"/>
                      <a:r>
                        <a:rPr lang="en-US" sz="2400" dirty="0" smtClean="0">
                          <a:solidFill>
                            <a:srgbClr val="00B0F0"/>
                          </a:solidFill>
                          <a:latin typeface="Consolas" charset="0"/>
                          <a:ea typeface="Consolas" charset="0"/>
                          <a:cs typeface="Consolas" charset="0"/>
                        </a:rPr>
                        <a:t>1C</a:t>
                      </a:r>
                      <a:endParaRPr lang="en-US" sz="2400" dirty="0">
                        <a:solidFill>
                          <a:srgbClr val="00B0F0"/>
                        </a:solidFill>
                        <a:latin typeface="Consolas" charset="0"/>
                        <a:ea typeface="Consolas" charset="0"/>
                        <a:cs typeface="Consolas" charset="0"/>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bg1"/>
                          </a:solidFill>
                          <a:latin typeface="Consolas" charset="0"/>
                          <a:ea typeface="Consolas" charset="0"/>
                          <a:cs typeface="Consolas" charset="0"/>
                        </a:rPr>
                        <a:t>blt</a:t>
                      </a:r>
                      <a:r>
                        <a:rPr lang="en-US" sz="2400" dirty="0" smtClean="0">
                          <a:solidFill>
                            <a:schemeClr val="bg1"/>
                          </a:solidFill>
                          <a:latin typeface="Consolas" charset="0"/>
                          <a:ea typeface="Consolas" charset="0"/>
                          <a:cs typeface="Consolas" charset="0"/>
                        </a:rPr>
                        <a:t> r1, r3, Loop</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33058">
                <a:tc>
                  <a:txBody>
                    <a:bodyPr/>
                    <a:lstStyle/>
                    <a:p>
                      <a:pPr algn="l"/>
                      <a:r>
                        <a:rPr lang="en-US" sz="2400" baseline="0" dirty="0" smtClean="0">
                          <a:solidFill>
                            <a:srgbClr val="00B0F0"/>
                          </a:solidFill>
                          <a:latin typeface="Consolas" charset="0"/>
                          <a:ea typeface="Consolas" charset="0"/>
                          <a:cs typeface="Consolas" charset="0"/>
                        </a:rPr>
                        <a:t>20</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accent1"/>
                          </a:solidFill>
                          <a:latin typeface="Consolas" charset="0"/>
                          <a:ea typeface="Consolas" charset="0"/>
                          <a:cs typeface="Consolas" charset="0"/>
                        </a:rPr>
                        <a:t>addi</a:t>
                      </a:r>
                      <a:r>
                        <a:rPr lang="en-US" sz="2400" dirty="0" smtClean="0">
                          <a:solidFill>
                            <a:schemeClr val="accent1"/>
                          </a:solidFill>
                          <a:latin typeface="Consolas" charset="0"/>
                          <a:ea typeface="Consolas" charset="0"/>
                          <a:cs typeface="Consolas" charset="0"/>
                        </a:rPr>
                        <a:t> r2,r2,2</a:t>
                      </a:r>
                      <a:endParaRPr lang="en-US" sz="2400" baseline="0" dirty="0" smtClean="0">
                        <a:solidFill>
                          <a:schemeClr val="accent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3058">
                <a:tc>
                  <a:txBody>
                    <a:bodyPr/>
                    <a:lstStyle/>
                    <a:p>
                      <a:pPr algn="l"/>
                      <a:r>
                        <a:rPr lang="en-US" sz="2400" baseline="0" dirty="0" smtClean="0">
                          <a:solidFill>
                            <a:srgbClr val="00B0F0"/>
                          </a:solidFill>
                          <a:latin typeface="Consolas" charset="0"/>
                          <a:ea typeface="Consolas" charset="0"/>
                          <a:cs typeface="Consolas" charset="0"/>
                        </a:rPr>
                        <a:t>14</a:t>
                      </a:r>
                      <a:endParaRPr lang="en-US" sz="2400" baseline="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dirty="0" err="1" smtClean="0">
                          <a:solidFill>
                            <a:schemeClr val="bg1"/>
                          </a:solidFill>
                          <a:latin typeface="Consolas" charset="0"/>
                          <a:ea typeface="Consolas" charset="0"/>
                          <a:cs typeface="Consolas" charset="0"/>
                        </a:rPr>
                        <a:t>Loop:addi</a:t>
                      </a:r>
                      <a:r>
                        <a:rPr lang="en-US" sz="2400" dirty="0" smtClean="0">
                          <a:solidFill>
                            <a:schemeClr val="bg1"/>
                          </a:solidFill>
                          <a:latin typeface="Consolas" charset="0"/>
                          <a:ea typeface="Consolas" charset="0"/>
                          <a:cs typeface="Consolas" charset="0"/>
                        </a:rPr>
                        <a:t> r1,r1,1</a:t>
                      </a:r>
                      <a:endParaRPr lang="en-US" sz="2400" baseline="0" dirty="0" smtClean="0">
                        <a:solidFill>
                          <a:srgbClr val="FF2F92"/>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30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dirty="0">
                        <a:solidFill>
                          <a:schemeClr val="bg1"/>
                        </a:solidFill>
                        <a:latin typeface="Calibri" charset="0"/>
                        <a:ea typeface="Calibri" charset="0"/>
                        <a:cs typeface="Calibri" charset="0"/>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cxnSp>
        <p:nvCxnSpPr>
          <p:cNvPr id="114" name="Straight Arrow Connector 113"/>
          <p:cNvCxnSpPr/>
          <p:nvPr>
            <p:custDataLst>
              <p:tags r:id="rId67"/>
            </p:custDataLst>
          </p:nvPr>
        </p:nvCxnSpPr>
        <p:spPr>
          <a:xfrm>
            <a:off x="4305302" y="4105519"/>
            <a:ext cx="468961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custDataLst>
              <p:tags r:id="rId68"/>
            </p:custDataLst>
          </p:nvPr>
        </p:nvCxnSpPr>
        <p:spPr>
          <a:xfrm>
            <a:off x="4313982" y="4088954"/>
            <a:ext cx="0" cy="261664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69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lstStyle/>
          <a:p>
            <a:r>
              <a:rPr lang="en-US" dirty="0" smtClean="0"/>
              <a:t>Branch Prediction</a:t>
            </a:r>
            <a:endParaRPr lang="en-US" dirty="0"/>
          </a:p>
        </p:txBody>
      </p:sp>
      <p:sp>
        <p:nvSpPr>
          <p:cNvPr id="4" name="Content Placeholder 3"/>
          <p:cNvSpPr>
            <a:spLocks noGrp="1"/>
          </p:cNvSpPr>
          <p:nvPr>
            <p:ph idx="1"/>
            <p:custDataLst>
              <p:tags r:id="rId2"/>
            </p:custDataLst>
          </p:nvPr>
        </p:nvSpPr>
        <p:spPr/>
        <p:txBody>
          <a:bodyPr>
            <a:normAutofit/>
          </a:bodyPr>
          <a:lstStyle/>
          <a:p>
            <a:r>
              <a:rPr lang="en-US" dirty="0" smtClean="0">
                <a:solidFill>
                  <a:schemeClr val="bg1"/>
                </a:solidFill>
              </a:rPr>
              <a:t>Most processor support </a:t>
            </a:r>
            <a:r>
              <a:rPr lang="en-US" b="1" dirty="0" smtClean="0">
                <a:solidFill>
                  <a:schemeClr val="accent1"/>
                </a:solidFill>
              </a:rPr>
              <a:t>Speculative Execution</a:t>
            </a:r>
          </a:p>
          <a:p>
            <a:pPr lvl="1"/>
            <a:r>
              <a:rPr lang="en-US" i="1" dirty="0" smtClean="0"/>
              <a:t>Guess</a:t>
            </a:r>
            <a:r>
              <a:rPr lang="en-US" dirty="0" smtClean="0"/>
              <a:t> direction of the branch</a:t>
            </a:r>
          </a:p>
          <a:p>
            <a:pPr lvl="2"/>
            <a:r>
              <a:rPr lang="en-US" dirty="0" smtClean="0"/>
              <a:t>Allow instructions to move through pipeline</a:t>
            </a:r>
          </a:p>
          <a:p>
            <a:pPr lvl="2"/>
            <a:r>
              <a:rPr lang="en-US" dirty="0" smtClean="0"/>
              <a:t>Zap them later if guess turns out to be wrong</a:t>
            </a:r>
          </a:p>
          <a:p>
            <a:pPr lvl="1"/>
            <a:r>
              <a:rPr lang="en-US" dirty="0" smtClean="0"/>
              <a:t>A </a:t>
            </a:r>
            <a:r>
              <a:rPr lang="en-US" i="1" dirty="0" smtClean="0"/>
              <a:t>must </a:t>
            </a:r>
            <a:r>
              <a:rPr lang="en-US" dirty="0" smtClean="0"/>
              <a:t>for long pipelines</a:t>
            </a:r>
          </a:p>
        </p:txBody>
      </p:sp>
      <p:sp>
        <p:nvSpPr>
          <p:cNvPr id="2" name="Slide Number Placeholder 1"/>
          <p:cNvSpPr>
            <a:spLocks noGrp="1"/>
          </p:cNvSpPr>
          <p:nvPr>
            <p:ph type="sldNum" sz="quarter" idx="12"/>
          </p:nvPr>
        </p:nvSpPr>
        <p:spPr/>
        <p:txBody>
          <a:bodyPr/>
          <a:lstStyle/>
          <a:p>
            <a:fld id="{DAD0A56F-BD0F-4BDF-9912-D1E89E9626C0}" type="slidenum">
              <a:rPr lang="en-US" smtClean="0"/>
              <a:t>97</a:t>
            </a:fld>
            <a:endParaRPr lang="en-US"/>
          </a:p>
        </p:txBody>
      </p:sp>
    </p:spTree>
    <p:extLst>
      <p:ext uri="{BB962C8B-B14F-4D97-AF65-F5344CB8AC3E}">
        <p14:creationId xmlns:p14="http://schemas.microsoft.com/office/powerpoint/2010/main" val="28161017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Hazard Takeaways</a:t>
            </a:r>
            <a:endParaRPr lang="en-US" dirty="0"/>
          </a:p>
        </p:txBody>
      </p:sp>
      <p:sp>
        <p:nvSpPr>
          <p:cNvPr id="3" name="Content Placeholder 2"/>
          <p:cNvSpPr>
            <a:spLocks noGrp="1"/>
          </p:cNvSpPr>
          <p:nvPr>
            <p:ph idx="1"/>
          </p:nvPr>
        </p:nvSpPr>
        <p:spPr>
          <a:xfrm>
            <a:off x="228600" y="838200"/>
            <a:ext cx="8686800" cy="5638800"/>
          </a:xfrm>
        </p:spPr>
        <p:txBody>
          <a:bodyPr>
            <a:normAutofit/>
          </a:bodyPr>
          <a:lstStyle/>
          <a:p>
            <a:r>
              <a:rPr lang="en-US" sz="2400" dirty="0" smtClean="0"/>
              <a:t>Data hazards occur when a operand (register)  depends on the result of a previous instruction that may not be computed yet.  </a:t>
            </a:r>
            <a:r>
              <a:rPr lang="en-US" sz="2400" dirty="0"/>
              <a:t>P</a:t>
            </a:r>
            <a:r>
              <a:rPr lang="en-US" sz="2400" dirty="0" smtClean="0"/>
              <a:t>ipelined processors need to detect data hazards.</a:t>
            </a:r>
          </a:p>
          <a:p>
            <a:endParaRPr lang="en-US" sz="2400" dirty="0"/>
          </a:p>
          <a:p>
            <a:r>
              <a:rPr lang="en-US" sz="2400" dirty="0" smtClean="0">
                <a:solidFill>
                  <a:schemeClr val="accent1"/>
                </a:solidFill>
              </a:rPr>
              <a:t>Stalling, preventing a dependent instruction from advancing, is one way to resolve data hazards.  Stalling introduces NOPs (“bubbles”) into a pipeline.  Introduce NOPs by (1) preventing the PC from updating, (2) preventing writes to IF/ID registers from changing, and (3) preventing writes to memory and register file.  </a:t>
            </a:r>
            <a:r>
              <a:rPr lang="en-US" sz="2400" dirty="0" err="1" smtClean="0">
                <a:solidFill>
                  <a:schemeClr val="accent1"/>
                </a:solidFill>
              </a:rPr>
              <a:t>Nops</a:t>
            </a:r>
            <a:r>
              <a:rPr lang="en-US" sz="2400" dirty="0" smtClean="0">
                <a:solidFill>
                  <a:schemeClr val="accent1"/>
                </a:solidFill>
              </a:rPr>
              <a:t> significantly decrease performance.</a:t>
            </a:r>
          </a:p>
          <a:p>
            <a:endParaRPr lang="en-US" sz="2800" dirty="0" smtClean="0">
              <a:solidFill>
                <a:schemeClr val="bg1"/>
              </a:solidFill>
            </a:endParaRPr>
          </a:p>
          <a:p>
            <a:r>
              <a:rPr lang="en-US" sz="2400" dirty="0">
                <a:solidFill>
                  <a:schemeClr val="accent5">
                    <a:lumMod val="60000"/>
                    <a:lumOff val="40000"/>
                  </a:schemeClr>
                </a:solidFill>
              </a:rPr>
              <a:t>Forwarding bypasses some pipelined stages forwarding a result to a dependent instruction operand (register</a:t>
            </a:r>
            <a:r>
              <a:rPr lang="en-US" sz="2400" dirty="0" smtClean="0">
                <a:solidFill>
                  <a:schemeClr val="accent5">
                    <a:lumMod val="60000"/>
                    <a:lumOff val="40000"/>
                  </a:schemeClr>
                </a:solidFill>
              </a:rPr>
              <a:t>).  Better performance than stalling.</a:t>
            </a:r>
            <a:endParaRPr lang="en-US" sz="2400" dirty="0">
              <a:solidFill>
                <a:schemeClr val="accent5">
                  <a:lumMod val="60000"/>
                  <a:lumOff val="40000"/>
                </a:schemeClr>
              </a:solidFill>
            </a:endParaRPr>
          </a:p>
        </p:txBody>
      </p:sp>
      <p:sp>
        <p:nvSpPr>
          <p:cNvPr id="4" name="Slide Number Placeholder 3"/>
          <p:cNvSpPr>
            <a:spLocks noGrp="1"/>
          </p:cNvSpPr>
          <p:nvPr>
            <p:ph type="sldNum" sz="quarter" idx="12"/>
          </p:nvPr>
        </p:nvSpPr>
        <p:spPr/>
        <p:txBody>
          <a:bodyPr/>
          <a:lstStyle/>
          <a:p>
            <a:fld id="{DAD0A56F-BD0F-4BDF-9912-D1E89E9626C0}" type="slidenum">
              <a:rPr lang="en-US" smtClean="0"/>
              <a:t>98</a:t>
            </a:fld>
            <a:endParaRPr lang="en-US"/>
          </a:p>
        </p:txBody>
      </p:sp>
    </p:spTree>
    <p:extLst>
      <p:ext uri="{BB962C8B-B14F-4D97-AF65-F5344CB8AC3E}">
        <p14:creationId xmlns:p14="http://schemas.microsoft.com/office/powerpoint/2010/main" val="243650355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Hazard Takeaways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Control hazards occur because the PC following a control instruction is not known until control instruction is executed. If branch is taken </a:t>
            </a:r>
            <a:r>
              <a:rPr lang="en-US" dirty="0" smtClean="0">
                <a:sym typeface="Wingdings"/>
              </a:rPr>
              <a:t></a:t>
            </a:r>
            <a:r>
              <a:rPr lang="en-US" dirty="0" smtClean="0"/>
              <a:t> need to zap instructions.  1 cycle performance penalty.</a:t>
            </a:r>
          </a:p>
          <a:p>
            <a:endParaRPr lang="en-US" dirty="0" smtClean="0"/>
          </a:p>
          <a:p>
            <a:r>
              <a:rPr lang="en-US" dirty="0">
                <a:solidFill>
                  <a:srgbClr val="00F6FF"/>
                </a:solidFill>
              </a:rPr>
              <a:t>Delay Slots can potentially increase performance due to control </a:t>
            </a:r>
            <a:r>
              <a:rPr lang="en-US" dirty="0" smtClean="0">
                <a:solidFill>
                  <a:srgbClr val="00F6FF"/>
                </a:solidFill>
              </a:rPr>
              <a:t>hazards. </a:t>
            </a:r>
            <a:r>
              <a:rPr lang="en-US" dirty="0">
                <a:solidFill>
                  <a:srgbClr val="00F6FF"/>
                </a:solidFill>
              </a:rPr>
              <a:t>T</a:t>
            </a:r>
            <a:r>
              <a:rPr lang="en-US" dirty="0" smtClean="0">
                <a:solidFill>
                  <a:srgbClr val="00F6FF"/>
                </a:solidFill>
              </a:rPr>
              <a:t>he </a:t>
            </a:r>
            <a:r>
              <a:rPr lang="en-US" dirty="0">
                <a:solidFill>
                  <a:srgbClr val="00F6FF"/>
                </a:solidFill>
              </a:rPr>
              <a:t>instruction in the delay slot will </a:t>
            </a:r>
            <a:r>
              <a:rPr lang="en-US" b="1" i="1" dirty="0">
                <a:solidFill>
                  <a:srgbClr val="00F6FF"/>
                </a:solidFill>
              </a:rPr>
              <a:t>always</a:t>
            </a:r>
            <a:r>
              <a:rPr lang="en-US" dirty="0">
                <a:solidFill>
                  <a:srgbClr val="00F6FF"/>
                </a:solidFill>
              </a:rPr>
              <a:t> be executed.  Requires software (compiler) to make use of delay slot. Put </a:t>
            </a:r>
            <a:r>
              <a:rPr lang="en-US" dirty="0" err="1">
                <a:solidFill>
                  <a:srgbClr val="00F6FF"/>
                </a:solidFill>
              </a:rPr>
              <a:t>nop</a:t>
            </a:r>
            <a:r>
              <a:rPr lang="en-US" dirty="0">
                <a:solidFill>
                  <a:srgbClr val="00F6FF"/>
                </a:solidFill>
              </a:rPr>
              <a:t> in delay slot if not able to put useful instruction in delay slot.</a:t>
            </a:r>
          </a:p>
          <a:p>
            <a:endParaRPr lang="en-US" dirty="0" smtClean="0"/>
          </a:p>
          <a:p>
            <a:r>
              <a:rPr lang="en-US" dirty="0" smtClean="0">
                <a:solidFill>
                  <a:schemeClr val="accent1"/>
                </a:solidFill>
              </a:rPr>
              <a:t>We can reduce cost of a control hazard by moving branch decision and calculation from Ex stage to ID stage.  With a delay slot, this removes the need to flush instructions on taken branches.</a:t>
            </a:r>
          </a:p>
        </p:txBody>
      </p:sp>
      <p:sp>
        <p:nvSpPr>
          <p:cNvPr id="4" name="Slide Number Placeholder 3"/>
          <p:cNvSpPr>
            <a:spLocks noGrp="1"/>
          </p:cNvSpPr>
          <p:nvPr>
            <p:ph type="sldNum" sz="quarter" idx="12"/>
          </p:nvPr>
        </p:nvSpPr>
        <p:spPr/>
        <p:txBody>
          <a:bodyPr/>
          <a:lstStyle/>
          <a:p>
            <a:fld id="{DAD0A56F-BD0F-4BDF-9912-D1E89E9626C0}" type="slidenum">
              <a:rPr lang="en-US" smtClean="0"/>
              <a:t>99</a:t>
            </a:fld>
            <a:endParaRPr lang="en-US"/>
          </a:p>
        </p:txBody>
      </p:sp>
    </p:spTree>
    <p:extLst>
      <p:ext uri="{BB962C8B-B14F-4D97-AF65-F5344CB8AC3E}">
        <p14:creationId xmlns:p14="http://schemas.microsoft.com/office/powerpoint/2010/main" val="1477031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CP3_INK_TAG" val="base64:AJ8+HAOAgAQdBNIKpgYBEIx/eBAhP/hBrYqXb6vfcDgDCEgQRP//A0U1BQM4C2QZIDIJAJCbAwE3wB5FMwkAkIICAdvFHkU4CAD+AwB7hdI0Ek7ApD/TAKQ/CqIEgwOD/gQg/gQhOPBx4eH4Xft16AXETeLiFTiauLSkmFxNzMKRVSXNzVXGrxEyjLKUqmFlkVURi6mFJq4y3UlJja5mYRERMYuqukTUTiYkRcxcbZiTHPkVfiTOmIrFRBKYjSqRu+eeN895XMzFzN2tETUwRKIwhU3WVYqsITmLmsa1rGoZvjecoYtOb431hMVFKyTeL1FGLhmLjNXPBjERE3u2auqpCVjv2d+xx4eLjjveZliI1MTERjDwM+JKAIP+Ajr+Ajs58ni+J4PgeD4HXoB2w1HBErpNMRwarEKuFzEoiKiKiVruZQiHCZhiYmo1KITMzaIRiKCZNIgtm4tFTMxuV3M3K7taLTC7nLN2tuZvPPwvDOXMhERUVcRcSxWoI3nnnnd8YvOJRcTu98ePHeecuOOM7zxvO4vEITvM5i61rUavF3OSpxFEXNKxXDGIxKU1FYrGERarioxNRGKisKjKIQ1ERC10RXLv2c+Tr0OPDeKqKpUszK4teN1z1uIAgvw5s/DOyZclKtJNlmi5qFlylllS5QlCyiXLUVEUWbMUS7JcpNZZUSrJq5SzLUsoCwJaLm4llllRsVKygLlCyksJuUSkq4spNhNipZFk1bI2M2Lk1mi8tmwXEWWWoolXlss3nZAss3LFm5VgSxZZVixYWWLFEq7fPv8A/Hn4OCE2EMGGHE1ctsS1tmaOVrTG0yLXDlmwWtcOFxkbucmTIzxgCm8lg/4IEP4IERy5i+rrO4mIqJmyI6V4DyIahPwErfgJXANmXJPElC0pSjSMa1wscN+zTMCE1bOHdGEpIThGcLownBGU4RRjhx48cesAITYRiZtGebNkarWWXCwWtGLFstcsMLBa4YMWbBzkaYcrVoAKUxKD/gbE/gbd41i5vc3M1WuFAIP+BOL+BL+K5arhGLZcc57ghOlbg5arymRnGuPPkCE2EYW7hu0btMK1i3Z4VrRo1yrcTNm2WsmOTE2c5GrFu2cgCksMg/4GcP4Ghdzzy3i8eACD/gkG/gjhx2jUTHHqhc5PTPTHHTbg68YAITYQwaZWWZu0ZLW7Nu2WtMTnGtwscuVbkY5WrZw2YNsTZsAKTw6E/A79+B4XezxnCloU1RCD/gvQ/guR44ioZjnuvBCGgriBXpAQ8TJyMHdAITYQzcuG7VzkarXLlk0WtHONktcuMjBaxytcbVm1wsnDRkAKMgINXLLuQA5AhQOACUMAACE2EZWTnG2bY3K1k4YY1rTDmZrcWJm2W5mzbE5cMMWVsxbgClAOg/4GVv4Ga+Mc7ceG+V65AIT8HzX4Pc8WikrThhhnnUCE6Gbi3rjvOrHWOgAhNhGRy1Y5mePEtyM8LFa0xM8q3FiysFrZg1c5mePEwcY24ApPDoP+Bkz+BmPwY2jtPSeEZIP+FIr+FDndRUc7bifBhqqOhLWHgSHgZGTj5AAhNhGNs0ZsnORqtyMGDla0x43K1zmzZVrHM3ctHDjMybsmoApRDYP+BZ7+BbmOOZXp4VaAhPwzbfhlhwYaQtXDlnXigIaEuoGCwHAwcBCw9DGyQCE2EMmWZjhaNMa3Lkw4VrTHiYLXGVuyWsmTbLmxOHGbFkxAClAOg/4FmP4Fw9xFTwzw3wuQhPw/Ufh87mx4LyxsdJ7QhpiqgWCYWDgoOBSsbGAhNhDdwxcM3GPItZt2eZa0w4ca1y0asVrfKwyYWjNgxyMcIApPDoP+BKj+BLPOfBqY05Vy5IP+Jiz+JeXtisXvO98+8oXIYiDRw0wQyxz24W4hNhDRi5aYmTFmtY5MLla0YOMi3C0ZNVrZoyaM2LVvkysGoApSD4T8C6n4F789cMGCmKW6ejEAg/4rVv4q+boy6z1vrvaGmqaAg8AwKBQMTIycTIAhNhGNg0cNcWVyta5WDha0yuMi1yza4VrlvlwtnOFuyYNsIApNC4X4Gxvga9pxsuNlgnmkhfi9c+Lx/DWYqTASS04EhpqWh4WJjYmnn08AITYQ4aZMWTC0cLcbBuyWtGWHKtc5crJa5aM8LHNlaZWLJoAK1wSaA4P+Hsj+Hsnjwuro5c+24WuZnOJq8JTlnG8MRiMK3W7nLMXMREVFRdxcXFVVKiVzM1cVi8FxlMyCITK7lNkTBAqYpCErlKUVUIiatJCYRcSiYmKi6lbMpoqYFXVvC8PxN4jEVVRWJ1NZTNxcpzPFnPPt3ACZSUiGJqWSUTVrm8zcwxEYmozFpGIqKJleIaambvc7jJUMVNXUyREYqKi153eU4YUTcmcbxCZrevBhabTOb48+M5qOHTh2rwvD8Lny5oP+ARr+ARvlz8DwfA8Hlz5c/ClqeF4VnV6nSsEXWazq+UaYRMca2lScTUQVKM4ioYxWKnVQm5yvMXFxM3ExKZjK82uZlCJVEzEwTFRaau0yYuplec3LJErXC6aqUTMzN5nc559OrwPB7d+3d061Mks4uFFITi6uEysRIA8ON899ee+ub3M3N7zxvniarGoxxzvM3c8qqonFplTgiqrM7TGVa1qo1omKi8YRK0zMzCaiNYrVVCITiq1UYrl4fheLw5ePwrh4vid+ETExNWlCYIiazi658vFAg/K4ezEQgImYkghF1c1eriaZrNWmEiLqUSAmImETEpRcETMTEkJiYiYmJiQmCJiZiYJiLRMTVqTEkSIlMJiYiU1JdTF0IlExMTEkWgmJhKACYAmBMRJNSAImJRJExMTEkJiYJRImCJiYJhMSTBMESiJTExN0JgEJhMJiQE1cRMTVwlEkSiUSBV4zjOtouJq4ESRMs55+rxiPgYAhNhGVxja5WjNotaMmmJa0btXK3EzZsFuPDmZZmTXM5c5nIApaFoP+H+D+H/GJxxq83NzE8L7T07cwg/4C9P4C6WdMaxWsNZri67vxQIToMNbzvNFGV4XjeOXP0iE2ENcTJg4assq1wyaMVrTHhyrXDVoyWuMuXG4Ytszhy2agClgThPxDJfiGZ15c95zUjihkZo5MQIT8B+34DwWKmKAuyz1w4OGohcZjIYNXBHBDDOliT04PECE2EY2jNy1aZcy1w5ZNFrRgwaLcOLMwWt2GNwyc5MmZsycgCk8Og/4gnP4gqe+85RjUa5CE/BDJ+CBW8dCFaz04a7SGirCBj6Mg4eLl5WAogCE2EZmzRo5c42q3NizNVrTNjYLXDFwwW42GRw3cZmrJm5ZACloVhPxAafiAZ2yw4Z1jOMY4J4GaWTIAg/4MUP4MEePDpU3PG+e883Hny4iEzcpz6zIp1jOBGc9wITYQ5wsGbfCycLWeHC4WtHDZmtcY2eNblcMceRjhyOWDPCAKTA2D/iCQ/iCr43ulYxy1oIT8IWn4QcZJxvW+fHLWhchFLTXHHDLbiacsITYQzbt8zBziZrcjdxiWtMLLItcM2zlazYYsrVi2ZtcrLEAKTAuE/D8N+H9WDFbVPNiAhPwovfhQNhnle2etcoCHk0cgMBpMBg8nhKaAITYRhaZGDdqzarWzVsxWtGWFmtxOcLda1x5GuNgxZMGzFoAKSguD/h+E/h+v46itdprgg/4X/P4XpeepxxrPgyCGirIv4WHk5uBpgCE2EMcObE5yMMi3HmZt1rRpkcLXDjE3WssuHK2ZM2blnlbgCkoMhPxAefiA/4M4YbQWsIP+G9D+G5G8cINs84XHYrF4OGGWmvA4HCAhNhGNnlZtMjhqtaNHDla0YN8S1y4xt1rDM4yZWGTLlYt8oApYEoT8QC34gJcumW2WGkaSpgtkxWCE/EBF+H+PBTRDFOkYXrPXevDAhWkpprjnlI4Zab8THpghNhDFphb48TfMtZOcuFa0cOMq1zlyZluHMyas8rZxkc5sgApJDIP+IHr+IKWeKo1yrXSD/ids/icXxNN5b8MAhqqOXcCQsjOwdkAhNhGVkxyt2+LEtcZGGFa0xtmK3CyY4VrRs2xY8rfDlbZWIApUDoT8QS34gvdueFYSzYqarYiF+K174q8YrJp2BtweHwduBIasjoK5g4GAgYGLkZ2DoiE2EZXOLFkx5WC1vkaMVrRg1cLcLHG4W4mDbGwYsWmbGyygCksKhPxAvfiCj048uCGzFiCE/F3Z+LmXBJbHfLwQh4tLICosNmcBgNEAITYRlyNmeTE5ZrcWFs5WtGeJitxYsLRazyZGbHJlZs8mXEAKggX2A4P+QnD+QnEHTq6dQBEzMiaSWmZqYhNJEKUgTJE1NEyiajDBK5lMTdSTE1IhmJi4zEkxEwTOLqYiIQhV1MXF1MxczMxKKiIqYmZm5TMRMlzNxaYImpXiYKmJi4JqaqKqE1mLXSomoJTMpTExKAiWt1ZjIA1vp18LLSqjEQxU1KiImZu97veefTrMd8ZkhEYUiIhEJi03Uqiai1yzAlKMxdTCkJRc4nEYqqqZZzcTNVSlzO5mZpU4SWTE1K5Zu1rpFRURCIXQTHPl49Zvedzm4VGsVrVY5O/oeD4WYIP+ACz+AC0AiQHLn4mZpcLpTF6mJiYmJ0lV1aETiamYTM1U6msVKszMTYLuMrZiVpEXEXEyWhMMTFTTCIqMKRqaqoiMRFRGowxVRgxMpgnCYq1bq7zO5nMspubtmNrm43Vi7XMyxOFzcrmMUhMs5jeM1Jc318Lw3Try5nLmAO3flz6biy6mIRMTMyBUpiZhdc+Xk6znOeO88953xna5mJxNFrubkQmWazCq0ms5zPObTjOqiqYiKUszG5REY4cOWuXDGNKmpwqdQgTWakiZwnExMoVFVy79nPk58ufLvwmExMyQqEQq1a5syIL8DfC753cxEm27NSwEolSypTvO5ZuTcoubm5uWy53ms3NiUFQAm5ZZYs3Nzc3LZKFzYBKFzZZYEosqWEEtlzVhUWVJQAlLmwsAlssssCUlAKSywACwAABNibAShYlllllliiUJZSbBcLLJdyixuWWWSyblXNZuWyk2SpblCVLN53KCblAk3LNzQALAAAEoLt33+Cflx+KAITYQ2y4mOVyxYLWTZsyWtHGFktcs8TRa2Y5meTK5btcmVqAKXRaD/kJO/kJfXlSIzq+E9J8bPiVQhPwCTfgEZQrqpiYKwwtMOHo4KOeF2kMUuprghgnlililJo8PTiAhNhDJk0bYmLXCtysG+Ja0yOGi1w0bNlrlq1cYm7JzkxuMwApSDoX5EYPkSbpvplJpsFdZkIT8BOX4CP8UMGClWe+Ph7SGsoiAgb+BgIOBj6ODgrAhNhDLK0bYceVutytGuNa0Y4mi3CwZtVuHDmZNcLdxjzZMYApLC4T8isn5Fid98KGbBk1AhPwKZfgTFUgrfPtwgIaEtIGAvYCHjZmHhiE2EOWrRplaMci1k5ZsVrRniZrXONrlWtmmXHlb48jTK5zACkkLhPyJQfkSz2zxmDBgzIT8E6n4JWUsUb5de3CAhZM5Bm45Zab67CE2EMGTho0cNMi1jibNVrRu4xrXLXM5W42jNlhxY2DjC2YAClcRhPyI1fkRVvlw6b4awhipmpbiAIX4O4vg6hwlGCikgnpwd+HwODtng/AxM5nM5m9zc10AITYQwcOWGTC0xrWOJs4WtGWLCtcMGOJaxytG2bK2aZcbdqAKfieD/kQO/kP/555545iaxqtaxvyOdTM8a5zO2avlPDhkhfhO6+E4XBYDBXRILbcDgcHbfLbBPVJVgLMFZdVFDFXTgbcHTlyD87iueM3FxMplJWIpUzNpL3x6+cAhNhDNoyxN22LMtZOGWNa0ZY3C3C5ZZVrLKxxZWGXLjas2IAo8BYP+Q5r+Q72a2IX4gWPh/jRYsIakmZWboiE2ENG+NuwZY8q3MzbN1rRy1arXGJs4WsmDRjhzZGDRjhxACloRhfkPI+Q7unBz4mPBo5JrsJRgsQCF+I9j4jl8NVgIrp4L58HbfgcHOITmZ4RjOc0Y1w35N+MAITYQ3btWDRszZrcrhm2WtMrjEtwsWrVbibZszhrmbOMrduAKbCCD/kQi/kQr7xMxMTMRCKqIhW64xc8OUIP+LBD+K5HMNze27y51mqzwnlGMam+O/HCFx2Cz8cEKCNChghggQRQIIEMEtOZlywAhNhGVo2yt3DDGtc5cWRa0aZmy1zhwslrBjmZuMzNm1ct2oAr2BOoDg/5Vkv5Vk/R8CN64xuMxldTqMa7eD4CYBMIIsuZiJqEzc3MGKgi6mETS4lV4E2vMXSoirTla4uFxnE0wqpokIERKJIlOauYlBMSmUqRURjOLxvhx7d+3ft37d3bv2lqNY1jGIqpiS95vnnPHv4HggEZiCKiJiZmYmFIi4zGbZxNRGBOVpiqxGLxlmrupqU5m1yqailTE1c1OJpExc3KSERExEpmBERMLXNymCkQTEkwiEVMCYRNLiXHt3cuYcuZy5gN6uEZiJlMJiYmk4mJgADny8OGczm83d73a6dq5duSD/fifvxc2zrnw44uriInSKa34mYxEYiqiuTCoqpqmoiomF1cQTEW3C5TMwREYlEXRLCohiJmUzE0iJoiQktK0zCZmUqnFxEkzjKZzebvec5u85nc9fE8Xlz1uJiUxMTCIEXi6UiLi5mMzjIB4eM5573ne8zKLJm1zE1MzFsxcQiqRKWZmZRMRMxlcoYRExMs0vUVBUJmIjCpxNImKLRGcFCJxEVPClRExEzUxFRGJgixeEKhEWgcvD8J37Bz5HXoHXo8HwPF0ubxdZqIldQVy8XxOvR16AAxlcXMWiKREJ7c1yIL8JT8HnE51qqUtsstlzc7wXNy7Cy5ZZYAFlSoJuUsCKCpULJUJQNlllSgiVKlAubm5uUSllzUTYCVFllFhZYsWASwSllJSWW5sAuUlCxYgsFShYW4ssiyxZZYUSkUJSWLLNypSVLKJZuVKBKSguZ3O83N3C5ublAAJQWCUm5QAAsLLFgAAN79v4H7n4EAhNhDDGxaZWDRytbM8jNa0zMWC3C3atFrRg4b42DFu0x5mQApYE4P+VjD+VkfjLdccZxMaro7Ag/4A6P4Az+OqnhnlvlmL5xnxQIWrFZWKSKKFGrlnnlxcOkAhNhDNgxasmbfEtwt8bda0cNMi3E3yMVrjLlwtGjbLlZMGIApSDoT8rsH5XfdenLecGKOy2ACD/gG+/gGLajhVZ1zjPMCGtIqChcBwEDAwMTHzaGAhNhGVy5ZuG+TMtxs2OFa0ZZmq3FibNlrjC2YZmbFi5c5HAApMDIT8qu35Vq2OFMEt1IaAhPwOmfgbfXqjvnn14YaoloKHv4OBi5uRVAAhNhDHNixuWmFotcsGWFa0YMsa1zmxNVrhiyxNmbFxiYZcoApHC4P+VIr+VKHwTE9I5IT8FvX4LHU4Xy3y486FyGClz9MsaOCEITYRhyNXObIwYLWzjEyWtGrBstcYmbRbkZNWGJuyZOXDVyAKTQyE/KhZ+VE/TCUrUtiyVIT8IBH4Puc818c8eOGUhoC0g6mDQMPFzsTUACE2EY27fNhytMK3EyZZVrRzkbrXLPLjWs8bZi2ZZGeNpmwgCk4LhPyqmflV/ywjZqlLEIT8JaH4ShcM9OTLiw4ZgIeRR6BQWiwmExOKwGWAITYRhauWzBlizLW+Fu0WtMjRstxNmzNa4bMGuPCycYWmXGAKTg2E/Kl1+VOmN0sk9U9UIIP+F4D+FyOuKL533ufBho6ygWBYCFg4eLl4esAhNhDBhics8ORktx4cuRa0bsmS3C2bYluLK3bsnLDE1xMWgApMDIP+U8T+U+m6RwrlHbkAhPw6Efhy7hgvWOWO3DWFy2Aydcssss8uBxwhNhGLMzaucWTCtZNG2Ra0yuXC1wxb5VrNjkxN2rTDmbZWQApICYP+VSj+VUXenTPDAIP+IUT+IQvc5jjxwIeeQOFzmDwuEw+bACE2ENcTVjjxtWy3K5YuFrRw2crXDfHkWtGOZiyYYc2TNmxACkgLg/5VTv5VaenFNzebg/4jcP4jX9YxwxGooIXDYrK2xwQyzyxgITYQ4c48jDKwYrcrNo4WtGGPMtw5s2Za2Y5GjLC3y4WLjIAKSA2C/wBKmf4AlY7Ltmptg/4nJv4nFeEaKKZAhc1No5YIIo0st4AhNhDltiyMsmPCtcMm2Fa0ZMG63Cwb4lrdljyuWbjC1ZMswApDB4T8qoX5VZc9o4ogg/4q5v4qv+us6sCHikegtHg8HhQhNhDfE3yM2jBstyNmzNa0cZWC1w0bsVrZqzyssbRgxy5W4AqnA9ECg/4Fvv4FyeG9caJhKFoy1nUxERcJrON4BjJy5g7d+1wi6uOvgeDw4jp1ADr0AZwAAO3flz8LM1OEYukERCFBKYuauIlSEUIQiYgSJmZTM3i4iYsZuc1cTURK5vv4niuHE8Dwe3fwPB5c3LnlMzM1MVhhiBbbcY58nHg4cfG44iKhpWIxMCUzNXUwolN3K5hMKiazEzdTU4cEo4675IP+Ow7+Ovvw+nXxuepxFRi8Z1uri1szZMxGa69u/Tq5cyJBx4SiYF1MAmAA5cwHXoAALq6zFAAlBCETMJRNXEpi6tBMTUrohKJExE0QTEyzCLiLqYtVwjOF0XV1MZw79vFiOM7jMTMlTdRhiIxXbwfAceA1JBMrTcTEzFXEJhdWSiCJqUxKJQBM1GcTNb1uAIL8Gff8IiWxaMsspRLJZYUSiSlKlAEqLKm1USZEKtWbAXKAAABKslAEoAAsAAm5RYS2ACwJZZQSwlFUXNxc2JsShYssWCwCwALE2BYAAAArff4bngAhNhDfI0xZsrFqtb5mrBa0xMMi3E2yMFuJzkx4mTBs0b5MwArlArQBhvAvF4F8YyThiHgIWAi4CFgyFgYOAhUHDwEDAwEDDISAQCDgyAgIOKg4JBQMFAoCIgYSGgIKOi4ojo+Ki0ZGwkDBoCBIWCg0CQMNBwUDBEFBwkLERKMjQCRkJeCgoOFIVAQMCgkDBwKBgIFAwkHAQcHACAgoCCQkDAQEHATFraWtpb21raMF4KYJwQwPgZc3AIP+O2r+O22Lq6VdTjNSusxMXBMZi5mMxi8TrOJmsxExU1MTCcZOHHhxcOPRUaqMQqauM7ZzmO/heH4Hg8ublzALq4ghSGLTNZiYImamLq6mZJuEXUxE1etvC8N4nivG8d5XloPyPD2qKRMWmJIWi4SgBKEkTERMXCJTExMpiYmkwTC6lMTExE1MTDOMxEiE1cQlMSTATExOEomJuEwmJhMBMTiYmCZTExM79Hyz4SAhNhGRm5c4sWTKtaN2eNa0cOca1xlzZlubG0ZYXDjI1Z5GwAqyB+cFhPxAjfiBH0adm3RptecsdJIQQQjGKcYTghCIjFGEZUy5F7Yseyc5QQhJgWhKUoSkSEUYIqyrCMYyhGEUIzid/xl3ZRhGCfd8WeLfEXdiijKUpEU6pzIEYxnGuPJlAMeIYcCEZThEjEIQIThNEjKBCMEYIwBky7L0hBKMkIyhGEECEoximnOMYXpWk5RkUglCUITpGIhCtIwkhPBWlYQmRRlNgnARVurOsZpRkhGcY4cOLGABNKcoSlKVIozrGc04TIwQSQhOUwYseiayVkqWlSFoSjFFNGMUbxw1rhnlBa6cl7XlCCEJIyjCKMJk4xhEhCMAADNOWCFJQlEmlOUZRhCEZookYwhOM4qyhKEpUhVWta6c2cBixgAGTLmz7Lowjj3b82fFjBKc5RjCcEZRJVlGEJyjAADFjZs+zDZSmCVqUpaEo0rGdYzrOk5RrGOG+GufJlzZ9l0GfRpzZ8mXVr1a82crTfZNCKkKRpC1YRgRjSMYTZs+aKlKYJYJUhCEqYJZJZs8+GCD/jpG/jpH1vGeHHp18TxfK66mGDhSlSzczlK63Cbnn4niunUmrgmEouhhBUpQiaIndXW4IExMZqyZupx4PgdeExdXWaQqUVcwlBUwvGQDOB16O/bw1ZubZTJN1uoVURqIiIrl4PgO/YHLn4G4XFxOasXRVwSlExdVcSITV1MxKYkiJRJFzVomaupiM1MLiExAAXEhE0mAA6dfCzUUiCqzUVMQhBN3M5vLv4XhguutIiagherQqUXi4WuFzCgceDr0denh6bmbTc3My56mKYjEUpUdvD8IAM6i4mYzREwEyTMTETE0mCJgq6vEiYXEgOPAAAus42xcRG9ZxdA6dfAnFVWFXiUqml7nOc9+nUBvSYuirhV0idXExcsyZhNWqWOPDet4RMTEwAHHh4aJzKY3E7vNymNVwrXCuTjw5Twiqmc53u82VTtxcYL7t1du2WUqyrm5R47LlmylyhLNhQBYAAlWASkUAWZpKqUgsBYm5QFykFgsssqUBaSpeUlAJQssWLAlAAAWCxKAAlAAJQlAlJQlLFgWWWWJUtiwABYsMsssu5QJRFllAsEthZYFiblQLFAABsssszcolBKsWWLAABYAABYBYoCJZUpLFlLBLCyrABYFyrm5sC4AblSyypSwFgBc2S2AubAXKALAAWNyyyyWbm5ubmwsssWFygC9/Av4Hn4KITYQ1YuGjVo3yrcTFs5WtGOVqtcNGjdblbOWLBhhZsGrNgA="/>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7781</TotalTime>
  <Words>5456</Words>
  <Application>Microsoft Office PowerPoint</Application>
  <PresentationFormat>On-screen Show (4:3)</PresentationFormat>
  <Paragraphs>1855</Paragraphs>
  <Slides>99</Slides>
  <Notes>68</Notes>
  <HiddenSlides>6</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99</vt:i4>
      </vt:variant>
    </vt:vector>
  </HeadingPairs>
  <TitlesOfParts>
    <vt:vector size="110" baseType="lpstr">
      <vt:lpstr>ＭＳ Ｐゴシック</vt:lpstr>
      <vt:lpstr>Arial</vt:lpstr>
      <vt:lpstr>Arial Narrow</vt:lpstr>
      <vt:lpstr>Calibri</vt:lpstr>
      <vt:lpstr>Consolas</vt:lpstr>
      <vt:lpstr>Helvetica</vt:lpstr>
      <vt:lpstr>Symbol</vt:lpstr>
      <vt:lpstr>Tahoma</vt:lpstr>
      <vt:lpstr>Times New Roman</vt:lpstr>
      <vt:lpstr>Wingdings</vt:lpstr>
      <vt:lpstr>Office Theme</vt:lpstr>
      <vt:lpstr>Pipelining</vt:lpstr>
      <vt:lpstr>Announcements</vt:lpstr>
      <vt:lpstr>PowerPoint Presentation</vt:lpstr>
      <vt:lpstr>Review: Single Cycle Processor</vt:lpstr>
      <vt:lpstr>Review: Single Cycle Processor</vt:lpstr>
      <vt:lpstr>The Kids</vt:lpstr>
      <vt:lpstr>The Bicycle</vt:lpstr>
      <vt:lpstr>The Materials</vt:lpstr>
      <vt:lpstr>The Instructions</vt:lpstr>
      <vt:lpstr>Design 1: Sequential Schedule</vt:lpstr>
      <vt:lpstr>Sequential Performance</vt:lpstr>
      <vt:lpstr>Design 2: Pipelined Design</vt:lpstr>
      <vt:lpstr>Pipelined Performance</vt:lpstr>
      <vt:lpstr>Pipelined Performance</vt:lpstr>
      <vt:lpstr>Lessons</vt:lpstr>
      <vt:lpstr>PowerPoint Presentation</vt:lpstr>
      <vt:lpstr>Single Cycle  Pipelining</vt:lpstr>
      <vt:lpstr>Agenda</vt:lpstr>
      <vt:lpstr>A Processor</vt:lpstr>
      <vt:lpstr>A Processor</vt:lpstr>
      <vt:lpstr>Pipelined Processor</vt:lpstr>
      <vt:lpstr>Pipelined Processor</vt:lpstr>
      <vt:lpstr>Time Graphs</vt:lpstr>
      <vt:lpstr>Principles of Pipelined Implementation</vt:lpstr>
      <vt:lpstr>Pipelined Processor</vt:lpstr>
      <vt:lpstr>Pipeline Stages</vt:lpstr>
      <vt:lpstr>Instruction Fetch (IF)</vt:lpstr>
      <vt:lpstr>Instruction Fetch (IF)</vt:lpstr>
      <vt:lpstr>Decode</vt:lpstr>
      <vt:lpstr>Decode</vt:lpstr>
      <vt:lpstr>Execute (EX)</vt:lpstr>
      <vt:lpstr>Execute (EX)</vt:lpstr>
      <vt:lpstr>MEM</vt:lpstr>
      <vt:lpstr>MEM</vt:lpstr>
      <vt:lpstr>WB</vt:lpstr>
      <vt:lpstr>WB</vt:lpstr>
      <vt:lpstr>PowerPoint Presentation</vt:lpstr>
      <vt:lpstr>Takeaway</vt:lpstr>
      <vt:lpstr>MIPS is designed for pipelining</vt:lpstr>
      <vt:lpstr>Agenda</vt:lpstr>
      <vt:lpstr>Example: : Sample Code (Simple)</vt:lpstr>
      <vt:lpstr>PowerPoint Presentation</vt:lpstr>
      <vt:lpstr>Example: Start State @ Cycle 0</vt:lpstr>
      <vt:lpstr>Agenda</vt:lpstr>
      <vt:lpstr>Hazards</vt:lpstr>
      <vt:lpstr>Dependences and Hazards</vt:lpstr>
      <vt:lpstr>Data Hazards</vt:lpstr>
      <vt:lpstr>Where are the Data Hazards?</vt:lpstr>
      <vt:lpstr>Data Hazards</vt:lpstr>
      <vt:lpstr>PowerPoint Presentation</vt:lpstr>
      <vt:lpstr>Data Hazards</vt:lpstr>
      <vt:lpstr>Detecting Data Hazards</vt:lpstr>
      <vt:lpstr>Takeaway</vt:lpstr>
      <vt:lpstr>Next Goal</vt:lpstr>
      <vt:lpstr>Possible Responses to Data Hazards</vt:lpstr>
      <vt:lpstr>Stalling</vt:lpstr>
      <vt:lpstr>Detecting Data Hazards</vt:lpstr>
      <vt:lpstr>Stalling</vt:lpstr>
      <vt:lpstr>Stalling</vt:lpstr>
      <vt:lpstr>Stalling</vt:lpstr>
      <vt:lpstr>Stalling</vt:lpstr>
      <vt:lpstr>Stalling</vt:lpstr>
      <vt:lpstr>Stalling</vt:lpstr>
      <vt:lpstr>Takeaway</vt:lpstr>
      <vt:lpstr>Possible Responses to Data Hazards</vt:lpstr>
      <vt:lpstr>Forwarding</vt:lpstr>
      <vt:lpstr>Add the Forwarding Datapath</vt:lpstr>
      <vt:lpstr>Forwarding Datapath</vt:lpstr>
      <vt:lpstr>Forwarding Datapath 1: Ex/MEM  EX</vt:lpstr>
      <vt:lpstr>Forwarding Datapath 1: Ex/MEM  EX</vt:lpstr>
      <vt:lpstr>Forwarding Datapath 2: Mem/WB  EX</vt:lpstr>
      <vt:lpstr>Forwarding Datapath 2: Mem/WB  EX</vt:lpstr>
      <vt:lpstr>Register File Bypass</vt:lpstr>
      <vt:lpstr>Register File Bypass</vt:lpstr>
      <vt:lpstr>Forwarding Example 2</vt:lpstr>
      <vt:lpstr>Forwarding Example 2</vt:lpstr>
      <vt:lpstr>Load-Use Hazard Explained</vt:lpstr>
      <vt:lpstr>Load-Use Stall</vt:lpstr>
      <vt:lpstr>Load-Use Stall (1)</vt:lpstr>
      <vt:lpstr>Load-Use Detection</vt:lpstr>
      <vt:lpstr>Resolving Load-Use Hazards</vt:lpstr>
      <vt:lpstr>Takeaway</vt:lpstr>
      <vt:lpstr>Quiz</vt:lpstr>
      <vt:lpstr>Quiz</vt:lpstr>
      <vt:lpstr>Data Hazard Recap</vt:lpstr>
      <vt:lpstr>Agenda</vt:lpstr>
      <vt:lpstr>A bit of Context</vt:lpstr>
      <vt:lpstr>Control Hazards</vt:lpstr>
      <vt:lpstr>Zap &amp; Flush</vt:lpstr>
      <vt:lpstr>Reducing the cost of control hazard</vt:lpstr>
      <vt:lpstr>Problem: Zapping 2 insns/branch</vt:lpstr>
      <vt:lpstr>Solution #1: Delay Slot</vt:lpstr>
      <vt:lpstr>Delay Slot in Action</vt:lpstr>
      <vt:lpstr>Soln #2: Resolve Branches @ Decode</vt:lpstr>
      <vt:lpstr>Optimization: Fill the Delay Slot</vt:lpstr>
      <vt:lpstr>Optimization In Action!</vt:lpstr>
      <vt:lpstr>Branch Prediction</vt:lpstr>
      <vt:lpstr>Data Hazard Takeaways</vt:lpstr>
      <vt:lpstr>Control Hazard Takeaways</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257</cp:revision>
  <cp:lastPrinted>2015-02-19T16:34:14Z</cp:lastPrinted>
  <dcterms:created xsi:type="dcterms:W3CDTF">2012-11-28T14:27:55Z</dcterms:created>
  <dcterms:modified xsi:type="dcterms:W3CDTF">2018-02-25T23:31:03Z</dcterms:modified>
</cp:coreProperties>
</file>